
<file path=[Content_Types].xml><?xml version="1.0" encoding="utf-8"?>
<Types xmlns="http://schemas.openxmlformats.org/package/2006/content-types">
  <Default Extension="png" ContentType="image/png"/>
  <Default Extension="emf" ContentType="image/x-emf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notesMasters/notesMaster1.xml" ContentType="application/vnd.openxmlformats-officedocument.presentationml.notes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4"/>
  </p:notesMasterIdLst>
  <p:sldIdLst>
    <p:sldId id="256" r:id="rId2"/>
    <p:sldId id="257" r:id="rId3"/>
    <p:sldId id="258" r:id="rId4"/>
    <p:sldId id="260" r:id="rId5"/>
    <p:sldId id="259" r:id="rId6"/>
    <p:sldId id="261" r:id="rId7"/>
    <p:sldId id="262" r:id="rId8"/>
    <p:sldId id="263" r:id="rId9"/>
    <p:sldId id="264" r:id="rId10"/>
    <p:sldId id="265" r:id="rId11"/>
    <p:sldId id="266" r:id="rId12"/>
    <p:sldId id="267" r:id="rId13"/>
  </p:sldIdLst>
  <p:sldSz cx="12192000" cy="6858000"/>
  <p:notesSz cx="6858000" cy="9144000"/>
  <p:custDataLst>
    <p:tags r:id="rId15"/>
  </p:custDataLst>
  <p:defaultTextStyle>
    <a:defPPr>
      <a:defRPr lang="zh-CN"/>
    </a:defPPr>
    <a:lvl1pPr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1A2026"/>
    <a:srgbClr val="0095DB"/>
    <a:srgbClr val="01C3E3"/>
    <a:srgbClr val="04397B"/>
    <a:srgbClr val="01B1E2"/>
    <a:srgbClr val="04397C"/>
    <a:srgbClr val="005AB3"/>
    <a:srgbClr val="FDFDFD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0100" autoAdjust="0"/>
    <p:restoredTop sz="94660"/>
  </p:normalViewPr>
  <p:slideViewPr>
    <p:cSldViewPr snapToGrid="0">
      <p:cViewPr varScale="1">
        <p:scale>
          <a:sx n="92" d="100"/>
          <a:sy n="92" d="100"/>
        </p:scale>
        <p:origin x="732" y="96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39" d="100"/>
        <a:sy n="139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ags" Target="tags/tag1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66F1CEE-8095-485C-AD1F-6F395D201C63}" type="datetimeFigureOut">
              <a:rPr lang="zh-CN" altLang="en-US" smtClean="0"/>
              <a:t>2019/8/3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43B6A9D-53B7-4E6A-BDA6-ED340724C2E5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8134629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43B6A9D-53B7-4E6A-BDA6-ED340724C2E5}" type="slidenum">
              <a:rPr lang="zh-CN" altLang="en-US" smtClean="0"/>
              <a:t>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45574707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43B6A9D-53B7-4E6A-BDA6-ED340724C2E5}" type="slidenum">
              <a:rPr lang="zh-CN" altLang="en-US" smtClean="0"/>
              <a:t>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22914272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43B6A9D-53B7-4E6A-BDA6-ED340724C2E5}" type="slidenum">
              <a:rPr lang="zh-CN" altLang="en-US" smtClean="0"/>
              <a:t>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295904458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43B6A9D-53B7-4E6A-BDA6-ED340724C2E5}" type="slidenum">
              <a:rPr lang="zh-CN" altLang="en-US" smtClean="0"/>
              <a:t>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686710136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43B6A9D-53B7-4E6A-BDA6-ED340724C2E5}" type="slidenum">
              <a:rPr lang="zh-CN" altLang="en-US" smtClean="0"/>
              <a:t>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530285943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43B6A9D-53B7-4E6A-BDA6-ED340724C2E5}" type="slidenum">
              <a:rPr lang="zh-CN" altLang="en-US" smtClean="0"/>
              <a:t>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971032169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43B6A9D-53B7-4E6A-BDA6-ED340724C2E5}" type="slidenum">
              <a:rPr lang="zh-CN" altLang="en-US" smtClean="0"/>
              <a:t>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8153536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43B6A9D-53B7-4E6A-BDA6-ED340724C2E5}" type="slidenum">
              <a:rPr lang="zh-CN" altLang="en-US" smtClean="0"/>
              <a:t>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48741642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43B6A9D-53B7-4E6A-BDA6-ED340724C2E5}" type="slidenum">
              <a:rPr lang="zh-CN" altLang="en-US" smtClean="0"/>
              <a:t>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343436423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43B6A9D-53B7-4E6A-BDA6-ED340724C2E5}" type="slidenum">
              <a:rPr lang="zh-CN" altLang="en-US" smtClean="0"/>
              <a:t>10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138249820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43B6A9D-53B7-4E6A-BDA6-ED340724C2E5}" type="slidenum">
              <a:rPr lang="zh-CN" altLang="en-US" smtClean="0"/>
              <a:t>11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233586648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43B6A9D-53B7-4E6A-BDA6-ED340724C2E5}" type="slidenum">
              <a:rPr lang="zh-CN" altLang="en-US" smtClean="0"/>
              <a:t>12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13076883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 smtClean="0"/>
              <a:t>单击此处编辑母版副标题样式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B2C0A9B-1074-4E67-AE77-D76A2EB7E205}" type="datetimeFigureOut">
              <a:rPr lang="zh-CN" altLang="en-US"/>
              <a:pPr>
                <a:defRPr/>
              </a:pPr>
              <a:t>2019/8/3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E0920618-A9B9-49E2-91F6-E6E889003F56}" type="slidenum">
              <a:rPr lang="zh-CN" altLang="en-US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51012686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A0EB8DF-9D63-472C-998F-31C9B6D39C9C}" type="datetimeFigureOut">
              <a:rPr lang="zh-CN" altLang="en-US"/>
              <a:pPr>
                <a:defRPr/>
              </a:pPr>
              <a:t>2019/8/3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BC117182-493A-4AF0-A436-57A10A1547CE}" type="slidenum">
              <a:rPr lang="zh-CN" altLang="en-US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210883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89E6167-2B1A-44F6-B244-7C7C71318965}" type="datetimeFigureOut">
              <a:rPr lang="zh-CN" altLang="en-US"/>
              <a:pPr>
                <a:defRPr/>
              </a:pPr>
              <a:t>2019/8/3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6BAEA6F0-E363-4647-A7CB-338670A24A34}" type="slidenum">
              <a:rPr lang="zh-CN" altLang="en-US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61244623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954B314-4C03-418D-AEFD-A850AAAEF7EE}" type="datetimeFigureOut">
              <a:rPr lang="zh-CN" altLang="en-US"/>
              <a:pPr>
                <a:defRPr/>
              </a:pPr>
              <a:t>2019/8/3</a:t>
            </a:fld>
            <a:endParaRPr lang="zh-CN" altLang="en-US"/>
          </a:p>
        </p:txBody>
      </p:sp>
      <p:sp>
        <p:nvSpPr>
          <p:cNvPr id="6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7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1C855ACF-3C68-4CAB-A8FD-9DCC98D5AC9F}" type="slidenum">
              <a:rPr lang="zh-CN" altLang="en-US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54262817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7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9F2346C-F9E3-4438-990E-B385E38ADC55}" type="datetimeFigureOut">
              <a:rPr lang="zh-CN" altLang="en-US"/>
              <a:pPr>
                <a:defRPr/>
              </a:pPr>
              <a:t>2019/8/3</a:t>
            </a:fld>
            <a:endParaRPr lang="zh-CN" altLang="en-US"/>
          </a:p>
        </p:txBody>
      </p:sp>
      <p:sp>
        <p:nvSpPr>
          <p:cNvPr id="8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9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9D7B894F-170E-4B08-8B49-75C77C996115}" type="slidenum">
              <a:rPr lang="zh-CN" altLang="en-US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42999446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70F91E2-9A61-4FB7-A822-6E733A67AD04}" type="datetimeFigureOut">
              <a:rPr lang="zh-CN" altLang="en-US"/>
              <a:pPr>
                <a:defRPr/>
              </a:pPr>
              <a:t>2019/8/3</a:t>
            </a:fld>
            <a:endParaRPr lang="zh-CN" altLang="en-US"/>
          </a:p>
        </p:txBody>
      </p:sp>
      <p:sp>
        <p:nvSpPr>
          <p:cNvPr id="4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5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2E012534-9604-4896-9891-9F8975CD88AA}" type="slidenum">
              <a:rPr lang="zh-CN" altLang="en-US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62169226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A48DFCC-0B9F-4F81-9A49-6C9E22644419}" type="datetimeFigureOut">
              <a:rPr lang="zh-CN" altLang="en-US"/>
              <a:pPr>
                <a:defRPr/>
              </a:pPr>
              <a:t>2019/8/3</a:t>
            </a:fld>
            <a:endParaRPr lang="zh-CN" altLang="en-US"/>
          </a:p>
        </p:txBody>
      </p:sp>
      <p:sp>
        <p:nvSpPr>
          <p:cNvPr id="3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4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CD2FFD9D-A9A7-4CC5-83DE-617F55D6659D}" type="slidenum">
              <a:rPr lang="zh-CN" altLang="en-US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58500030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6FE58CE-B37C-4CD2-8CAF-7EE7D0DA7424}" type="datetimeFigureOut">
              <a:rPr lang="zh-CN" altLang="en-US"/>
              <a:pPr>
                <a:defRPr/>
              </a:pPr>
              <a:t>2019/8/3</a:t>
            </a:fld>
            <a:endParaRPr lang="zh-CN" altLang="en-US"/>
          </a:p>
        </p:txBody>
      </p:sp>
      <p:sp>
        <p:nvSpPr>
          <p:cNvPr id="6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7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64840B13-04B0-4925-87CC-DA603B02A3DB}" type="slidenum">
              <a:rPr lang="zh-CN" altLang="en-US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63082363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zh-CN" altLang="en-US" noProof="0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B2841D1-63D1-4E8D-861E-7D4D9F0E0AB9}" type="datetimeFigureOut">
              <a:rPr lang="zh-CN" altLang="en-US"/>
              <a:pPr>
                <a:defRPr/>
              </a:pPr>
              <a:t>2019/8/3</a:t>
            </a:fld>
            <a:endParaRPr lang="zh-CN" altLang="en-US"/>
          </a:p>
        </p:txBody>
      </p:sp>
      <p:sp>
        <p:nvSpPr>
          <p:cNvPr id="6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7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62BA805F-44EE-4A53-92CB-44926397FC7C}" type="slidenum">
              <a:rPr lang="zh-CN" altLang="en-US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73042372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E15A59E-DA27-4F5B-90A5-7C6CBD36DC0F}" type="datetimeFigureOut">
              <a:rPr lang="zh-CN" altLang="en-US"/>
              <a:pPr>
                <a:defRPr/>
              </a:pPr>
              <a:t>2019/8/3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3FA8E39E-F30B-4644-9E57-8F97DC45C138}" type="slidenum">
              <a:rPr lang="zh-CN" altLang="en-US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78251266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&#10;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AC7968B-39AF-4AE2-B689-5AE81A201BFF}" type="datetimeFigureOut">
              <a:rPr lang="zh-CN" altLang="en-US"/>
              <a:pPr>
                <a:defRPr/>
              </a:pPr>
              <a:t>2019/8/3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AB001439-E080-4902-BC86-8600CA22246E}" type="slidenum">
              <a:rPr lang="zh-CN" altLang="en-US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5748689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标题占位符 1"/>
          <p:cNvSpPr>
            <a:spLocks noGrp="1"/>
          </p:cNvSpPr>
          <p:nvPr>
            <p:ph type="title"/>
          </p:nvPr>
        </p:nvSpPr>
        <p:spPr bwMode="auto"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zh-CN" altLang="en-US" smtClean="0"/>
              <a:t>单击此处编辑母版标题样式</a:t>
            </a:r>
          </a:p>
        </p:txBody>
      </p:sp>
      <p:sp>
        <p:nvSpPr>
          <p:cNvPr id="1027" name="文本占位符 2"/>
          <p:cNvSpPr>
            <a:spLocks noGrp="1"/>
          </p:cNvSpPr>
          <p:nvPr>
            <p:ph type="body" idx="1"/>
          </p:nvPr>
        </p:nvSpPr>
        <p:spPr bwMode="auto"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</a:defRPr>
            </a:lvl1pPr>
          </a:lstStyle>
          <a:p>
            <a:pPr>
              <a:defRPr/>
            </a:pPr>
            <a:fld id="{BBEEAA7E-E62B-4623-98D9-F53565153D22}" type="datetimeFigureOut">
              <a:rPr lang="zh-CN" altLang="en-US"/>
              <a:pPr>
                <a:defRPr/>
              </a:pPr>
              <a:t>2019/8/3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eaLnBrk="1" fontAlgn="auto" hangingPunct="1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 eaLnBrk="1" hangingPunct="1">
              <a:defRPr sz="1200">
                <a:solidFill>
                  <a:srgbClr val="898989"/>
                </a:solidFill>
              </a:defRPr>
            </a:lvl1pPr>
          </a:lstStyle>
          <a:p>
            <a:fld id="{4DB0D629-D541-44F1-8E72-D8A1837FFC9A}" type="slidenum">
              <a:rPr lang="zh-CN" altLang="en-US"/>
              <a:pPr/>
              <a:t>‹#›</a:t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06" r:id="rId1"/>
    <p:sldLayoutId id="2147483707" r:id="rId2"/>
    <p:sldLayoutId id="2147483708" r:id="rId3"/>
    <p:sldLayoutId id="2147483709" r:id="rId4"/>
    <p:sldLayoutId id="2147483710" r:id="rId5"/>
    <p:sldLayoutId id="2147483711" r:id="rId6"/>
    <p:sldLayoutId id="2147483712" r:id="rId7"/>
    <p:sldLayoutId id="2147483713" r:id="rId8"/>
    <p:sldLayoutId id="2147483714" r:id="rId9"/>
    <p:sldLayoutId id="2147483715" r:id="rId10"/>
    <p:sldLayoutId id="2147483716" r:id="rId11"/>
  </p:sldLayoutIdLst>
  <p:txStyles>
    <p:titleStyle>
      <a:lvl1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itchFamily="34" charset="0"/>
          <a:ea typeface="宋体" pitchFamily="2" charset="-122"/>
        </a:defRPr>
      </a:lvl2pPr>
      <a:lvl3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itchFamily="34" charset="0"/>
          <a:ea typeface="宋体" pitchFamily="2" charset="-122"/>
        </a:defRPr>
      </a:lvl3pPr>
      <a:lvl4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itchFamily="34" charset="0"/>
          <a:ea typeface="宋体" pitchFamily="2" charset="-122"/>
        </a:defRPr>
      </a:lvl4pPr>
      <a:lvl5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itchFamily="34" charset="0"/>
          <a:ea typeface="宋体" pitchFamily="2" charset="-122"/>
        </a:defRPr>
      </a:lvl5pPr>
      <a:lvl6pPr marL="4572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itchFamily="34" charset="0"/>
          <a:ea typeface="宋体" pitchFamily="2" charset="-122"/>
        </a:defRPr>
      </a:lvl6pPr>
      <a:lvl7pPr marL="9144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itchFamily="34" charset="0"/>
          <a:ea typeface="宋体" pitchFamily="2" charset="-122"/>
        </a:defRPr>
      </a:lvl7pPr>
      <a:lvl8pPr marL="13716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itchFamily="34" charset="0"/>
          <a:ea typeface="宋体" pitchFamily="2" charset="-122"/>
        </a:defRPr>
      </a:lvl8pPr>
      <a:lvl9pPr marL="18288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itchFamily="34" charset="0"/>
          <a:ea typeface="宋体" pitchFamily="2" charset="-122"/>
        </a:defRPr>
      </a:lvl9pPr>
    </p:titleStyle>
    <p:bodyStyle>
      <a:lvl1pPr marL="228600" indent="-228600" algn="l" rtl="0" eaLnBrk="0" fontAlgn="base" hangingPunct="0">
        <a:lnSpc>
          <a:spcPct val="90000"/>
        </a:lnSpc>
        <a:spcBef>
          <a:spcPts val="1000"/>
        </a:spcBef>
        <a:spcAft>
          <a:spcPct val="0"/>
        </a:spcAft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emf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362" name="图片 2267"/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7481" t="14711" r="6918" b="54915"/>
          <a:stretch>
            <a:fillRect/>
          </a:stretch>
        </p:blipFill>
        <p:spPr bwMode="auto">
          <a:xfrm>
            <a:off x="0" y="0"/>
            <a:ext cx="12372975" cy="6943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15363" name="组合 3"/>
          <p:cNvGrpSpPr>
            <a:grpSpLocks/>
          </p:cNvGrpSpPr>
          <p:nvPr/>
        </p:nvGrpSpPr>
        <p:grpSpPr bwMode="auto">
          <a:xfrm>
            <a:off x="5059363" y="4313235"/>
            <a:ext cx="6653478" cy="769441"/>
            <a:chOff x="3956613" y="4618142"/>
            <a:chExt cx="6654554" cy="770534"/>
          </a:xfrm>
        </p:grpSpPr>
        <p:sp>
          <p:nvSpPr>
            <p:cNvPr id="960" name="文本框 959"/>
            <p:cNvSpPr txBox="1"/>
            <p:nvPr/>
          </p:nvSpPr>
          <p:spPr>
            <a:xfrm>
              <a:off x="4927282" y="4618142"/>
              <a:ext cx="5683885" cy="770534"/>
            </a:xfrm>
            <a:prstGeom prst="rect">
              <a:avLst/>
            </a:prstGeom>
            <a:noFill/>
          </p:spPr>
          <p:txBody>
            <a:bodyPr wrap="none">
              <a:spAutoFit/>
            </a:bodyPr>
            <a:lstStyle/>
            <a:p>
              <a:pPr algn="just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zh-CN" altLang="en-US" sz="4400" b="1" dirty="0">
                  <a:solidFill>
                    <a:srgbClr val="01C4E3"/>
                  </a:solidFill>
                  <a:effectLst>
                    <a:reflection blurRad="6350" stA="60000" endA="900" endPos="60000" dist="60007" dir="5400000" sy="-100000" algn="bl" rotWithShape="0"/>
                  </a:effectLst>
                  <a:latin typeface="微软雅黑" panose="020B0503020204020204" pitchFamily="34" charset="-122"/>
                  <a:ea typeface="微软雅黑" panose="020B0503020204020204" pitchFamily="34" charset="-122"/>
                </a:rPr>
                <a:t>品牌展示设计</a:t>
              </a:r>
              <a:r>
                <a:rPr lang="en-US" altLang="zh-CN" sz="4400" b="1" dirty="0" err="1">
                  <a:solidFill>
                    <a:srgbClr val="01C4E3"/>
                  </a:solidFill>
                  <a:effectLst>
                    <a:reflection blurRad="6350" stA="60000" endA="900" endPos="60000" dist="60007" dir="5400000" sy="-100000" algn="bl" rotWithShape="0"/>
                  </a:effectLst>
                  <a:latin typeface="微软雅黑" panose="020B0503020204020204" pitchFamily="34" charset="-122"/>
                  <a:ea typeface="微软雅黑" panose="020B0503020204020204" pitchFamily="34" charset="-122"/>
                </a:rPr>
                <a:t>ppt</a:t>
              </a:r>
              <a:r>
                <a:rPr lang="zh-CN" altLang="en-US" sz="4400" b="1" dirty="0">
                  <a:solidFill>
                    <a:srgbClr val="01C4E3"/>
                  </a:solidFill>
                  <a:effectLst>
                    <a:reflection blurRad="6350" stA="60000" endA="900" endPos="60000" dist="60007" dir="5400000" sy="-100000" algn="bl" rotWithShape="0"/>
                  </a:effectLst>
                  <a:latin typeface="微软雅黑" panose="020B0503020204020204" pitchFamily="34" charset="-122"/>
                  <a:ea typeface="微软雅黑" panose="020B0503020204020204" pitchFamily="34" charset="-122"/>
                </a:rPr>
                <a:t>模板</a:t>
              </a:r>
              <a:endParaRPr lang="zh-CN" altLang="en-US" sz="4400" b="1" dirty="0">
                <a:solidFill>
                  <a:srgbClr val="01C4E3"/>
                </a:solidFill>
                <a:effectLst>
                  <a:reflection blurRad="6350" stA="60000" endA="900" endPos="60000" dist="60007" dir="5400000" sy="-100000" algn="bl" rotWithShape="0"/>
                </a:effectLst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grpSp>
          <p:nvGrpSpPr>
            <p:cNvPr id="15371" name="组合 1"/>
            <p:cNvGrpSpPr>
              <a:grpSpLocks/>
            </p:cNvGrpSpPr>
            <p:nvPr/>
          </p:nvGrpSpPr>
          <p:grpSpPr bwMode="auto">
            <a:xfrm>
              <a:off x="3956613" y="4654083"/>
              <a:ext cx="508000" cy="523380"/>
              <a:chOff x="3956613" y="4654083"/>
              <a:chExt cx="508000" cy="523380"/>
            </a:xfrm>
          </p:grpSpPr>
          <p:sp>
            <p:nvSpPr>
              <p:cNvPr id="962" name="矩形 961"/>
              <p:cNvSpPr/>
              <p:nvPr/>
            </p:nvSpPr>
            <p:spPr>
              <a:xfrm>
                <a:off x="4070931" y="4785066"/>
                <a:ext cx="393764" cy="392670"/>
              </a:xfrm>
              <a:prstGeom prst="rect">
                <a:avLst/>
              </a:prstGeom>
              <a:solidFill>
                <a:srgbClr val="074693"/>
              </a:solidFill>
              <a:ln>
                <a:noFill/>
              </a:ln>
              <a:effectLst>
                <a:outerShdw blurRad="50800" dist="38100" algn="l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en-US"/>
              </a:p>
            </p:txBody>
          </p:sp>
          <p:sp>
            <p:nvSpPr>
              <p:cNvPr id="2271" name="矩形 2270"/>
              <p:cNvSpPr/>
              <p:nvPr/>
            </p:nvSpPr>
            <p:spPr>
              <a:xfrm>
                <a:off x="3956613" y="4654706"/>
                <a:ext cx="393764" cy="392670"/>
              </a:xfrm>
              <a:prstGeom prst="rect">
                <a:avLst/>
              </a:prstGeom>
              <a:solidFill>
                <a:srgbClr val="01C4E3"/>
              </a:solidFill>
              <a:ln>
                <a:noFill/>
              </a:ln>
              <a:effectLst>
                <a:outerShdw blurRad="50800" dist="38100" algn="l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en-US"/>
              </a:p>
            </p:txBody>
          </p:sp>
        </p:grp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A202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386" name="图片 10"/>
          <p:cNvPicPr>
            <a:picLocks noChangeAspect="1"/>
          </p:cNvPicPr>
          <p:nvPr/>
        </p:nvPicPr>
        <p:blipFill>
          <a:blip r:embed="rId3" cstate="screen">
            <a:clrChange>
              <a:clrFrom>
                <a:srgbClr val="1A2026"/>
              </a:clrFrom>
              <a:clrTo>
                <a:srgbClr val="1A2026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57140" t="67529" r="6154" b="11745"/>
          <a:stretch>
            <a:fillRect/>
          </a:stretch>
        </p:blipFill>
        <p:spPr bwMode="auto">
          <a:xfrm rot="4748993">
            <a:off x="62706" y="5091907"/>
            <a:ext cx="2022475" cy="18081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6387" name="图片 18"/>
          <p:cNvPicPr>
            <a:picLocks noChangeAspect="1"/>
          </p:cNvPicPr>
          <p:nvPr/>
        </p:nvPicPr>
        <p:blipFill>
          <a:blip r:embed="rId3" cstate="screen">
            <a:clrChange>
              <a:clrFrom>
                <a:srgbClr val="1A2026"/>
              </a:clrFrom>
              <a:clrTo>
                <a:srgbClr val="1A2026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46301" t="67529" b="9909"/>
          <a:stretch>
            <a:fillRect/>
          </a:stretch>
        </p:blipFill>
        <p:spPr bwMode="auto">
          <a:xfrm>
            <a:off x="9615488" y="4908550"/>
            <a:ext cx="2960687" cy="19669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0" name="文本框 19"/>
          <p:cNvSpPr txBox="1"/>
          <p:nvPr/>
        </p:nvSpPr>
        <p:spPr>
          <a:xfrm rot="19062397">
            <a:off x="9979025" y="4830763"/>
            <a:ext cx="2233613" cy="1323975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4800" b="1" dirty="0">
                <a:solidFill>
                  <a:srgbClr val="01C4E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目录</a:t>
            </a:r>
            <a:endParaRPr lang="en-US" altLang="zh-CN" sz="4800" b="1" dirty="0">
              <a:solidFill>
                <a:srgbClr val="01C4E3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zh-CN" sz="3200" b="1" dirty="0">
                <a:solidFill>
                  <a:srgbClr val="01C4E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CONTENT</a:t>
            </a:r>
            <a:endParaRPr lang="zh-CN" altLang="en-US" sz="3200" b="1" dirty="0">
              <a:solidFill>
                <a:srgbClr val="01C4E3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6389" name="文本框 21"/>
          <p:cNvSpPr txBox="1">
            <a:spLocks noChangeArrowheads="1"/>
          </p:cNvSpPr>
          <p:nvPr/>
        </p:nvSpPr>
        <p:spPr bwMode="auto">
          <a:xfrm>
            <a:off x="4735513" y="1984375"/>
            <a:ext cx="4373562" cy="37861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50000"/>
              </a:lnSpc>
            </a:pPr>
            <a:r>
              <a:rPr lang="en-US" altLang="zh-CN" sz="4000" b="1" dirty="0">
                <a:solidFill>
                  <a:srgbClr val="01C4E3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01 </a:t>
            </a:r>
            <a:r>
              <a:rPr lang="en-US" altLang="zh-CN" sz="3200" b="1" dirty="0">
                <a:solidFill>
                  <a:srgbClr val="01C4E3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</a:t>
            </a:r>
            <a:r>
              <a:rPr lang="zh-CN" altLang="en-US" sz="3200" dirty="0">
                <a:solidFill>
                  <a:srgbClr val="01C4E3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单击此处添加标题</a:t>
            </a:r>
            <a:endParaRPr lang="en-US" altLang="zh-CN" sz="3200" dirty="0">
              <a:solidFill>
                <a:srgbClr val="01C4E3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eaLnBrk="1" hangingPunct="1">
              <a:lnSpc>
                <a:spcPct val="150000"/>
              </a:lnSpc>
            </a:pPr>
            <a:r>
              <a:rPr lang="en-US" altLang="zh-CN" sz="4000" b="1" dirty="0">
                <a:solidFill>
                  <a:srgbClr val="01C4E3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02</a:t>
            </a:r>
            <a:r>
              <a:rPr lang="en-US" altLang="zh-CN" sz="3200" b="1" dirty="0">
                <a:solidFill>
                  <a:srgbClr val="01C4E3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 </a:t>
            </a:r>
            <a:r>
              <a:rPr lang="zh-CN" altLang="en-US" sz="3200" dirty="0">
                <a:solidFill>
                  <a:srgbClr val="01C4E3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单击此处添加标题</a:t>
            </a:r>
            <a:endParaRPr lang="en-US" altLang="zh-CN" sz="3200" dirty="0">
              <a:solidFill>
                <a:srgbClr val="01C4E3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eaLnBrk="1" hangingPunct="1">
              <a:lnSpc>
                <a:spcPct val="150000"/>
              </a:lnSpc>
            </a:pPr>
            <a:r>
              <a:rPr lang="en-US" altLang="zh-CN" sz="4000" b="1" dirty="0">
                <a:solidFill>
                  <a:srgbClr val="01C4E3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03</a:t>
            </a:r>
            <a:r>
              <a:rPr lang="en-US" altLang="zh-CN" sz="3200" b="1" dirty="0">
                <a:solidFill>
                  <a:srgbClr val="01C4E3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 </a:t>
            </a:r>
            <a:r>
              <a:rPr lang="zh-CN" altLang="en-US" sz="3200" dirty="0">
                <a:solidFill>
                  <a:srgbClr val="01C4E3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单击此处添加标题</a:t>
            </a:r>
            <a:endParaRPr lang="en-US" altLang="zh-CN" sz="3200" dirty="0">
              <a:solidFill>
                <a:srgbClr val="01C4E3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eaLnBrk="1" hangingPunct="1">
              <a:lnSpc>
                <a:spcPct val="150000"/>
              </a:lnSpc>
            </a:pPr>
            <a:r>
              <a:rPr lang="en-US" altLang="zh-CN" sz="4000" b="1" dirty="0">
                <a:solidFill>
                  <a:srgbClr val="01C4E3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04 </a:t>
            </a:r>
            <a:r>
              <a:rPr lang="en-US" altLang="zh-CN" sz="3200" b="1" dirty="0">
                <a:solidFill>
                  <a:srgbClr val="01C4E3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</a:t>
            </a:r>
            <a:r>
              <a:rPr lang="zh-CN" altLang="en-US" sz="3200" dirty="0">
                <a:solidFill>
                  <a:srgbClr val="01C4E3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单击此处添加标题</a:t>
            </a:r>
          </a:p>
        </p:txBody>
      </p:sp>
      <p:sp>
        <p:nvSpPr>
          <p:cNvPr id="24" name="圆角矩形 23"/>
          <p:cNvSpPr/>
          <p:nvPr/>
        </p:nvSpPr>
        <p:spPr>
          <a:xfrm>
            <a:off x="5611813" y="2257425"/>
            <a:ext cx="3497262" cy="627063"/>
          </a:xfrm>
          <a:prstGeom prst="roundRect">
            <a:avLst/>
          </a:prstGeom>
          <a:noFill/>
          <a:ln>
            <a:solidFill>
              <a:srgbClr val="0095DB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sp>
        <p:nvSpPr>
          <p:cNvPr id="25" name="圆角矩形 24"/>
          <p:cNvSpPr/>
          <p:nvPr/>
        </p:nvSpPr>
        <p:spPr>
          <a:xfrm>
            <a:off x="5611813" y="3181350"/>
            <a:ext cx="3497262" cy="625475"/>
          </a:xfrm>
          <a:prstGeom prst="roundRect">
            <a:avLst/>
          </a:prstGeom>
          <a:noFill/>
          <a:ln>
            <a:solidFill>
              <a:srgbClr val="0095DB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sp>
        <p:nvSpPr>
          <p:cNvPr id="26" name="圆角矩形 25"/>
          <p:cNvSpPr/>
          <p:nvPr/>
        </p:nvSpPr>
        <p:spPr>
          <a:xfrm>
            <a:off x="5611813" y="4079875"/>
            <a:ext cx="3497262" cy="625475"/>
          </a:xfrm>
          <a:prstGeom prst="roundRect">
            <a:avLst/>
          </a:prstGeom>
          <a:noFill/>
          <a:ln>
            <a:solidFill>
              <a:srgbClr val="0095DB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sp>
        <p:nvSpPr>
          <p:cNvPr id="27" name="圆角矩形 26"/>
          <p:cNvSpPr/>
          <p:nvPr/>
        </p:nvSpPr>
        <p:spPr>
          <a:xfrm>
            <a:off x="5611813" y="4987925"/>
            <a:ext cx="3497262" cy="627063"/>
          </a:xfrm>
          <a:prstGeom prst="roundRect">
            <a:avLst/>
          </a:prstGeom>
          <a:noFill/>
          <a:ln>
            <a:solidFill>
              <a:srgbClr val="0095DB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grpSp>
        <p:nvGrpSpPr>
          <p:cNvPr id="16394" name="组合 30"/>
          <p:cNvGrpSpPr>
            <a:grpSpLocks/>
          </p:cNvGrpSpPr>
          <p:nvPr/>
        </p:nvGrpSpPr>
        <p:grpSpPr bwMode="auto">
          <a:xfrm rot="4369980">
            <a:off x="4479926" y="2378075"/>
            <a:ext cx="258762" cy="287337"/>
            <a:chOff x="4473134" y="2166824"/>
            <a:chExt cx="257922" cy="288018"/>
          </a:xfrm>
        </p:grpSpPr>
        <p:sp>
          <p:nvSpPr>
            <p:cNvPr id="28" name="等腰三角形 27"/>
            <p:cNvSpPr/>
            <p:nvPr/>
          </p:nvSpPr>
          <p:spPr>
            <a:xfrm rot="3998033">
              <a:off x="4571660" y="2088841"/>
              <a:ext cx="82746" cy="232605"/>
            </a:xfrm>
            <a:prstGeom prst="triangle">
              <a:avLst>
                <a:gd name="adj" fmla="val 89599"/>
              </a:avLst>
            </a:prstGeom>
            <a:solidFill>
              <a:srgbClr val="0095D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  <p:sp>
          <p:nvSpPr>
            <p:cNvPr id="29" name="等腰三角形 28"/>
            <p:cNvSpPr/>
            <p:nvPr/>
          </p:nvSpPr>
          <p:spPr>
            <a:xfrm rot="9405018">
              <a:off x="4472645" y="2227368"/>
              <a:ext cx="68040" cy="227551"/>
            </a:xfrm>
            <a:custGeom>
              <a:avLst/>
              <a:gdLst>
                <a:gd name="connsiteX0" fmla="*/ 0 w 83418"/>
                <a:gd name="connsiteY0" fmla="*/ 231575 h 231575"/>
                <a:gd name="connsiteX1" fmla="*/ 74742 w 83418"/>
                <a:gd name="connsiteY1" fmla="*/ 0 h 231575"/>
                <a:gd name="connsiteX2" fmla="*/ 83418 w 83418"/>
                <a:gd name="connsiteY2" fmla="*/ 231575 h 231575"/>
                <a:gd name="connsiteX3" fmla="*/ 0 w 83418"/>
                <a:gd name="connsiteY3" fmla="*/ 231575 h 231575"/>
                <a:gd name="connsiteX0" fmla="*/ 0 w 105978"/>
                <a:gd name="connsiteY0" fmla="*/ 284084 h 284084"/>
                <a:gd name="connsiteX1" fmla="*/ 97302 w 105978"/>
                <a:gd name="connsiteY1" fmla="*/ 0 h 284084"/>
                <a:gd name="connsiteX2" fmla="*/ 105978 w 105978"/>
                <a:gd name="connsiteY2" fmla="*/ 231575 h 284084"/>
                <a:gd name="connsiteX3" fmla="*/ 0 w 105978"/>
                <a:gd name="connsiteY3" fmla="*/ 284084 h 284084"/>
                <a:gd name="connsiteX0" fmla="*/ 7646 w 104948"/>
                <a:gd name="connsiteY0" fmla="*/ 284084 h 369363"/>
                <a:gd name="connsiteX1" fmla="*/ 104948 w 104948"/>
                <a:gd name="connsiteY1" fmla="*/ 0 h 369363"/>
                <a:gd name="connsiteX2" fmla="*/ 0 w 104948"/>
                <a:gd name="connsiteY2" fmla="*/ 369363 h 369363"/>
                <a:gd name="connsiteX3" fmla="*/ 7646 w 104948"/>
                <a:gd name="connsiteY3" fmla="*/ 284084 h 369363"/>
                <a:gd name="connsiteX0" fmla="*/ 126 w 97428"/>
                <a:gd name="connsiteY0" fmla="*/ 284084 h 351860"/>
                <a:gd name="connsiteX1" fmla="*/ 97428 w 97428"/>
                <a:gd name="connsiteY1" fmla="*/ 0 h 351860"/>
                <a:gd name="connsiteX2" fmla="*/ 0 w 97428"/>
                <a:gd name="connsiteY2" fmla="*/ 351860 h 351860"/>
                <a:gd name="connsiteX3" fmla="*/ 126 w 97428"/>
                <a:gd name="connsiteY3" fmla="*/ 284084 h 351860"/>
                <a:gd name="connsiteX0" fmla="*/ 0 w 97302"/>
                <a:gd name="connsiteY0" fmla="*/ 284084 h 348115"/>
                <a:gd name="connsiteX1" fmla="*/ 97302 w 97302"/>
                <a:gd name="connsiteY1" fmla="*/ 0 h 348115"/>
                <a:gd name="connsiteX2" fmla="*/ 9258 w 97302"/>
                <a:gd name="connsiteY2" fmla="*/ 348115 h 348115"/>
                <a:gd name="connsiteX3" fmla="*/ 0 w 97302"/>
                <a:gd name="connsiteY3" fmla="*/ 284084 h 348115"/>
                <a:gd name="connsiteX0" fmla="*/ 757 w 98059"/>
                <a:gd name="connsiteY0" fmla="*/ 284084 h 359363"/>
                <a:gd name="connsiteX1" fmla="*/ 98059 w 98059"/>
                <a:gd name="connsiteY1" fmla="*/ 0 h 359363"/>
                <a:gd name="connsiteX2" fmla="*/ 0 w 98059"/>
                <a:gd name="connsiteY2" fmla="*/ 359363 h 359363"/>
                <a:gd name="connsiteX3" fmla="*/ 757 w 98059"/>
                <a:gd name="connsiteY3" fmla="*/ 284084 h 359363"/>
                <a:gd name="connsiteX0" fmla="*/ 757 w 67300"/>
                <a:gd name="connsiteY0" fmla="*/ 152164 h 227443"/>
                <a:gd name="connsiteX1" fmla="*/ 67300 w 67300"/>
                <a:gd name="connsiteY1" fmla="*/ 0 h 227443"/>
                <a:gd name="connsiteX2" fmla="*/ 0 w 67300"/>
                <a:gd name="connsiteY2" fmla="*/ 227443 h 227443"/>
                <a:gd name="connsiteX3" fmla="*/ 757 w 67300"/>
                <a:gd name="connsiteY3" fmla="*/ 152164 h 22744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67300" h="227443">
                  <a:moveTo>
                    <a:pt x="757" y="152164"/>
                  </a:moveTo>
                  <a:lnTo>
                    <a:pt x="67300" y="0"/>
                  </a:lnTo>
                  <a:lnTo>
                    <a:pt x="0" y="227443"/>
                  </a:lnTo>
                  <a:cubicBezTo>
                    <a:pt x="252" y="202350"/>
                    <a:pt x="505" y="177257"/>
                    <a:pt x="757" y="152164"/>
                  </a:cubicBezTo>
                  <a:close/>
                </a:path>
              </a:pathLst>
            </a:custGeom>
            <a:solidFill>
              <a:srgbClr val="00235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  <p:sp>
          <p:nvSpPr>
            <p:cNvPr id="30" name="等腰三角形 29"/>
            <p:cNvSpPr/>
            <p:nvPr/>
          </p:nvSpPr>
          <p:spPr>
            <a:xfrm>
              <a:off x="4519891" y="2193257"/>
              <a:ext cx="210453" cy="257785"/>
            </a:xfrm>
            <a:custGeom>
              <a:avLst/>
              <a:gdLst>
                <a:gd name="connsiteX0" fmla="*/ 0 w 318469"/>
                <a:gd name="connsiteY0" fmla="*/ 313150 h 313150"/>
                <a:gd name="connsiteX1" fmla="*/ 159235 w 318469"/>
                <a:gd name="connsiteY1" fmla="*/ 0 h 313150"/>
                <a:gd name="connsiteX2" fmla="*/ 318469 w 318469"/>
                <a:gd name="connsiteY2" fmla="*/ 313150 h 313150"/>
                <a:gd name="connsiteX3" fmla="*/ 0 w 318469"/>
                <a:gd name="connsiteY3" fmla="*/ 313150 h 313150"/>
                <a:gd name="connsiteX0" fmla="*/ 0 w 564048"/>
                <a:gd name="connsiteY0" fmla="*/ 377444 h 377444"/>
                <a:gd name="connsiteX1" fmla="*/ 564048 w 564048"/>
                <a:gd name="connsiteY1" fmla="*/ 0 h 377444"/>
                <a:gd name="connsiteX2" fmla="*/ 318469 w 564048"/>
                <a:gd name="connsiteY2" fmla="*/ 377444 h 377444"/>
                <a:gd name="connsiteX3" fmla="*/ 0 w 564048"/>
                <a:gd name="connsiteY3" fmla="*/ 377444 h 377444"/>
                <a:gd name="connsiteX0" fmla="*/ 45862 w 245579"/>
                <a:gd name="connsiteY0" fmla="*/ 98838 h 377444"/>
                <a:gd name="connsiteX1" fmla="*/ 245579 w 245579"/>
                <a:gd name="connsiteY1" fmla="*/ 0 h 377444"/>
                <a:gd name="connsiteX2" fmla="*/ 0 w 245579"/>
                <a:gd name="connsiteY2" fmla="*/ 377444 h 377444"/>
                <a:gd name="connsiteX3" fmla="*/ 45862 w 245579"/>
                <a:gd name="connsiteY3" fmla="*/ 98838 h 377444"/>
                <a:gd name="connsiteX0" fmla="*/ 0 w 199717"/>
                <a:gd name="connsiteY0" fmla="*/ 98838 h 272669"/>
                <a:gd name="connsiteX1" fmla="*/ 199717 w 199717"/>
                <a:gd name="connsiteY1" fmla="*/ 0 h 272669"/>
                <a:gd name="connsiteX2" fmla="*/ 6526 w 199717"/>
                <a:gd name="connsiteY2" fmla="*/ 272669 h 272669"/>
                <a:gd name="connsiteX3" fmla="*/ 0 w 199717"/>
                <a:gd name="connsiteY3" fmla="*/ 98838 h 272669"/>
                <a:gd name="connsiteX0" fmla="*/ 5380 w 205097"/>
                <a:gd name="connsiteY0" fmla="*/ 98838 h 256000"/>
                <a:gd name="connsiteX1" fmla="*/ 205097 w 205097"/>
                <a:gd name="connsiteY1" fmla="*/ 0 h 256000"/>
                <a:gd name="connsiteX2" fmla="*/ 0 w 205097"/>
                <a:gd name="connsiteY2" fmla="*/ 256000 h 256000"/>
                <a:gd name="connsiteX3" fmla="*/ 5380 w 205097"/>
                <a:gd name="connsiteY3" fmla="*/ 98838 h 256000"/>
                <a:gd name="connsiteX0" fmla="*/ 5380 w 209859"/>
                <a:gd name="connsiteY0" fmla="*/ 101220 h 258382"/>
                <a:gd name="connsiteX1" fmla="*/ 209859 w 209859"/>
                <a:gd name="connsiteY1" fmla="*/ 0 h 258382"/>
                <a:gd name="connsiteX2" fmla="*/ 0 w 209859"/>
                <a:gd name="connsiteY2" fmla="*/ 258382 h 258382"/>
                <a:gd name="connsiteX3" fmla="*/ 5380 w 209859"/>
                <a:gd name="connsiteY3" fmla="*/ 101220 h 25838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09859" h="258382">
                  <a:moveTo>
                    <a:pt x="5380" y="101220"/>
                  </a:moveTo>
                  <a:lnTo>
                    <a:pt x="209859" y="0"/>
                  </a:lnTo>
                  <a:lnTo>
                    <a:pt x="0" y="258382"/>
                  </a:lnTo>
                  <a:lnTo>
                    <a:pt x="5380" y="101220"/>
                  </a:lnTo>
                  <a:close/>
                </a:path>
              </a:pathLst>
            </a:custGeom>
            <a:solidFill>
              <a:srgbClr val="07469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</p:grpSp>
      <p:grpSp>
        <p:nvGrpSpPr>
          <p:cNvPr id="16395" name="组合 31"/>
          <p:cNvGrpSpPr>
            <a:grpSpLocks/>
          </p:cNvGrpSpPr>
          <p:nvPr/>
        </p:nvGrpSpPr>
        <p:grpSpPr bwMode="auto">
          <a:xfrm rot="4369980">
            <a:off x="4431506" y="3277394"/>
            <a:ext cx="257175" cy="287338"/>
            <a:chOff x="4473134" y="2166824"/>
            <a:chExt cx="257922" cy="288018"/>
          </a:xfrm>
        </p:grpSpPr>
        <p:sp>
          <p:nvSpPr>
            <p:cNvPr id="33" name="等腰三角形 32"/>
            <p:cNvSpPr/>
            <p:nvPr/>
          </p:nvSpPr>
          <p:spPr>
            <a:xfrm rot="3998033">
              <a:off x="4571727" y="2088919"/>
              <a:ext cx="82745" cy="232448"/>
            </a:xfrm>
            <a:prstGeom prst="triangle">
              <a:avLst>
                <a:gd name="adj" fmla="val 89599"/>
              </a:avLst>
            </a:prstGeom>
            <a:solidFill>
              <a:srgbClr val="0095D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  <p:sp>
          <p:nvSpPr>
            <p:cNvPr id="34" name="等腰三角形 28"/>
            <p:cNvSpPr/>
            <p:nvPr/>
          </p:nvSpPr>
          <p:spPr>
            <a:xfrm rot="9405018">
              <a:off x="4472642" y="2227369"/>
              <a:ext cx="66869" cy="227549"/>
            </a:xfrm>
            <a:custGeom>
              <a:avLst/>
              <a:gdLst>
                <a:gd name="connsiteX0" fmla="*/ 0 w 83418"/>
                <a:gd name="connsiteY0" fmla="*/ 231575 h 231575"/>
                <a:gd name="connsiteX1" fmla="*/ 74742 w 83418"/>
                <a:gd name="connsiteY1" fmla="*/ 0 h 231575"/>
                <a:gd name="connsiteX2" fmla="*/ 83418 w 83418"/>
                <a:gd name="connsiteY2" fmla="*/ 231575 h 231575"/>
                <a:gd name="connsiteX3" fmla="*/ 0 w 83418"/>
                <a:gd name="connsiteY3" fmla="*/ 231575 h 231575"/>
                <a:gd name="connsiteX0" fmla="*/ 0 w 105978"/>
                <a:gd name="connsiteY0" fmla="*/ 284084 h 284084"/>
                <a:gd name="connsiteX1" fmla="*/ 97302 w 105978"/>
                <a:gd name="connsiteY1" fmla="*/ 0 h 284084"/>
                <a:gd name="connsiteX2" fmla="*/ 105978 w 105978"/>
                <a:gd name="connsiteY2" fmla="*/ 231575 h 284084"/>
                <a:gd name="connsiteX3" fmla="*/ 0 w 105978"/>
                <a:gd name="connsiteY3" fmla="*/ 284084 h 284084"/>
                <a:gd name="connsiteX0" fmla="*/ 7646 w 104948"/>
                <a:gd name="connsiteY0" fmla="*/ 284084 h 369363"/>
                <a:gd name="connsiteX1" fmla="*/ 104948 w 104948"/>
                <a:gd name="connsiteY1" fmla="*/ 0 h 369363"/>
                <a:gd name="connsiteX2" fmla="*/ 0 w 104948"/>
                <a:gd name="connsiteY2" fmla="*/ 369363 h 369363"/>
                <a:gd name="connsiteX3" fmla="*/ 7646 w 104948"/>
                <a:gd name="connsiteY3" fmla="*/ 284084 h 369363"/>
                <a:gd name="connsiteX0" fmla="*/ 126 w 97428"/>
                <a:gd name="connsiteY0" fmla="*/ 284084 h 351860"/>
                <a:gd name="connsiteX1" fmla="*/ 97428 w 97428"/>
                <a:gd name="connsiteY1" fmla="*/ 0 h 351860"/>
                <a:gd name="connsiteX2" fmla="*/ 0 w 97428"/>
                <a:gd name="connsiteY2" fmla="*/ 351860 h 351860"/>
                <a:gd name="connsiteX3" fmla="*/ 126 w 97428"/>
                <a:gd name="connsiteY3" fmla="*/ 284084 h 351860"/>
                <a:gd name="connsiteX0" fmla="*/ 0 w 97302"/>
                <a:gd name="connsiteY0" fmla="*/ 284084 h 348115"/>
                <a:gd name="connsiteX1" fmla="*/ 97302 w 97302"/>
                <a:gd name="connsiteY1" fmla="*/ 0 h 348115"/>
                <a:gd name="connsiteX2" fmla="*/ 9258 w 97302"/>
                <a:gd name="connsiteY2" fmla="*/ 348115 h 348115"/>
                <a:gd name="connsiteX3" fmla="*/ 0 w 97302"/>
                <a:gd name="connsiteY3" fmla="*/ 284084 h 348115"/>
                <a:gd name="connsiteX0" fmla="*/ 757 w 98059"/>
                <a:gd name="connsiteY0" fmla="*/ 284084 h 359363"/>
                <a:gd name="connsiteX1" fmla="*/ 98059 w 98059"/>
                <a:gd name="connsiteY1" fmla="*/ 0 h 359363"/>
                <a:gd name="connsiteX2" fmla="*/ 0 w 98059"/>
                <a:gd name="connsiteY2" fmla="*/ 359363 h 359363"/>
                <a:gd name="connsiteX3" fmla="*/ 757 w 98059"/>
                <a:gd name="connsiteY3" fmla="*/ 284084 h 359363"/>
                <a:gd name="connsiteX0" fmla="*/ 757 w 67300"/>
                <a:gd name="connsiteY0" fmla="*/ 152164 h 227443"/>
                <a:gd name="connsiteX1" fmla="*/ 67300 w 67300"/>
                <a:gd name="connsiteY1" fmla="*/ 0 h 227443"/>
                <a:gd name="connsiteX2" fmla="*/ 0 w 67300"/>
                <a:gd name="connsiteY2" fmla="*/ 227443 h 227443"/>
                <a:gd name="connsiteX3" fmla="*/ 757 w 67300"/>
                <a:gd name="connsiteY3" fmla="*/ 152164 h 22744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67300" h="227443">
                  <a:moveTo>
                    <a:pt x="757" y="152164"/>
                  </a:moveTo>
                  <a:lnTo>
                    <a:pt x="67300" y="0"/>
                  </a:lnTo>
                  <a:lnTo>
                    <a:pt x="0" y="227443"/>
                  </a:lnTo>
                  <a:cubicBezTo>
                    <a:pt x="252" y="202350"/>
                    <a:pt x="505" y="177257"/>
                    <a:pt x="757" y="152164"/>
                  </a:cubicBezTo>
                  <a:close/>
                </a:path>
              </a:pathLst>
            </a:custGeom>
            <a:solidFill>
              <a:srgbClr val="00235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  <p:sp>
          <p:nvSpPr>
            <p:cNvPr id="35" name="等腰三角形 29"/>
            <p:cNvSpPr/>
            <p:nvPr/>
          </p:nvSpPr>
          <p:spPr>
            <a:xfrm>
              <a:off x="4520180" y="2193256"/>
              <a:ext cx="210159" cy="257784"/>
            </a:xfrm>
            <a:custGeom>
              <a:avLst/>
              <a:gdLst>
                <a:gd name="connsiteX0" fmla="*/ 0 w 318469"/>
                <a:gd name="connsiteY0" fmla="*/ 313150 h 313150"/>
                <a:gd name="connsiteX1" fmla="*/ 159235 w 318469"/>
                <a:gd name="connsiteY1" fmla="*/ 0 h 313150"/>
                <a:gd name="connsiteX2" fmla="*/ 318469 w 318469"/>
                <a:gd name="connsiteY2" fmla="*/ 313150 h 313150"/>
                <a:gd name="connsiteX3" fmla="*/ 0 w 318469"/>
                <a:gd name="connsiteY3" fmla="*/ 313150 h 313150"/>
                <a:gd name="connsiteX0" fmla="*/ 0 w 564048"/>
                <a:gd name="connsiteY0" fmla="*/ 377444 h 377444"/>
                <a:gd name="connsiteX1" fmla="*/ 564048 w 564048"/>
                <a:gd name="connsiteY1" fmla="*/ 0 h 377444"/>
                <a:gd name="connsiteX2" fmla="*/ 318469 w 564048"/>
                <a:gd name="connsiteY2" fmla="*/ 377444 h 377444"/>
                <a:gd name="connsiteX3" fmla="*/ 0 w 564048"/>
                <a:gd name="connsiteY3" fmla="*/ 377444 h 377444"/>
                <a:gd name="connsiteX0" fmla="*/ 45862 w 245579"/>
                <a:gd name="connsiteY0" fmla="*/ 98838 h 377444"/>
                <a:gd name="connsiteX1" fmla="*/ 245579 w 245579"/>
                <a:gd name="connsiteY1" fmla="*/ 0 h 377444"/>
                <a:gd name="connsiteX2" fmla="*/ 0 w 245579"/>
                <a:gd name="connsiteY2" fmla="*/ 377444 h 377444"/>
                <a:gd name="connsiteX3" fmla="*/ 45862 w 245579"/>
                <a:gd name="connsiteY3" fmla="*/ 98838 h 377444"/>
                <a:gd name="connsiteX0" fmla="*/ 0 w 199717"/>
                <a:gd name="connsiteY0" fmla="*/ 98838 h 272669"/>
                <a:gd name="connsiteX1" fmla="*/ 199717 w 199717"/>
                <a:gd name="connsiteY1" fmla="*/ 0 h 272669"/>
                <a:gd name="connsiteX2" fmla="*/ 6526 w 199717"/>
                <a:gd name="connsiteY2" fmla="*/ 272669 h 272669"/>
                <a:gd name="connsiteX3" fmla="*/ 0 w 199717"/>
                <a:gd name="connsiteY3" fmla="*/ 98838 h 272669"/>
                <a:gd name="connsiteX0" fmla="*/ 5380 w 205097"/>
                <a:gd name="connsiteY0" fmla="*/ 98838 h 256000"/>
                <a:gd name="connsiteX1" fmla="*/ 205097 w 205097"/>
                <a:gd name="connsiteY1" fmla="*/ 0 h 256000"/>
                <a:gd name="connsiteX2" fmla="*/ 0 w 205097"/>
                <a:gd name="connsiteY2" fmla="*/ 256000 h 256000"/>
                <a:gd name="connsiteX3" fmla="*/ 5380 w 205097"/>
                <a:gd name="connsiteY3" fmla="*/ 98838 h 256000"/>
                <a:gd name="connsiteX0" fmla="*/ 5380 w 209859"/>
                <a:gd name="connsiteY0" fmla="*/ 101220 h 258382"/>
                <a:gd name="connsiteX1" fmla="*/ 209859 w 209859"/>
                <a:gd name="connsiteY1" fmla="*/ 0 h 258382"/>
                <a:gd name="connsiteX2" fmla="*/ 0 w 209859"/>
                <a:gd name="connsiteY2" fmla="*/ 258382 h 258382"/>
                <a:gd name="connsiteX3" fmla="*/ 5380 w 209859"/>
                <a:gd name="connsiteY3" fmla="*/ 101220 h 25838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09859" h="258382">
                  <a:moveTo>
                    <a:pt x="5380" y="101220"/>
                  </a:moveTo>
                  <a:lnTo>
                    <a:pt x="209859" y="0"/>
                  </a:lnTo>
                  <a:lnTo>
                    <a:pt x="0" y="258382"/>
                  </a:lnTo>
                  <a:lnTo>
                    <a:pt x="5380" y="101220"/>
                  </a:lnTo>
                  <a:close/>
                </a:path>
              </a:pathLst>
            </a:custGeom>
            <a:solidFill>
              <a:srgbClr val="07469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</p:grpSp>
      <p:grpSp>
        <p:nvGrpSpPr>
          <p:cNvPr id="16396" name="组合 35"/>
          <p:cNvGrpSpPr>
            <a:grpSpLocks/>
          </p:cNvGrpSpPr>
          <p:nvPr/>
        </p:nvGrpSpPr>
        <p:grpSpPr bwMode="auto">
          <a:xfrm rot="4369980">
            <a:off x="4454525" y="4189413"/>
            <a:ext cx="258763" cy="287337"/>
            <a:chOff x="4473134" y="2166824"/>
            <a:chExt cx="257922" cy="288018"/>
          </a:xfrm>
        </p:grpSpPr>
        <p:sp>
          <p:nvSpPr>
            <p:cNvPr id="37" name="等腰三角形 36"/>
            <p:cNvSpPr/>
            <p:nvPr/>
          </p:nvSpPr>
          <p:spPr>
            <a:xfrm rot="3998033">
              <a:off x="4571659" y="2088841"/>
              <a:ext cx="82746" cy="232604"/>
            </a:xfrm>
            <a:prstGeom prst="triangle">
              <a:avLst>
                <a:gd name="adj" fmla="val 89599"/>
              </a:avLst>
            </a:prstGeom>
            <a:solidFill>
              <a:srgbClr val="0095D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  <p:sp>
          <p:nvSpPr>
            <p:cNvPr id="38" name="等腰三角形 28"/>
            <p:cNvSpPr/>
            <p:nvPr/>
          </p:nvSpPr>
          <p:spPr>
            <a:xfrm rot="9405018">
              <a:off x="4472645" y="2227368"/>
              <a:ext cx="68041" cy="227551"/>
            </a:xfrm>
            <a:custGeom>
              <a:avLst/>
              <a:gdLst>
                <a:gd name="connsiteX0" fmla="*/ 0 w 83418"/>
                <a:gd name="connsiteY0" fmla="*/ 231575 h 231575"/>
                <a:gd name="connsiteX1" fmla="*/ 74742 w 83418"/>
                <a:gd name="connsiteY1" fmla="*/ 0 h 231575"/>
                <a:gd name="connsiteX2" fmla="*/ 83418 w 83418"/>
                <a:gd name="connsiteY2" fmla="*/ 231575 h 231575"/>
                <a:gd name="connsiteX3" fmla="*/ 0 w 83418"/>
                <a:gd name="connsiteY3" fmla="*/ 231575 h 231575"/>
                <a:gd name="connsiteX0" fmla="*/ 0 w 105978"/>
                <a:gd name="connsiteY0" fmla="*/ 284084 h 284084"/>
                <a:gd name="connsiteX1" fmla="*/ 97302 w 105978"/>
                <a:gd name="connsiteY1" fmla="*/ 0 h 284084"/>
                <a:gd name="connsiteX2" fmla="*/ 105978 w 105978"/>
                <a:gd name="connsiteY2" fmla="*/ 231575 h 284084"/>
                <a:gd name="connsiteX3" fmla="*/ 0 w 105978"/>
                <a:gd name="connsiteY3" fmla="*/ 284084 h 284084"/>
                <a:gd name="connsiteX0" fmla="*/ 7646 w 104948"/>
                <a:gd name="connsiteY0" fmla="*/ 284084 h 369363"/>
                <a:gd name="connsiteX1" fmla="*/ 104948 w 104948"/>
                <a:gd name="connsiteY1" fmla="*/ 0 h 369363"/>
                <a:gd name="connsiteX2" fmla="*/ 0 w 104948"/>
                <a:gd name="connsiteY2" fmla="*/ 369363 h 369363"/>
                <a:gd name="connsiteX3" fmla="*/ 7646 w 104948"/>
                <a:gd name="connsiteY3" fmla="*/ 284084 h 369363"/>
                <a:gd name="connsiteX0" fmla="*/ 126 w 97428"/>
                <a:gd name="connsiteY0" fmla="*/ 284084 h 351860"/>
                <a:gd name="connsiteX1" fmla="*/ 97428 w 97428"/>
                <a:gd name="connsiteY1" fmla="*/ 0 h 351860"/>
                <a:gd name="connsiteX2" fmla="*/ 0 w 97428"/>
                <a:gd name="connsiteY2" fmla="*/ 351860 h 351860"/>
                <a:gd name="connsiteX3" fmla="*/ 126 w 97428"/>
                <a:gd name="connsiteY3" fmla="*/ 284084 h 351860"/>
                <a:gd name="connsiteX0" fmla="*/ 0 w 97302"/>
                <a:gd name="connsiteY0" fmla="*/ 284084 h 348115"/>
                <a:gd name="connsiteX1" fmla="*/ 97302 w 97302"/>
                <a:gd name="connsiteY1" fmla="*/ 0 h 348115"/>
                <a:gd name="connsiteX2" fmla="*/ 9258 w 97302"/>
                <a:gd name="connsiteY2" fmla="*/ 348115 h 348115"/>
                <a:gd name="connsiteX3" fmla="*/ 0 w 97302"/>
                <a:gd name="connsiteY3" fmla="*/ 284084 h 348115"/>
                <a:gd name="connsiteX0" fmla="*/ 757 w 98059"/>
                <a:gd name="connsiteY0" fmla="*/ 284084 h 359363"/>
                <a:gd name="connsiteX1" fmla="*/ 98059 w 98059"/>
                <a:gd name="connsiteY1" fmla="*/ 0 h 359363"/>
                <a:gd name="connsiteX2" fmla="*/ 0 w 98059"/>
                <a:gd name="connsiteY2" fmla="*/ 359363 h 359363"/>
                <a:gd name="connsiteX3" fmla="*/ 757 w 98059"/>
                <a:gd name="connsiteY3" fmla="*/ 284084 h 359363"/>
                <a:gd name="connsiteX0" fmla="*/ 757 w 67300"/>
                <a:gd name="connsiteY0" fmla="*/ 152164 h 227443"/>
                <a:gd name="connsiteX1" fmla="*/ 67300 w 67300"/>
                <a:gd name="connsiteY1" fmla="*/ 0 h 227443"/>
                <a:gd name="connsiteX2" fmla="*/ 0 w 67300"/>
                <a:gd name="connsiteY2" fmla="*/ 227443 h 227443"/>
                <a:gd name="connsiteX3" fmla="*/ 757 w 67300"/>
                <a:gd name="connsiteY3" fmla="*/ 152164 h 22744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67300" h="227443">
                  <a:moveTo>
                    <a:pt x="757" y="152164"/>
                  </a:moveTo>
                  <a:lnTo>
                    <a:pt x="67300" y="0"/>
                  </a:lnTo>
                  <a:lnTo>
                    <a:pt x="0" y="227443"/>
                  </a:lnTo>
                  <a:cubicBezTo>
                    <a:pt x="252" y="202350"/>
                    <a:pt x="505" y="177257"/>
                    <a:pt x="757" y="152164"/>
                  </a:cubicBezTo>
                  <a:close/>
                </a:path>
              </a:pathLst>
            </a:custGeom>
            <a:solidFill>
              <a:srgbClr val="00235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  <p:sp>
          <p:nvSpPr>
            <p:cNvPr id="39" name="等腰三角形 29"/>
            <p:cNvSpPr/>
            <p:nvPr/>
          </p:nvSpPr>
          <p:spPr>
            <a:xfrm>
              <a:off x="4519891" y="2193257"/>
              <a:ext cx="210451" cy="257785"/>
            </a:xfrm>
            <a:custGeom>
              <a:avLst/>
              <a:gdLst>
                <a:gd name="connsiteX0" fmla="*/ 0 w 318469"/>
                <a:gd name="connsiteY0" fmla="*/ 313150 h 313150"/>
                <a:gd name="connsiteX1" fmla="*/ 159235 w 318469"/>
                <a:gd name="connsiteY1" fmla="*/ 0 h 313150"/>
                <a:gd name="connsiteX2" fmla="*/ 318469 w 318469"/>
                <a:gd name="connsiteY2" fmla="*/ 313150 h 313150"/>
                <a:gd name="connsiteX3" fmla="*/ 0 w 318469"/>
                <a:gd name="connsiteY3" fmla="*/ 313150 h 313150"/>
                <a:gd name="connsiteX0" fmla="*/ 0 w 564048"/>
                <a:gd name="connsiteY0" fmla="*/ 377444 h 377444"/>
                <a:gd name="connsiteX1" fmla="*/ 564048 w 564048"/>
                <a:gd name="connsiteY1" fmla="*/ 0 h 377444"/>
                <a:gd name="connsiteX2" fmla="*/ 318469 w 564048"/>
                <a:gd name="connsiteY2" fmla="*/ 377444 h 377444"/>
                <a:gd name="connsiteX3" fmla="*/ 0 w 564048"/>
                <a:gd name="connsiteY3" fmla="*/ 377444 h 377444"/>
                <a:gd name="connsiteX0" fmla="*/ 45862 w 245579"/>
                <a:gd name="connsiteY0" fmla="*/ 98838 h 377444"/>
                <a:gd name="connsiteX1" fmla="*/ 245579 w 245579"/>
                <a:gd name="connsiteY1" fmla="*/ 0 h 377444"/>
                <a:gd name="connsiteX2" fmla="*/ 0 w 245579"/>
                <a:gd name="connsiteY2" fmla="*/ 377444 h 377444"/>
                <a:gd name="connsiteX3" fmla="*/ 45862 w 245579"/>
                <a:gd name="connsiteY3" fmla="*/ 98838 h 377444"/>
                <a:gd name="connsiteX0" fmla="*/ 0 w 199717"/>
                <a:gd name="connsiteY0" fmla="*/ 98838 h 272669"/>
                <a:gd name="connsiteX1" fmla="*/ 199717 w 199717"/>
                <a:gd name="connsiteY1" fmla="*/ 0 h 272669"/>
                <a:gd name="connsiteX2" fmla="*/ 6526 w 199717"/>
                <a:gd name="connsiteY2" fmla="*/ 272669 h 272669"/>
                <a:gd name="connsiteX3" fmla="*/ 0 w 199717"/>
                <a:gd name="connsiteY3" fmla="*/ 98838 h 272669"/>
                <a:gd name="connsiteX0" fmla="*/ 5380 w 205097"/>
                <a:gd name="connsiteY0" fmla="*/ 98838 h 256000"/>
                <a:gd name="connsiteX1" fmla="*/ 205097 w 205097"/>
                <a:gd name="connsiteY1" fmla="*/ 0 h 256000"/>
                <a:gd name="connsiteX2" fmla="*/ 0 w 205097"/>
                <a:gd name="connsiteY2" fmla="*/ 256000 h 256000"/>
                <a:gd name="connsiteX3" fmla="*/ 5380 w 205097"/>
                <a:gd name="connsiteY3" fmla="*/ 98838 h 256000"/>
                <a:gd name="connsiteX0" fmla="*/ 5380 w 209859"/>
                <a:gd name="connsiteY0" fmla="*/ 101220 h 258382"/>
                <a:gd name="connsiteX1" fmla="*/ 209859 w 209859"/>
                <a:gd name="connsiteY1" fmla="*/ 0 h 258382"/>
                <a:gd name="connsiteX2" fmla="*/ 0 w 209859"/>
                <a:gd name="connsiteY2" fmla="*/ 258382 h 258382"/>
                <a:gd name="connsiteX3" fmla="*/ 5380 w 209859"/>
                <a:gd name="connsiteY3" fmla="*/ 101220 h 25838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09859" h="258382">
                  <a:moveTo>
                    <a:pt x="5380" y="101220"/>
                  </a:moveTo>
                  <a:lnTo>
                    <a:pt x="209859" y="0"/>
                  </a:lnTo>
                  <a:lnTo>
                    <a:pt x="0" y="258382"/>
                  </a:lnTo>
                  <a:lnTo>
                    <a:pt x="5380" y="101220"/>
                  </a:lnTo>
                  <a:close/>
                </a:path>
              </a:pathLst>
            </a:custGeom>
            <a:solidFill>
              <a:srgbClr val="07469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</p:grpSp>
      <p:grpSp>
        <p:nvGrpSpPr>
          <p:cNvPr id="16397" name="组合 39"/>
          <p:cNvGrpSpPr>
            <a:grpSpLocks/>
          </p:cNvGrpSpPr>
          <p:nvPr/>
        </p:nvGrpSpPr>
        <p:grpSpPr bwMode="auto">
          <a:xfrm rot="4369980">
            <a:off x="4464050" y="5110163"/>
            <a:ext cx="257175" cy="288925"/>
            <a:chOff x="4473134" y="2166824"/>
            <a:chExt cx="257922" cy="288018"/>
          </a:xfrm>
        </p:grpSpPr>
        <p:sp>
          <p:nvSpPr>
            <p:cNvPr id="41" name="等腰三角形 40"/>
            <p:cNvSpPr/>
            <p:nvPr/>
          </p:nvSpPr>
          <p:spPr>
            <a:xfrm rot="3998033">
              <a:off x="4568813" y="2097060"/>
              <a:ext cx="83873" cy="232448"/>
            </a:xfrm>
            <a:prstGeom prst="triangle">
              <a:avLst>
                <a:gd name="adj" fmla="val 89599"/>
              </a:avLst>
            </a:prstGeom>
            <a:solidFill>
              <a:srgbClr val="0095D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  <p:sp>
          <p:nvSpPr>
            <p:cNvPr id="42" name="等腰三角形 28"/>
            <p:cNvSpPr/>
            <p:nvPr/>
          </p:nvSpPr>
          <p:spPr>
            <a:xfrm rot="9405018">
              <a:off x="4472643" y="2227036"/>
              <a:ext cx="66869" cy="227882"/>
            </a:xfrm>
            <a:custGeom>
              <a:avLst/>
              <a:gdLst>
                <a:gd name="connsiteX0" fmla="*/ 0 w 83418"/>
                <a:gd name="connsiteY0" fmla="*/ 231575 h 231575"/>
                <a:gd name="connsiteX1" fmla="*/ 74742 w 83418"/>
                <a:gd name="connsiteY1" fmla="*/ 0 h 231575"/>
                <a:gd name="connsiteX2" fmla="*/ 83418 w 83418"/>
                <a:gd name="connsiteY2" fmla="*/ 231575 h 231575"/>
                <a:gd name="connsiteX3" fmla="*/ 0 w 83418"/>
                <a:gd name="connsiteY3" fmla="*/ 231575 h 231575"/>
                <a:gd name="connsiteX0" fmla="*/ 0 w 105978"/>
                <a:gd name="connsiteY0" fmla="*/ 284084 h 284084"/>
                <a:gd name="connsiteX1" fmla="*/ 97302 w 105978"/>
                <a:gd name="connsiteY1" fmla="*/ 0 h 284084"/>
                <a:gd name="connsiteX2" fmla="*/ 105978 w 105978"/>
                <a:gd name="connsiteY2" fmla="*/ 231575 h 284084"/>
                <a:gd name="connsiteX3" fmla="*/ 0 w 105978"/>
                <a:gd name="connsiteY3" fmla="*/ 284084 h 284084"/>
                <a:gd name="connsiteX0" fmla="*/ 7646 w 104948"/>
                <a:gd name="connsiteY0" fmla="*/ 284084 h 369363"/>
                <a:gd name="connsiteX1" fmla="*/ 104948 w 104948"/>
                <a:gd name="connsiteY1" fmla="*/ 0 h 369363"/>
                <a:gd name="connsiteX2" fmla="*/ 0 w 104948"/>
                <a:gd name="connsiteY2" fmla="*/ 369363 h 369363"/>
                <a:gd name="connsiteX3" fmla="*/ 7646 w 104948"/>
                <a:gd name="connsiteY3" fmla="*/ 284084 h 369363"/>
                <a:gd name="connsiteX0" fmla="*/ 126 w 97428"/>
                <a:gd name="connsiteY0" fmla="*/ 284084 h 351860"/>
                <a:gd name="connsiteX1" fmla="*/ 97428 w 97428"/>
                <a:gd name="connsiteY1" fmla="*/ 0 h 351860"/>
                <a:gd name="connsiteX2" fmla="*/ 0 w 97428"/>
                <a:gd name="connsiteY2" fmla="*/ 351860 h 351860"/>
                <a:gd name="connsiteX3" fmla="*/ 126 w 97428"/>
                <a:gd name="connsiteY3" fmla="*/ 284084 h 351860"/>
                <a:gd name="connsiteX0" fmla="*/ 0 w 97302"/>
                <a:gd name="connsiteY0" fmla="*/ 284084 h 348115"/>
                <a:gd name="connsiteX1" fmla="*/ 97302 w 97302"/>
                <a:gd name="connsiteY1" fmla="*/ 0 h 348115"/>
                <a:gd name="connsiteX2" fmla="*/ 9258 w 97302"/>
                <a:gd name="connsiteY2" fmla="*/ 348115 h 348115"/>
                <a:gd name="connsiteX3" fmla="*/ 0 w 97302"/>
                <a:gd name="connsiteY3" fmla="*/ 284084 h 348115"/>
                <a:gd name="connsiteX0" fmla="*/ 757 w 98059"/>
                <a:gd name="connsiteY0" fmla="*/ 284084 h 359363"/>
                <a:gd name="connsiteX1" fmla="*/ 98059 w 98059"/>
                <a:gd name="connsiteY1" fmla="*/ 0 h 359363"/>
                <a:gd name="connsiteX2" fmla="*/ 0 w 98059"/>
                <a:gd name="connsiteY2" fmla="*/ 359363 h 359363"/>
                <a:gd name="connsiteX3" fmla="*/ 757 w 98059"/>
                <a:gd name="connsiteY3" fmla="*/ 284084 h 359363"/>
                <a:gd name="connsiteX0" fmla="*/ 757 w 67300"/>
                <a:gd name="connsiteY0" fmla="*/ 152164 h 227443"/>
                <a:gd name="connsiteX1" fmla="*/ 67300 w 67300"/>
                <a:gd name="connsiteY1" fmla="*/ 0 h 227443"/>
                <a:gd name="connsiteX2" fmla="*/ 0 w 67300"/>
                <a:gd name="connsiteY2" fmla="*/ 227443 h 227443"/>
                <a:gd name="connsiteX3" fmla="*/ 757 w 67300"/>
                <a:gd name="connsiteY3" fmla="*/ 152164 h 22744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67300" h="227443">
                  <a:moveTo>
                    <a:pt x="757" y="152164"/>
                  </a:moveTo>
                  <a:lnTo>
                    <a:pt x="67300" y="0"/>
                  </a:lnTo>
                  <a:lnTo>
                    <a:pt x="0" y="227443"/>
                  </a:lnTo>
                  <a:cubicBezTo>
                    <a:pt x="252" y="202350"/>
                    <a:pt x="505" y="177257"/>
                    <a:pt x="757" y="152164"/>
                  </a:cubicBezTo>
                  <a:close/>
                </a:path>
              </a:pathLst>
            </a:custGeom>
            <a:solidFill>
              <a:srgbClr val="00235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  <p:sp>
          <p:nvSpPr>
            <p:cNvPr id="43" name="等腰三角形 29"/>
            <p:cNvSpPr/>
            <p:nvPr/>
          </p:nvSpPr>
          <p:spPr>
            <a:xfrm>
              <a:off x="4518300" y="2199159"/>
              <a:ext cx="210159" cy="257950"/>
            </a:xfrm>
            <a:custGeom>
              <a:avLst/>
              <a:gdLst>
                <a:gd name="connsiteX0" fmla="*/ 0 w 318469"/>
                <a:gd name="connsiteY0" fmla="*/ 313150 h 313150"/>
                <a:gd name="connsiteX1" fmla="*/ 159235 w 318469"/>
                <a:gd name="connsiteY1" fmla="*/ 0 h 313150"/>
                <a:gd name="connsiteX2" fmla="*/ 318469 w 318469"/>
                <a:gd name="connsiteY2" fmla="*/ 313150 h 313150"/>
                <a:gd name="connsiteX3" fmla="*/ 0 w 318469"/>
                <a:gd name="connsiteY3" fmla="*/ 313150 h 313150"/>
                <a:gd name="connsiteX0" fmla="*/ 0 w 564048"/>
                <a:gd name="connsiteY0" fmla="*/ 377444 h 377444"/>
                <a:gd name="connsiteX1" fmla="*/ 564048 w 564048"/>
                <a:gd name="connsiteY1" fmla="*/ 0 h 377444"/>
                <a:gd name="connsiteX2" fmla="*/ 318469 w 564048"/>
                <a:gd name="connsiteY2" fmla="*/ 377444 h 377444"/>
                <a:gd name="connsiteX3" fmla="*/ 0 w 564048"/>
                <a:gd name="connsiteY3" fmla="*/ 377444 h 377444"/>
                <a:gd name="connsiteX0" fmla="*/ 45862 w 245579"/>
                <a:gd name="connsiteY0" fmla="*/ 98838 h 377444"/>
                <a:gd name="connsiteX1" fmla="*/ 245579 w 245579"/>
                <a:gd name="connsiteY1" fmla="*/ 0 h 377444"/>
                <a:gd name="connsiteX2" fmla="*/ 0 w 245579"/>
                <a:gd name="connsiteY2" fmla="*/ 377444 h 377444"/>
                <a:gd name="connsiteX3" fmla="*/ 45862 w 245579"/>
                <a:gd name="connsiteY3" fmla="*/ 98838 h 377444"/>
                <a:gd name="connsiteX0" fmla="*/ 0 w 199717"/>
                <a:gd name="connsiteY0" fmla="*/ 98838 h 272669"/>
                <a:gd name="connsiteX1" fmla="*/ 199717 w 199717"/>
                <a:gd name="connsiteY1" fmla="*/ 0 h 272669"/>
                <a:gd name="connsiteX2" fmla="*/ 6526 w 199717"/>
                <a:gd name="connsiteY2" fmla="*/ 272669 h 272669"/>
                <a:gd name="connsiteX3" fmla="*/ 0 w 199717"/>
                <a:gd name="connsiteY3" fmla="*/ 98838 h 272669"/>
                <a:gd name="connsiteX0" fmla="*/ 5380 w 205097"/>
                <a:gd name="connsiteY0" fmla="*/ 98838 h 256000"/>
                <a:gd name="connsiteX1" fmla="*/ 205097 w 205097"/>
                <a:gd name="connsiteY1" fmla="*/ 0 h 256000"/>
                <a:gd name="connsiteX2" fmla="*/ 0 w 205097"/>
                <a:gd name="connsiteY2" fmla="*/ 256000 h 256000"/>
                <a:gd name="connsiteX3" fmla="*/ 5380 w 205097"/>
                <a:gd name="connsiteY3" fmla="*/ 98838 h 256000"/>
                <a:gd name="connsiteX0" fmla="*/ 5380 w 209859"/>
                <a:gd name="connsiteY0" fmla="*/ 101220 h 258382"/>
                <a:gd name="connsiteX1" fmla="*/ 209859 w 209859"/>
                <a:gd name="connsiteY1" fmla="*/ 0 h 258382"/>
                <a:gd name="connsiteX2" fmla="*/ 0 w 209859"/>
                <a:gd name="connsiteY2" fmla="*/ 258382 h 258382"/>
                <a:gd name="connsiteX3" fmla="*/ 5380 w 209859"/>
                <a:gd name="connsiteY3" fmla="*/ 101220 h 25838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09859" h="258382">
                  <a:moveTo>
                    <a:pt x="5380" y="101220"/>
                  </a:moveTo>
                  <a:lnTo>
                    <a:pt x="209859" y="0"/>
                  </a:lnTo>
                  <a:lnTo>
                    <a:pt x="0" y="258382"/>
                  </a:lnTo>
                  <a:lnTo>
                    <a:pt x="5380" y="101220"/>
                  </a:lnTo>
                  <a:close/>
                </a:path>
              </a:pathLst>
            </a:custGeom>
            <a:solidFill>
              <a:srgbClr val="07469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</p:grpSp>
      <p:grpSp>
        <p:nvGrpSpPr>
          <p:cNvPr id="16398" name="组合 48"/>
          <p:cNvGrpSpPr>
            <a:grpSpLocks/>
          </p:cNvGrpSpPr>
          <p:nvPr/>
        </p:nvGrpSpPr>
        <p:grpSpPr bwMode="auto">
          <a:xfrm rot="-565443">
            <a:off x="4616450" y="2609850"/>
            <a:ext cx="160338" cy="177800"/>
            <a:chOff x="4473134" y="2166824"/>
            <a:chExt cx="257922" cy="288018"/>
          </a:xfrm>
        </p:grpSpPr>
        <p:sp>
          <p:nvSpPr>
            <p:cNvPr id="50" name="等腰三角形 49"/>
            <p:cNvSpPr/>
            <p:nvPr/>
          </p:nvSpPr>
          <p:spPr>
            <a:xfrm rot="3998033">
              <a:off x="4570955" y="2086827"/>
              <a:ext cx="82291" cy="232385"/>
            </a:xfrm>
            <a:prstGeom prst="triangle">
              <a:avLst>
                <a:gd name="adj" fmla="val 89599"/>
              </a:avLst>
            </a:prstGeom>
            <a:solidFill>
              <a:srgbClr val="0095D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  <p:sp>
          <p:nvSpPr>
            <p:cNvPr id="51" name="等腰三角形 28"/>
            <p:cNvSpPr/>
            <p:nvPr/>
          </p:nvSpPr>
          <p:spPr>
            <a:xfrm rot="9405018">
              <a:off x="4471938" y="2228399"/>
              <a:ext cx="66396" cy="226300"/>
            </a:xfrm>
            <a:custGeom>
              <a:avLst/>
              <a:gdLst>
                <a:gd name="connsiteX0" fmla="*/ 0 w 83418"/>
                <a:gd name="connsiteY0" fmla="*/ 231575 h 231575"/>
                <a:gd name="connsiteX1" fmla="*/ 74742 w 83418"/>
                <a:gd name="connsiteY1" fmla="*/ 0 h 231575"/>
                <a:gd name="connsiteX2" fmla="*/ 83418 w 83418"/>
                <a:gd name="connsiteY2" fmla="*/ 231575 h 231575"/>
                <a:gd name="connsiteX3" fmla="*/ 0 w 83418"/>
                <a:gd name="connsiteY3" fmla="*/ 231575 h 231575"/>
                <a:gd name="connsiteX0" fmla="*/ 0 w 105978"/>
                <a:gd name="connsiteY0" fmla="*/ 284084 h 284084"/>
                <a:gd name="connsiteX1" fmla="*/ 97302 w 105978"/>
                <a:gd name="connsiteY1" fmla="*/ 0 h 284084"/>
                <a:gd name="connsiteX2" fmla="*/ 105978 w 105978"/>
                <a:gd name="connsiteY2" fmla="*/ 231575 h 284084"/>
                <a:gd name="connsiteX3" fmla="*/ 0 w 105978"/>
                <a:gd name="connsiteY3" fmla="*/ 284084 h 284084"/>
                <a:gd name="connsiteX0" fmla="*/ 7646 w 104948"/>
                <a:gd name="connsiteY0" fmla="*/ 284084 h 369363"/>
                <a:gd name="connsiteX1" fmla="*/ 104948 w 104948"/>
                <a:gd name="connsiteY1" fmla="*/ 0 h 369363"/>
                <a:gd name="connsiteX2" fmla="*/ 0 w 104948"/>
                <a:gd name="connsiteY2" fmla="*/ 369363 h 369363"/>
                <a:gd name="connsiteX3" fmla="*/ 7646 w 104948"/>
                <a:gd name="connsiteY3" fmla="*/ 284084 h 369363"/>
                <a:gd name="connsiteX0" fmla="*/ 126 w 97428"/>
                <a:gd name="connsiteY0" fmla="*/ 284084 h 351860"/>
                <a:gd name="connsiteX1" fmla="*/ 97428 w 97428"/>
                <a:gd name="connsiteY1" fmla="*/ 0 h 351860"/>
                <a:gd name="connsiteX2" fmla="*/ 0 w 97428"/>
                <a:gd name="connsiteY2" fmla="*/ 351860 h 351860"/>
                <a:gd name="connsiteX3" fmla="*/ 126 w 97428"/>
                <a:gd name="connsiteY3" fmla="*/ 284084 h 351860"/>
                <a:gd name="connsiteX0" fmla="*/ 0 w 97302"/>
                <a:gd name="connsiteY0" fmla="*/ 284084 h 348115"/>
                <a:gd name="connsiteX1" fmla="*/ 97302 w 97302"/>
                <a:gd name="connsiteY1" fmla="*/ 0 h 348115"/>
                <a:gd name="connsiteX2" fmla="*/ 9258 w 97302"/>
                <a:gd name="connsiteY2" fmla="*/ 348115 h 348115"/>
                <a:gd name="connsiteX3" fmla="*/ 0 w 97302"/>
                <a:gd name="connsiteY3" fmla="*/ 284084 h 348115"/>
                <a:gd name="connsiteX0" fmla="*/ 757 w 98059"/>
                <a:gd name="connsiteY0" fmla="*/ 284084 h 359363"/>
                <a:gd name="connsiteX1" fmla="*/ 98059 w 98059"/>
                <a:gd name="connsiteY1" fmla="*/ 0 h 359363"/>
                <a:gd name="connsiteX2" fmla="*/ 0 w 98059"/>
                <a:gd name="connsiteY2" fmla="*/ 359363 h 359363"/>
                <a:gd name="connsiteX3" fmla="*/ 757 w 98059"/>
                <a:gd name="connsiteY3" fmla="*/ 284084 h 359363"/>
                <a:gd name="connsiteX0" fmla="*/ 757 w 67300"/>
                <a:gd name="connsiteY0" fmla="*/ 152164 h 227443"/>
                <a:gd name="connsiteX1" fmla="*/ 67300 w 67300"/>
                <a:gd name="connsiteY1" fmla="*/ 0 h 227443"/>
                <a:gd name="connsiteX2" fmla="*/ 0 w 67300"/>
                <a:gd name="connsiteY2" fmla="*/ 227443 h 227443"/>
                <a:gd name="connsiteX3" fmla="*/ 757 w 67300"/>
                <a:gd name="connsiteY3" fmla="*/ 152164 h 22744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67300" h="227443">
                  <a:moveTo>
                    <a:pt x="757" y="152164"/>
                  </a:moveTo>
                  <a:lnTo>
                    <a:pt x="67300" y="0"/>
                  </a:lnTo>
                  <a:lnTo>
                    <a:pt x="0" y="227443"/>
                  </a:lnTo>
                  <a:cubicBezTo>
                    <a:pt x="252" y="202350"/>
                    <a:pt x="505" y="177257"/>
                    <a:pt x="757" y="152164"/>
                  </a:cubicBezTo>
                  <a:close/>
                </a:path>
              </a:pathLst>
            </a:custGeom>
            <a:solidFill>
              <a:srgbClr val="00235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  <p:sp>
          <p:nvSpPr>
            <p:cNvPr id="52" name="等腰三角形 29"/>
            <p:cNvSpPr/>
            <p:nvPr/>
          </p:nvSpPr>
          <p:spPr>
            <a:xfrm>
              <a:off x="4517762" y="2190889"/>
              <a:ext cx="209401" cy="259731"/>
            </a:xfrm>
            <a:custGeom>
              <a:avLst/>
              <a:gdLst>
                <a:gd name="connsiteX0" fmla="*/ 0 w 318469"/>
                <a:gd name="connsiteY0" fmla="*/ 313150 h 313150"/>
                <a:gd name="connsiteX1" fmla="*/ 159235 w 318469"/>
                <a:gd name="connsiteY1" fmla="*/ 0 h 313150"/>
                <a:gd name="connsiteX2" fmla="*/ 318469 w 318469"/>
                <a:gd name="connsiteY2" fmla="*/ 313150 h 313150"/>
                <a:gd name="connsiteX3" fmla="*/ 0 w 318469"/>
                <a:gd name="connsiteY3" fmla="*/ 313150 h 313150"/>
                <a:gd name="connsiteX0" fmla="*/ 0 w 564048"/>
                <a:gd name="connsiteY0" fmla="*/ 377444 h 377444"/>
                <a:gd name="connsiteX1" fmla="*/ 564048 w 564048"/>
                <a:gd name="connsiteY1" fmla="*/ 0 h 377444"/>
                <a:gd name="connsiteX2" fmla="*/ 318469 w 564048"/>
                <a:gd name="connsiteY2" fmla="*/ 377444 h 377444"/>
                <a:gd name="connsiteX3" fmla="*/ 0 w 564048"/>
                <a:gd name="connsiteY3" fmla="*/ 377444 h 377444"/>
                <a:gd name="connsiteX0" fmla="*/ 45862 w 245579"/>
                <a:gd name="connsiteY0" fmla="*/ 98838 h 377444"/>
                <a:gd name="connsiteX1" fmla="*/ 245579 w 245579"/>
                <a:gd name="connsiteY1" fmla="*/ 0 h 377444"/>
                <a:gd name="connsiteX2" fmla="*/ 0 w 245579"/>
                <a:gd name="connsiteY2" fmla="*/ 377444 h 377444"/>
                <a:gd name="connsiteX3" fmla="*/ 45862 w 245579"/>
                <a:gd name="connsiteY3" fmla="*/ 98838 h 377444"/>
                <a:gd name="connsiteX0" fmla="*/ 0 w 199717"/>
                <a:gd name="connsiteY0" fmla="*/ 98838 h 272669"/>
                <a:gd name="connsiteX1" fmla="*/ 199717 w 199717"/>
                <a:gd name="connsiteY1" fmla="*/ 0 h 272669"/>
                <a:gd name="connsiteX2" fmla="*/ 6526 w 199717"/>
                <a:gd name="connsiteY2" fmla="*/ 272669 h 272669"/>
                <a:gd name="connsiteX3" fmla="*/ 0 w 199717"/>
                <a:gd name="connsiteY3" fmla="*/ 98838 h 272669"/>
                <a:gd name="connsiteX0" fmla="*/ 5380 w 205097"/>
                <a:gd name="connsiteY0" fmla="*/ 98838 h 256000"/>
                <a:gd name="connsiteX1" fmla="*/ 205097 w 205097"/>
                <a:gd name="connsiteY1" fmla="*/ 0 h 256000"/>
                <a:gd name="connsiteX2" fmla="*/ 0 w 205097"/>
                <a:gd name="connsiteY2" fmla="*/ 256000 h 256000"/>
                <a:gd name="connsiteX3" fmla="*/ 5380 w 205097"/>
                <a:gd name="connsiteY3" fmla="*/ 98838 h 256000"/>
                <a:gd name="connsiteX0" fmla="*/ 5380 w 209859"/>
                <a:gd name="connsiteY0" fmla="*/ 101220 h 258382"/>
                <a:gd name="connsiteX1" fmla="*/ 209859 w 209859"/>
                <a:gd name="connsiteY1" fmla="*/ 0 h 258382"/>
                <a:gd name="connsiteX2" fmla="*/ 0 w 209859"/>
                <a:gd name="connsiteY2" fmla="*/ 258382 h 258382"/>
                <a:gd name="connsiteX3" fmla="*/ 5380 w 209859"/>
                <a:gd name="connsiteY3" fmla="*/ 101220 h 25838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09859" h="258382">
                  <a:moveTo>
                    <a:pt x="5380" y="101220"/>
                  </a:moveTo>
                  <a:lnTo>
                    <a:pt x="209859" y="0"/>
                  </a:lnTo>
                  <a:lnTo>
                    <a:pt x="0" y="258382"/>
                  </a:lnTo>
                  <a:lnTo>
                    <a:pt x="5380" y="101220"/>
                  </a:lnTo>
                  <a:close/>
                </a:path>
              </a:pathLst>
            </a:custGeom>
            <a:solidFill>
              <a:srgbClr val="07469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</p:grpSp>
      <p:grpSp>
        <p:nvGrpSpPr>
          <p:cNvPr id="16399" name="组合 52"/>
          <p:cNvGrpSpPr>
            <a:grpSpLocks/>
          </p:cNvGrpSpPr>
          <p:nvPr/>
        </p:nvGrpSpPr>
        <p:grpSpPr bwMode="auto">
          <a:xfrm rot="-565443">
            <a:off x="4554538" y="3513138"/>
            <a:ext cx="160337" cy="177800"/>
            <a:chOff x="4473134" y="2166824"/>
            <a:chExt cx="257922" cy="288018"/>
          </a:xfrm>
        </p:grpSpPr>
        <p:sp>
          <p:nvSpPr>
            <p:cNvPr id="54" name="等腰三角形 53"/>
            <p:cNvSpPr/>
            <p:nvPr/>
          </p:nvSpPr>
          <p:spPr>
            <a:xfrm rot="3998033">
              <a:off x="4570954" y="2086828"/>
              <a:ext cx="82291" cy="232385"/>
            </a:xfrm>
            <a:prstGeom prst="triangle">
              <a:avLst>
                <a:gd name="adj" fmla="val 89599"/>
              </a:avLst>
            </a:prstGeom>
            <a:solidFill>
              <a:srgbClr val="0095D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  <p:sp>
          <p:nvSpPr>
            <p:cNvPr id="55" name="等腰三角形 28"/>
            <p:cNvSpPr/>
            <p:nvPr/>
          </p:nvSpPr>
          <p:spPr>
            <a:xfrm rot="9405018">
              <a:off x="4471938" y="2228399"/>
              <a:ext cx="66396" cy="226300"/>
            </a:xfrm>
            <a:custGeom>
              <a:avLst/>
              <a:gdLst>
                <a:gd name="connsiteX0" fmla="*/ 0 w 83418"/>
                <a:gd name="connsiteY0" fmla="*/ 231575 h 231575"/>
                <a:gd name="connsiteX1" fmla="*/ 74742 w 83418"/>
                <a:gd name="connsiteY1" fmla="*/ 0 h 231575"/>
                <a:gd name="connsiteX2" fmla="*/ 83418 w 83418"/>
                <a:gd name="connsiteY2" fmla="*/ 231575 h 231575"/>
                <a:gd name="connsiteX3" fmla="*/ 0 w 83418"/>
                <a:gd name="connsiteY3" fmla="*/ 231575 h 231575"/>
                <a:gd name="connsiteX0" fmla="*/ 0 w 105978"/>
                <a:gd name="connsiteY0" fmla="*/ 284084 h 284084"/>
                <a:gd name="connsiteX1" fmla="*/ 97302 w 105978"/>
                <a:gd name="connsiteY1" fmla="*/ 0 h 284084"/>
                <a:gd name="connsiteX2" fmla="*/ 105978 w 105978"/>
                <a:gd name="connsiteY2" fmla="*/ 231575 h 284084"/>
                <a:gd name="connsiteX3" fmla="*/ 0 w 105978"/>
                <a:gd name="connsiteY3" fmla="*/ 284084 h 284084"/>
                <a:gd name="connsiteX0" fmla="*/ 7646 w 104948"/>
                <a:gd name="connsiteY0" fmla="*/ 284084 h 369363"/>
                <a:gd name="connsiteX1" fmla="*/ 104948 w 104948"/>
                <a:gd name="connsiteY1" fmla="*/ 0 h 369363"/>
                <a:gd name="connsiteX2" fmla="*/ 0 w 104948"/>
                <a:gd name="connsiteY2" fmla="*/ 369363 h 369363"/>
                <a:gd name="connsiteX3" fmla="*/ 7646 w 104948"/>
                <a:gd name="connsiteY3" fmla="*/ 284084 h 369363"/>
                <a:gd name="connsiteX0" fmla="*/ 126 w 97428"/>
                <a:gd name="connsiteY0" fmla="*/ 284084 h 351860"/>
                <a:gd name="connsiteX1" fmla="*/ 97428 w 97428"/>
                <a:gd name="connsiteY1" fmla="*/ 0 h 351860"/>
                <a:gd name="connsiteX2" fmla="*/ 0 w 97428"/>
                <a:gd name="connsiteY2" fmla="*/ 351860 h 351860"/>
                <a:gd name="connsiteX3" fmla="*/ 126 w 97428"/>
                <a:gd name="connsiteY3" fmla="*/ 284084 h 351860"/>
                <a:gd name="connsiteX0" fmla="*/ 0 w 97302"/>
                <a:gd name="connsiteY0" fmla="*/ 284084 h 348115"/>
                <a:gd name="connsiteX1" fmla="*/ 97302 w 97302"/>
                <a:gd name="connsiteY1" fmla="*/ 0 h 348115"/>
                <a:gd name="connsiteX2" fmla="*/ 9258 w 97302"/>
                <a:gd name="connsiteY2" fmla="*/ 348115 h 348115"/>
                <a:gd name="connsiteX3" fmla="*/ 0 w 97302"/>
                <a:gd name="connsiteY3" fmla="*/ 284084 h 348115"/>
                <a:gd name="connsiteX0" fmla="*/ 757 w 98059"/>
                <a:gd name="connsiteY0" fmla="*/ 284084 h 359363"/>
                <a:gd name="connsiteX1" fmla="*/ 98059 w 98059"/>
                <a:gd name="connsiteY1" fmla="*/ 0 h 359363"/>
                <a:gd name="connsiteX2" fmla="*/ 0 w 98059"/>
                <a:gd name="connsiteY2" fmla="*/ 359363 h 359363"/>
                <a:gd name="connsiteX3" fmla="*/ 757 w 98059"/>
                <a:gd name="connsiteY3" fmla="*/ 284084 h 359363"/>
                <a:gd name="connsiteX0" fmla="*/ 757 w 67300"/>
                <a:gd name="connsiteY0" fmla="*/ 152164 h 227443"/>
                <a:gd name="connsiteX1" fmla="*/ 67300 w 67300"/>
                <a:gd name="connsiteY1" fmla="*/ 0 h 227443"/>
                <a:gd name="connsiteX2" fmla="*/ 0 w 67300"/>
                <a:gd name="connsiteY2" fmla="*/ 227443 h 227443"/>
                <a:gd name="connsiteX3" fmla="*/ 757 w 67300"/>
                <a:gd name="connsiteY3" fmla="*/ 152164 h 22744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67300" h="227443">
                  <a:moveTo>
                    <a:pt x="757" y="152164"/>
                  </a:moveTo>
                  <a:lnTo>
                    <a:pt x="67300" y="0"/>
                  </a:lnTo>
                  <a:lnTo>
                    <a:pt x="0" y="227443"/>
                  </a:lnTo>
                  <a:cubicBezTo>
                    <a:pt x="252" y="202350"/>
                    <a:pt x="505" y="177257"/>
                    <a:pt x="757" y="152164"/>
                  </a:cubicBezTo>
                  <a:close/>
                </a:path>
              </a:pathLst>
            </a:custGeom>
            <a:solidFill>
              <a:srgbClr val="00235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  <p:sp>
          <p:nvSpPr>
            <p:cNvPr id="56" name="等腰三角形 29"/>
            <p:cNvSpPr/>
            <p:nvPr/>
          </p:nvSpPr>
          <p:spPr>
            <a:xfrm>
              <a:off x="4517762" y="2190889"/>
              <a:ext cx="209403" cy="259730"/>
            </a:xfrm>
            <a:custGeom>
              <a:avLst/>
              <a:gdLst>
                <a:gd name="connsiteX0" fmla="*/ 0 w 318469"/>
                <a:gd name="connsiteY0" fmla="*/ 313150 h 313150"/>
                <a:gd name="connsiteX1" fmla="*/ 159235 w 318469"/>
                <a:gd name="connsiteY1" fmla="*/ 0 h 313150"/>
                <a:gd name="connsiteX2" fmla="*/ 318469 w 318469"/>
                <a:gd name="connsiteY2" fmla="*/ 313150 h 313150"/>
                <a:gd name="connsiteX3" fmla="*/ 0 w 318469"/>
                <a:gd name="connsiteY3" fmla="*/ 313150 h 313150"/>
                <a:gd name="connsiteX0" fmla="*/ 0 w 564048"/>
                <a:gd name="connsiteY0" fmla="*/ 377444 h 377444"/>
                <a:gd name="connsiteX1" fmla="*/ 564048 w 564048"/>
                <a:gd name="connsiteY1" fmla="*/ 0 h 377444"/>
                <a:gd name="connsiteX2" fmla="*/ 318469 w 564048"/>
                <a:gd name="connsiteY2" fmla="*/ 377444 h 377444"/>
                <a:gd name="connsiteX3" fmla="*/ 0 w 564048"/>
                <a:gd name="connsiteY3" fmla="*/ 377444 h 377444"/>
                <a:gd name="connsiteX0" fmla="*/ 45862 w 245579"/>
                <a:gd name="connsiteY0" fmla="*/ 98838 h 377444"/>
                <a:gd name="connsiteX1" fmla="*/ 245579 w 245579"/>
                <a:gd name="connsiteY1" fmla="*/ 0 h 377444"/>
                <a:gd name="connsiteX2" fmla="*/ 0 w 245579"/>
                <a:gd name="connsiteY2" fmla="*/ 377444 h 377444"/>
                <a:gd name="connsiteX3" fmla="*/ 45862 w 245579"/>
                <a:gd name="connsiteY3" fmla="*/ 98838 h 377444"/>
                <a:gd name="connsiteX0" fmla="*/ 0 w 199717"/>
                <a:gd name="connsiteY0" fmla="*/ 98838 h 272669"/>
                <a:gd name="connsiteX1" fmla="*/ 199717 w 199717"/>
                <a:gd name="connsiteY1" fmla="*/ 0 h 272669"/>
                <a:gd name="connsiteX2" fmla="*/ 6526 w 199717"/>
                <a:gd name="connsiteY2" fmla="*/ 272669 h 272669"/>
                <a:gd name="connsiteX3" fmla="*/ 0 w 199717"/>
                <a:gd name="connsiteY3" fmla="*/ 98838 h 272669"/>
                <a:gd name="connsiteX0" fmla="*/ 5380 w 205097"/>
                <a:gd name="connsiteY0" fmla="*/ 98838 h 256000"/>
                <a:gd name="connsiteX1" fmla="*/ 205097 w 205097"/>
                <a:gd name="connsiteY1" fmla="*/ 0 h 256000"/>
                <a:gd name="connsiteX2" fmla="*/ 0 w 205097"/>
                <a:gd name="connsiteY2" fmla="*/ 256000 h 256000"/>
                <a:gd name="connsiteX3" fmla="*/ 5380 w 205097"/>
                <a:gd name="connsiteY3" fmla="*/ 98838 h 256000"/>
                <a:gd name="connsiteX0" fmla="*/ 5380 w 209859"/>
                <a:gd name="connsiteY0" fmla="*/ 101220 h 258382"/>
                <a:gd name="connsiteX1" fmla="*/ 209859 w 209859"/>
                <a:gd name="connsiteY1" fmla="*/ 0 h 258382"/>
                <a:gd name="connsiteX2" fmla="*/ 0 w 209859"/>
                <a:gd name="connsiteY2" fmla="*/ 258382 h 258382"/>
                <a:gd name="connsiteX3" fmla="*/ 5380 w 209859"/>
                <a:gd name="connsiteY3" fmla="*/ 101220 h 25838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09859" h="258382">
                  <a:moveTo>
                    <a:pt x="5380" y="101220"/>
                  </a:moveTo>
                  <a:lnTo>
                    <a:pt x="209859" y="0"/>
                  </a:lnTo>
                  <a:lnTo>
                    <a:pt x="0" y="258382"/>
                  </a:lnTo>
                  <a:lnTo>
                    <a:pt x="5380" y="101220"/>
                  </a:lnTo>
                  <a:close/>
                </a:path>
              </a:pathLst>
            </a:custGeom>
            <a:solidFill>
              <a:srgbClr val="07469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</p:grpSp>
      <p:grpSp>
        <p:nvGrpSpPr>
          <p:cNvPr id="16400" name="组合 56"/>
          <p:cNvGrpSpPr>
            <a:grpSpLocks/>
          </p:cNvGrpSpPr>
          <p:nvPr/>
        </p:nvGrpSpPr>
        <p:grpSpPr bwMode="auto">
          <a:xfrm rot="-565443">
            <a:off x="4589463" y="4422775"/>
            <a:ext cx="158750" cy="177800"/>
            <a:chOff x="4473134" y="2166824"/>
            <a:chExt cx="257922" cy="288018"/>
          </a:xfrm>
        </p:grpSpPr>
        <p:sp>
          <p:nvSpPr>
            <p:cNvPr id="58" name="等腰三角形 57"/>
            <p:cNvSpPr/>
            <p:nvPr/>
          </p:nvSpPr>
          <p:spPr>
            <a:xfrm rot="3998033">
              <a:off x="4571055" y="2086955"/>
              <a:ext cx="82291" cy="232130"/>
            </a:xfrm>
            <a:prstGeom prst="triangle">
              <a:avLst>
                <a:gd name="adj" fmla="val 89599"/>
              </a:avLst>
            </a:prstGeom>
            <a:solidFill>
              <a:srgbClr val="0095D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  <p:sp>
          <p:nvSpPr>
            <p:cNvPr id="59" name="等腰三角形 28"/>
            <p:cNvSpPr/>
            <p:nvPr/>
          </p:nvSpPr>
          <p:spPr>
            <a:xfrm rot="9405018">
              <a:off x="4472754" y="2223536"/>
              <a:ext cx="67060" cy="226300"/>
            </a:xfrm>
            <a:custGeom>
              <a:avLst/>
              <a:gdLst>
                <a:gd name="connsiteX0" fmla="*/ 0 w 83418"/>
                <a:gd name="connsiteY0" fmla="*/ 231575 h 231575"/>
                <a:gd name="connsiteX1" fmla="*/ 74742 w 83418"/>
                <a:gd name="connsiteY1" fmla="*/ 0 h 231575"/>
                <a:gd name="connsiteX2" fmla="*/ 83418 w 83418"/>
                <a:gd name="connsiteY2" fmla="*/ 231575 h 231575"/>
                <a:gd name="connsiteX3" fmla="*/ 0 w 83418"/>
                <a:gd name="connsiteY3" fmla="*/ 231575 h 231575"/>
                <a:gd name="connsiteX0" fmla="*/ 0 w 105978"/>
                <a:gd name="connsiteY0" fmla="*/ 284084 h 284084"/>
                <a:gd name="connsiteX1" fmla="*/ 97302 w 105978"/>
                <a:gd name="connsiteY1" fmla="*/ 0 h 284084"/>
                <a:gd name="connsiteX2" fmla="*/ 105978 w 105978"/>
                <a:gd name="connsiteY2" fmla="*/ 231575 h 284084"/>
                <a:gd name="connsiteX3" fmla="*/ 0 w 105978"/>
                <a:gd name="connsiteY3" fmla="*/ 284084 h 284084"/>
                <a:gd name="connsiteX0" fmla="*/ 7646 w 104948"/>
                <a:gd name="connsiteY0" fmla="*/ 284084 h 369363"/>
                <a:gd name="connsiteX1" fmla="*/ 104948 w 104948"/>
                <a:gd name="connsiteY1" fmla="*/ 0 h 369363"/>
                <a:gd name="connsiteX2" fmla="*/ 0 w 104948"/>
                <a:gd name="connsiteY2" fmla="*/ 369363 h 369363"/>
                <a:gd name="connsiteX3" fmla="*/ 7646 w 104948"/>
                <a:gd name="connsiteY3" fmla="*/ 284084 h 369363"/>
                <a:gd name="connsiteX0" fmla="*/ 126 w 97428"/>
                <a:gd name="connsiteY0" fmla="*/ 284084 h 351860"/>
                <a:gd name="connsiteX1" fmla="*/ 97428 w 97428"/>
                <a:gd name="connsiteY1" fmla="*/ 0 h 351860"/>
                <a:gd name="connsiteX2" fmla="*/ 0 w 97428"/>
                <a:gd name="connsiteY2" fmla="*/ 351860 h 351860"/>
                <a:gd name="connsiteX3" fmla="*/ 126 w 97428"/>
                <a:gd name="connsiteY3" fmla="*/ 284084 h 351860"/>
                <a:gd name="connsiteX0" fmla="*/ 0 w 97302"/>
                <a:gd name="connsiteY0" fmla="*/ 284084 h 348115"/>
                <a:gd name="connsiteX1" fmla="*/ 97302 w 97302"/>
                <a:gd name="connsiteY1" fmla="*/ 0 h 348115"/>
                <a:gd name="connsiteX2" fmla="*/ 9258 w 97302"/>
                <a:gd name="connsiteY2" fmla="*/ 348115 h 348115"/>
                <a:gd name="connsiteX3" fmla="*/ 0 w 97302"/>
                <a:gd name="connsiteY3" fmla="*/ 284084 h 348115"/>
                <a:gd name="connsiteX0" fmla="*/ 757 w 98059"/>
                <a:gd name="connsiteY0" fmla="*/ 284084 h 359363"/>
                <a:gd name="connsiteX1" fmla="*/ 98059 w 98059"/>
                <a:gd name="connsiteY1" fmla="*/ 0 h 359363"/>
                <a:gd name="connsiteX2" fmla="*/ 0 w 98059"/>
                <a:gd name="connsiteY2" fmla="*/ 359363 h 359363"/>
                <a:gd name="connsiteX3" fmla="*/ 757 w 98059"/>
                <a:gd name="connsiteY3" fmla="*/ 284084 h 359363"/>
                <a:gd name="connsiteX0" fmla="*/ 757 w 67300"/>
                <a:gd name="connsiteY0" fmla="*/ 152164 h 227443"/>
                <a:gd name="connsiteX1" fmla="*/ 67300 w 67300"/>
                <a:gd name="connsiteY1" fmla="*/ 0 h 227443"/>
                <a:gd name="connsiteX2" fmla="*/ 0 w 67300"/>
                <a:gd name="connsiteY2" fmla="*/ 227443 h 227443"/>
                <a:gd name="connsiteX3" fmla="*/ 757 w 67300"/>
                <a:gd name="connsiteY3" fmla="*/ 152164 h 22744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67300" h="227443">
                  <a:moveTo>
                    <a:pt x="757" y="152164"/>
                  </a:moveTo>
                  <a:lnTo>
                    <a:pt x="67300" y="0"/>
                  </a:lnTo>
                  <a:lnTo>
                    <a:pt x="0" y="227443"/>
                  </a:lnTo>
                  <a:cubicBezTo>
                    <a:pt x="252" y="202350"/>
                    <a:pt x="505" y="177257"/>
                    <a:pt x="757" y="152164"/>
                  </a:cubicBezTo>
                  <a:close/>
                </a:path>
              </a:pathLst>
            </a:custGeom>
            <a:solidFill>
              <a:srgbClr val="00235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  <p:sp>
          <p:nvSpPr>
            <p:cNvPr id="60" name="等腰三角形 29"/>
            <p:cNvSpPr/>
            <p:nvPr/>
          </p:nvSpPr>
          <p:spPr>
            <a:xfrm>
              <a:off x="4518208" y="2190889"/>
              <a:ext cx="208916" cy="259731"/>
            </a:xfrm>
            <a:custGeom>
              <a:avLst/>
              <a:gdLst>
                <a:gd name="connsiteX0" fmla="*/ 0 w 318469"/>
                <a:gd name="connsiteY0" fmla="*/ 313150 h 313150"/>
                <a:gd name="connsiteX1" fmla="*/ 159235 w 318469"/>
                <a:gd name="connsiteY1" fmla="*/ 0 h 313150"/>
                <a:gd name="connsiteX2" fmla="*/ 318469 w 318469"/>
                <a:gd name="connsiteY2" fmla="*/ 313150 h 313150"/>
                <a:gd name="connsiteX3" fmla="*/ 0 w 318469"/>
                <a:gd name="connsiteY3" fmla="*/ 313150 h 313150"/>
                <a:gd name="connsiteX0" fmla="*/ 0 w 564048"/>
                <a:gd name="connsiteY0" fmla="*/ 377444 h 377444"/>
                <a:gd name="connsiteX1" fmla="*/ 564048 w 564048"/>
                <a:gd name="connsiteY1" fmla="*/ 0 h 377444"/>
                <a:gd name="connsiteX2" fmla="*/ 318469 w 564048"/>
                <a:gd name="connsiteY2" fmla="*/ 377444 h 377444"/>
                <a:gd name="connsiteX3" fmla="*/ 0 w 564048"/>
                <a:gd name="connsiteY3" fmla="*/ 377444 h 377444"/>
                <a:gd name="connsiteX0" fmla="*/ 45862 w 245579"/>
                <a:gd name="connsiteY0" fmla="*/ 98838 h 377444"/>
                <a:gd name="connsiteX1" fmla="*/ 245579 w 245579"/>
                <a:gd name="connsiteY1" fmla="*/ 0 h 377444"/>
                <a:gd name="connsiteX2" fmla="*/ 0 w 245579"/>
                <a:gd name="connsiteY2" fmla="*/ 377444 h 377444"/>
                <a:gd name="connsiteX3" fmla="*/ 45862 w 245579"/>
                <a:gd name="connsiteY3" fmla="*/ 98838 h 377444"/>
                <a:gd name="connsiteX0" fmla="*/ 0 w 199717"/>
                <a:gd name="connsiteY0" fmla="*/ 98838 h 272669"/>
                <a:gd name="connsiteX1" fmla="*/ 199717 w 199717"/>
                <a:gd name="connsiteY1" fmla="*/ 0 h 272669"/>
                <a:gd name="connsiteX2" fmla="*/ 6526 w 199717"/>
                <a:gd name="connsiteY2" fmla="*/ 272669 h 272669"/>
                <a:gd name="connsiteX3" fmla="*/ 0 w 199717"/>
                <a:gd name="connsiteY3" fmla="*/ 98838 h 272669"/>
                <a:gd name="connsiteX0" fmla="*/ 5380 w 205097"/>
                <a:gd name="connsiteY0" fmla="*/ 98838 h 256000"/>
                <a:gd name="connsiteX1" fmla="*/ 205097 w 205097"/>
                <a:gd name="connsiteY1" fmla="*/ 0 h 256000"/>
                <a:gd name="connsiteX2" fmla="*/ 0 w 205097"/>
                <a:gd name="connsiteY2" fmla="*/ 256000 h 256000"/>
                <a:gd name="connsiteX3" fmla="*/ 5380 w 205097"/>
                <a:gd name="connsiteY3" fmla="*/ 98838 h 256000"/>
                <a:gd name="connsiteX0" fmla="*/ 5380 w 209859"/>
                <a:gd name="connsiteY0" fmla="*/ 101220 h 258382"/>
                <a:gd name="connsiteX1" fmla="*/ 209859 w 209859"/>
                <a:gd name="connsiteY1" fmla="*/ 0 h 258382"/>
                <a:gd name="connsiteX2" fmla="*/ 0 w 209859"/>
                <a:gd name="connsiteY2" fmla="*/ 258382 h 258382"/>
                <a:gd name="connsiteX3" fmla="*/ 5380 w 209859"/>
                <a:gd name="connsiteY3" fmla="*/ 101220 h 25838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09859" h="258382">
                  <a:moveTo>
                    <a:pt x="5380" y="101220"/>
                  </a:moveTo>
                  <a:lnTo>
                    <a:pt x="209859" y="0"/>
                  </a:lnTo>
                  <a:lnTo>
                    <a:pt x="0" y="258382"/>
                  </a:lnTo>
                  <a:lnTo>
                    <a:pt x="5380" y="101220"/>
                  </a:lnTo>
                  <a:close/>
                </a:path>
              </a:pathLst>
            </a:custGeom>
            <a:solidFill>
              <a:srgbClr val="07469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</p:grpSp>
      <p:grpSp>
        <p:nvGrpSpPr>
          <p:cNvPr id="16401" name="组合 60"/>
          <p:cNvGrpSpPr>
            <a:grpSpLocks/>
          </p:cNvGrpSpPr>
          <p:nvPr/>
        </p:nvGrpSpPr>
        <p:grpSpPr bwMode="auto">
          <a:xfrm rot="-565443">
            <a:off x="4589463" y="5353050"/>
            <a:ext cx="160337" cy="177800"/>
            <a:chOff x="4473134" y="2166824"/>
            <a:chExt cx="257922" cy="288018"/>
          </a:xfrm>
        </p:grpSpPr>
        <p:sp>
          <p:nvSpPr>
            <p:cNvPr id="62" name="等腰三角形 61"/>
            <p:cNvSpPr/>
            <p:nvPr/>
          </p:nvSpPr>
          <p:spPr>
            <a:xfrm rot="3998033">
              <a:off x="4570954" y="2086828"/>
              <a:ext cx="82291" cy="232385"/>
            </a:xfrm>
            <a:prstGeom prst="triangle">
              <a:avLst>
                <a:gd name="adj" fmla="val 89599"/>
              </a:avLst>
            </a:prstGeom>
            <a:solidFill>
              <a:srgbClr val="0095D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  <p:sp>
          <p:nvSpPr>
            <p:cNvPr id="63" name="等腰三角形 28"/>
            <p:cNvSpPr/>
            <p:nvPr/>
          </p:nvSpPr>
          <p:spPr>
            <a:xfrm rot="9405018">
              <a:off x="4471938" y="2228399"/>
              <a:ext cx="66396" cy="226300"/>
            </a:xfrm>
            <a:custGeom>
              <a:avLst/>
              <a:gdLst>
                <a:gd name="connsiteX0" fmla="*/ 0 w 83418"/>
                <a:gd name="connsiteY0" fmla="*/ 231575 h 231575"/>
                <a:gd name="connsiteX1" fmla="*/ 74742 w 83418"/>
                <a:gd name="connsiteY1" fmla="*/ 0 h 231575"/>
                <a:gd name="connsiteX2" fmla="*/ 83418 w 83418"/>
                <a:gd name="connsiteY2" fmla="*/ 231575 h 231575"/>
                <a:gd name="connsiteX3" fmla="*/ 0 w 83418"/>
                <a:gd name="connsiteY3" fmla="*/ 231575 h 231575"/>
                <a:gd name="connsiteX0" fmla="*/ 0 w 105978"/>
                <a:gd name="connsiteY0" fmla="*/ 284084 h 284084"/>
                <a:gd name="connsiteX1" fmla="*/ 97302 w 105978"/>
                <a:gd name="connsiteY1" fmla="*/ 0 h 284084"/>
                <a:gd name="connsiteX2" fmla="*/ 105978 w 105978"/>
                <a:gd name="connsiteY2" fmla="*/ 231575 h 284084"/>
                <a:gd name="connsiteX3" fmla="*/ 0 w 105978"/>
                <a:gd name="connsiteY3" fmla="*/ 284084 h 284084"/>
                <a:gd name="connsiteX0" fmla="*/ 7646 w 104948"/>
                <a:gd name="connsiteY0" fmla="*/ 284084 h 369363"/>
                <a:gd name="connsiteX1" fmla="*/ 104948 w 104948"/>
                <a:gd name="connsiteY1" fmla="*/ 0 h 369363"/>
                <a:gd name="connsiteX2" fmla="*/ 0 w 104948"/>
                <a:gd name="connsiteY2" fmla="*/ 369363 h 369363"/>
                <a:gd name="connsiteX3" fmla="*/ 7646 w 104948"/>
                <a:gd name="connsiteY3" fmla="*/ 284084 h 369363"/>
                <a:gd name="connsiteX0" fmla="*/ 126 w 97428"/>
                <a:gd name="connsiteY0" fmla="*/ 284084 h 351860"/>
                <a:gd name="connsiteX1" fmla="*/ 97428 w 97428"/>
                <a:gd name="connsiteY1" fmla="*/ 0 h 351860"/>
                <a:gd name="connsiteX2" fmla="*/ 0 w 97428"/>
                <a:gd name="connsiteY2" fmla="*/ 351860 h 351860"/>
                <a:gd name="connsiteX3" fmla="*/ 126 w 97428"/>
                <a:gd name="connsiteY3" fmla="*/ 284084 h 351860"/>
                <a:gd name="connsiteX0" fmla="*/ 0 w 97302"/>
                <a:gd name="connsiteY0" fmla="*/ 284084 h 348115"/>
                <a:gd name="connsiteX1" fmla="*/ 97302 w 97302"/>
                <a:gd name="connsiteY1" fmla="*/ 0 h 348115"/>
                <a:gd name="connsiteX2" fmla="*/ 9258 w 97302"/>
                <a:gd name="connsiteY2" fmla="*/ 348115 h 348115"/>
                <a:gd name="connsiteX3" fmla="*/ 0 w 97302"/>
                <a:gd name="connsiteY3" fmla="*/ 284084 h 348115"/>
                <a:gd name="connsiteX0" fmla="*/ 757 w 98059"/>
                <a:gd name="connsiteY0" fmla="*/ 284084 h 359363"/>
                <a:gd name="connsiteX1" fmla="*/ 98059 w 98059"/>
                <a:gd name="connsiteY1" fmla="*/ 0 h 359363"/>
                <a:gd name="connsiteX2" fmla="*/ 0 w 98059"/>
                <a:gd name="connsiteY2" fmla="*/ 359363 h 359363"/>
                <a:gd name="connsiteX3" fmla="*/ 757 w 98059"/>
                <a:gd name="connsiteY3" fmla="*/ 284084 h 359363"/>
                <a:gd name="connsiteX0" fmla="*/ 757 w 67300"/>
                <a:gd name="connsiteY0" fmla="*/ 152164 h 227443"/>
                <a:gd name="connsiteX1" fmla="*/ 67300 w 67300"/>
                <a:gd name="connsiteY1" fmla="*/ 0 h 227443"/>
                <a:gd name="connsiteX2" fmla="*/ 0 w 67300"/>
                <a:gd name="connsiteY2" fmla="*/ 227443 h 227443"/>
                <a:gd name="connsiteX3" fmla="*/ 757 w 67300"/>
                <a:gd name="connsiteY3" fmla="*/ 152164 h 22744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67300" h="227443">
                  <a:moveTo>
                    <a:pt x="757" y="152164"/>
                  </a:moveTo>
                  <a:lnTo>
                    <a:pt x="67300" y="0"/>
                  </a:lnTo>
                  <a:lnTo>
                    <a:pt x="0" y="227443"/>
                  </a:lnTo>
                  <a:cubicBezTo>
                    <a:pt x="252" y="202350"/>
                    <a:pt x="505" y="177257"/>
                    <a:pt x="757" y="152164"/>
                  </a:cubicBezTo>
                  <a:close/>
                </a:path>
              </a:pathLst>
            </a:custGeom>
            <a:solidFill>
              <a:srgbClr val="00235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  <p:sp>
          <p:nvSpPr>
            <p:cNvPr id="64" name="等腰三角形 29"/>
            <p:cNvSpPr/>
            <p:nvPr/>
          </p:nvSpPr>
          <p:spPr>
            <a:xfrm>
              <a:off x="4517762" y="2190889"/>
              <a:ext cx="209403" cy="259731"/>
            </a:xfrm>
            <a:custGeom>
              <a:avLst/>
              <a:gdLst>
                <a:gd name="connsiteX0" fmla="*/ 0 w 318469"/>
                <a:gd name="connsiteY0" fmla="*/ 313150 h 313150"/>
                <a:gd name="connsiteX1" fmla="*/ 159235 w 318469"/>
                <a:gd name="connsiteY1" fmla="*/ 0 h 313150"/>
                <a:gd name="connsiteX2" fmla="*/ 318469 w 318469"/>
                <a:gd name="connsiteY2" fmla="*/ 313150 h 313150"/>
                <a:gd name="connsiteX3" fmla="*/ 0 w 318469"/>
                <a:gd name="connsiteY3" fmla="*/ 313150 h 313150"/>
                <a:gd name="connsiteX0" fmla="*/ 0 w 564048"/>
                <a:gd name="connsiteY0" fmla="*/ 377444 h 377444"/>
                <a:gd name="connsiteX1" fmla="*/ 564048 w 564048"/>
                <a:gd name="connsiteY1" fmla="*/ 0 h 377444"/>
                <a:gd name="connsiteX2" fmla="*/ 318469 w 564048"/>
                <a:gd name="connsiteY2" fmla="*/ 377444 h 377444"/>
                <a:gd name="connsiteX3" fmla="*/ 0 w 564048"/>
                <a:gd name="connsiteY3" fmla="*/ 377444 h 377444"/>
                <a:gd name="connsiteX0" fmla="*/ 45862 w 245579"/>
                <a:gd name="connsiteY0" fmla="*/ 98838 h 377444"/>
                <a:gd name="connsiteX1" fmla="*/ 245579 w 245579"/>
                <a:gd name="connsiteY1" fmla="*/ 0 h 377444"/>
                <a:gd name="connsiteX2" fmla="*/ 0 w 245579"/>
                <a:gd name="connsiteY2" fmla="*/ 377444 h 377444"/>
                <a:gd name="connsiteX3" fmla="*/ 45862 w 245579"/>
                <a:gd name="connsiteY3" fmla="*/ 98838 h 377444"/>
                <a:gd name="connsiteX0" fmla="*/ 0 w 199717"/>
                <a:gd name="connsiteY0" fmla="*/ 98838 h 272669"/>
                <a:gd name="connsiteX1" fmla="*/ 199717 w 199717"/>
                <a:gd name="connsiteY1" fmla="*/ 0 h 272669"/>
                <a:gd name="connsiteX2" fmla="*/ 6526 w 199717"/>
                <a:gd name="connsiteY2" fmla="*/ 272669 h 272669"/>
                <a:gd name="connsiteX3" fmla="*/ 0 w 199717"/>
                <a:gd name="connsiteY3" fmla="*/ 98838 h 272669"/>
                <a:gd name="connsiteX0" fmla="*/ 5380 w 205097"/>
                <a:gd name="connsiteY0" fmla="*/ 98838 h 256000"/>
                <a:gd name="connsiteX1" fmla="*/ 205097 w 205097"/>
                <a:gd name="connsiteY1" fmla="*/ 0 h 256000"/>
                <a:gd name="connsiteX2" fmla="*/ 0 w 205097"/>
                <a:gd name="connsiteY2" fmla="*/ 256000 h 256000"/>
                <a:gd name="connsiteX3" fmla="*/ 5380 w 205097"/>
                <a:gd name="connsiteY3" fmla="*/ 98838 h 256000"/>
                <a:gd name="connsiteX0" fmla="*/ 5380 w 209859"/>
                <a:gd name="connsiteY0" fmla="*/ 101220 h 258382"/>
                <a:gd name="connsiteX1" fmla="*/ 209859 w 209859"/>
                <a:gd name="connsiteY1" fmla="*/ 0 h 258382"/>
                <a:gd name="connsiteX2" fmla="*/ 0 w 209859"/>
                <a:gd name="connsiteY2" fmla="*/ 258382 h 258382"/>
                <a:gd name="connsiteX3" fmla="*/ 5380 w 209859"/>
                <a:gd name="connsiteY3" fmla="*/ 101220 h 25838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09859" h="258382">
                  <a:moveTo>
                    <a:pt x="5380" y="101220"/>
                  </a:moveTo>
                  <a:lnTo>
                    <a:pt x="209859" y="0"/>
                  </a:lnTo>
                  <a:lnTo>
                    <a:pt x="0" y="258382"/>
                  </a:lnTo>
                  <a:lnTo>
                    <a:pt x="5380" y="101220"/>
                  </a:lnTo>
                  <a:close/>
                </a:path>
              </a:pathLst>
            </a:custGeom>
            <a:solidFill>
              <a:srgbClr val="07469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</p:grpSp>
      <p:grpSp>
        <p:nvGrpSpPr>
          <p:cNvPr id="16402" name="组合 4"/>
          <p:cNvGrpSpPr>
            <a:grpSpLocks/>
          </p:cNvGrpSpPr>
          <p:nvPr/>
        </p:nvGrpSpPr>
        <p:grpSpPr bwMode="auto">
          <a:xfrm>
            <a:off x="-419100" y="-650875"/>
            <a:ext cx="6413500" cy="5211763"/>
            <a:chOff x="-419101" y="-651218"/>
            <a:chExt cx="6413260" cy="5211985"/>
          </a:xfrm>
        </p:grpSpPr>
        <p:pic>
          <p:nvPicPr>
            <p:cNvPr id="16405" name="图片 7"/>
            <p:cNvPicPr>
              <a:picLocks noChangeAspect="1"/>
            </p:cNvPicPr>
            <p:nvPr/>
          </p:nvPicPr>
          <p:blipFill>
            <a:blip r:embed="rId3" cstate="screen">
              <a:clrChange>
                <a:clrFrom>
                  <a:srgbClr val="1A2026"/>
                </a:clrFrom>
                <a:clrTo>
                  <a:srgbClr val="1A2026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 t="-2" b="40222"/>
            <a:stretch>
              <a:fillRect/>
            </a:stretch>
          </p:blipFill>
          <p:spPr bwMode="auto">
            <a:xfrm>
              <a:off x="-419101" y="-651218"/>
              <a:ext cx="5512501" cy="521198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grpSp>
          <p:nvGrpSpPr>
            <p:cNvPr id="16406" name="组合 3"/>
            <p:cNvGrpSpPr>
              <a:grpSpLocks/>
            </p:cNvGrpSpPr>
            <p:nvPr/>
          </p:nvGrpSpPr>
          <p:grpSpPr bwMode="auto">
            <a:xfrm>
              <a:off x="4650563" y="-28418"/>
              <a:ext cx="1343596" cy="1008973"/>
              <a:chOff x="4650563" y="-28418"/>
              <a:chExt cx="1343596" cy="1008973"/>
            </a:xfrm>
          </p:grpSpPr>
          <p:sp>
            <p:nvSpPr>
              <p:cNvPr id="3" name="等腰三角形 2"/>
              <p:cNvSpPr/>
              <p:nvPr/>
            </p:nvSpPr>
            <p:spPr>
              <a:xfrm>
                <a:off x="4651184" y="-17779"/>
                <a:ext cx="1342975" cy="998581"/>
              </a:xfrm>
              <a:custGeom>
                <a:avLst/>
                <a:gdLst>
                  <a:gd name="connsiteX0" fmla="*/ 0 w 1193673"/>
                  <a:gd name="connsiteY0" fmla="*/ 898506 h 898506"/>
                  <a:gd name="connsiteX1" fmla="*/ 596837 w 1193673"/>
                  <a:gd name="connsiteY1" fmla="*/ 0 h 898506"/>
                  <a:gd name="connsiteX2" fmla="*/ 1193673 w 1193673"/>
                  <a:gd name="connsiteY2" fmla="*/ 898506 h 898506"/>
                  <a:gd name="connsiteX3" fmla="*/ 0 w 1193673"/>
                  <a:gd name="connsiteY3" fmla="*/ 898506 h 898506"/>
                  <a:gd name="connsiteX0" fmla="*/ 0 w 1193673"/>
                  <a:gd name="connsiteY0" fmla="*/ 1477626 h 1477626"/>
                  <a:gd name="connsiteX1" fmla="*/ 429197 w 1193673"/>
                  <a:gd name="connsiteY1" fmla="*/ 0 h 1477626"/>
                  <a:gd name="connsiteX2" fmla="*/ 1193673 w 1193673"/>
                  <a:gd name="connsiteY2" fmla="*/ 1477626 h 1477626"/>
                  <a:gd name="connsiteX3" fmla="*/ 0 w 1193673"/>
                  <a:gd name="connsiteY3" fmla="*/ 1477626 h 1477626"/>
                  <a:gd name="connsiteX0" fmla="*/ 43243 w 764476"/>
                  <a:gd name="connsiteY0" fmla="*/ 951846 h 1477626"/>
                  <a:gd name="connsiteX1" fmla="*/ 0 w 764476"/>
                  <a:gd name="connsiteY1" fmla="*/ 0 h 1477626"/>
                  <a:gd name="connsiteX2" fmla="*/ 764476 w 764476"/>
                  <a:gd name="connsiteY2" fmla="*/ 1477626 h 1477626"/>
                  <a:gd name="connsiteX3" fmla="*/ 43243 w 764476"/>
                  <a:gd name="connsiteY3" fmla="*/ 951846 h 1477626"/>
                  <a:gd name="connsiteX0" fmla="*/ 50863 w 764476"/>
                  <a:gd name="connsiteY0" fmla="*/ 997566 h 1477626"/>
                  <a:gd name="connsiteX1" fmla="*/ 0 w 764476"/>
                  <a:gd name="connsiteY1" fmla="*/ 0 h 1477626"/>
                  <a:gd name="connsiteX2" fmla="*/ 764476 w 764476"/>
                  <a:gd name="connsiteY2" fmla="*/ 1477626 h 1477626"/>
                  <a:gd name="connsiteX3" fmla="*/ 50863 w 764476"/>
                  <a:gd name="connsiteY3" fmla="*/ 997566 h 1477626"/>
                  <a:gd name="connsiteX0" fmla="*/ 50863 w 1313116"/>
                  <a:gd name="connsiteY0" fmla="*/ 997566 h 997566"/>
                  <a:gd name="connsiteX1" fmla="*/ 0 w 1313116"/>
                  <a:gd name="connsiteY1" fmla="*/ 0 h 997566"/>
                  <a:gd name="connsiteX2" fmla="*/ 1313116 w 1313116"/>
                  <a:gd name="connsiteY2" fmla="*/ 266046 h 997566"/>
                  <a:gd name="connsiteX3" fmla="*/ 50863 w 1313116"/>
                  <a:gd name="connsiteY3" fmla="*/ 997566 h 997566"/>
                  <a:gd name="connsiteX0" fmla="*/ 50863 w 1343596"/>
                  <a:gd name="connsiteY0" fmla="*/ 997566 h 997566"/>
                  <a:gd name="connsiteX1" fmla="*/ 0 w 1343596"/>
                  <a:gd name="connsiteY1" fmla="*/ 0 h 997566"/>
                  <a:gd name="connsiteX2" fmla="*/ 1343596 w 1343596"/>
                  <a:gd name="connsiteY2" fmla="*/ 266046 h 997566"/>
                  <a:gd name="connsiteX3" fmla="*/ 50863 w 1343596"/>
                  <a:gd name="connsiteY3" fmla="*/ 997566 h 99756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1343596" h="997566">
                    <a:moveTo>
                      <a:pt x="50863" y="997566"/>
                    </a:moveTo>
                    <a:lnTo>
                      <a:pt x="0" y="0"/>
                    </a:lnTo>
                    <a:lnTo>
                      <a:pt x="1343596" y="266046"/>
                    </a:lnTo>
                    <a:lnTo>
                      <a:pt x="50863" y="997566"/>
                    </a:lnTo>
                    <a:close/>
                  </a:path>
                </a:pathLst>
              </a:custGeom>
              <a:solidFill>
                <a:srgbClr val="04397B"/>
              </a:solidFill>
              <a:ln>
                <a:noFill/>
              </a:ln>
              <a:effectLst>
                <a:outerShdw blurRad="127000" dist="101600" dir="5400000" algn="t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en-US"/>
              </a:p>
            </p:txBody>
          </p:sp>
          <p:sp>
            <p:nvSpPr>
              <p:cNvPr id="47" name="等腰三角形 2"/>
              <p:cNvSpPr/>
              <p:nvPr/>
            </p:nvSpPr>
            <p:spPr>
              <a:xfrm>
                <a:off x="4686108" y="-28891"/>
                <a:ext cx="1300115" cy="266711"/>
              </a:xfrm>
              <a:custGeom>
                <a:avLst/>
                <a:gdLst>
                  <a:gd name="connsiteX0" fmla="*/ 0 w 1193673"/>
                  <a:gd name="connsiteY0" fmla="*/ 898506 h 898506"/>
                  <a:gd name="connsiteX1" fmla="*/ 596837 w 1193673"/>
                  <a:gd name="connsiteY1" fmla="*/ 0 h 898506"/>
                  <a:gd name="connsiteX2" fmla="*/ 1193673 w 1193673"/>
                  <a:gd name="connsiteY2" fmla="*/ 898506 h 898506"/>
                  <a:gd name="connsiteX3" fmla="*/ 0 w 1193673"/>
                  <a:gd name="connsiteY3" fmla="*/ 898506 h 898506"/>
                  <a:gd name="connsiteX0" fmla="*/ 0 w 1193673"/>
                  <a:gd name="connsiteY0" fmla="*/ 1477626 h 1477626"/>
                  <a:gd name="connsiteX1" fmla="*/ 429197 w 1193673"/>
                  <a:gd name="connsiteY1" fmla="*/ 0 h 1477626"/>
                  <a:gd name="connsiteX2" fmla="*/ 1193673 w 1193673"/>
                  <a:gd name="connsiteY2" fmla="*/ 1477626 h 1477626"/>
                  <a:gd name="connsiteX3" fmla="*/ 0 w 1193673"/>
                  <a:gd name="connsiteY3" fmla="*/ 1477626 h 1477626"/>
                  <a:gd name="connsiteX0" fmla="*/ 43243 w 764476"/>
                  <a:gd name="connsiteY0" fmla="*/ 951846 h 1477626"/>
                  <a:gd name="connsiteX1" fmla="*/ 0 w 764476"/>
                  <a:gd name="connsiteY1" fmla="*/ 0 h 1477626"/>
                  <a:gd name="connsiteX2" fmla="*/ 764476 w 764476"/>
                  <a:gd name="connsiteY2" fmla="*/ 1477626 h 1477626"/>
                  <a:gd name="connsiteX3" fmla="*/ 43243 w 764476"/>
                  <a:gd name="connsiteY3" fmla="*/ 951846 h 1477626"/>
                  <a:gd name="connsiteX0" fmla="*/ 50863 w 764476"/>
                  <a:gd name="connsiteY0" fmla="*/ 997566 h 1477626"/>
                  <a:gd name="connsiteX1" fmla="*/ 0 w 764476"/>
                  <a:gd name="connsiteY1" fmla="*/ 0 h 1477626"/>
                  <a:gd name="connsiteX2" fmla="*/ 764476 w 764476"/>
                  <a:gd name="connsiteY2" fmla="*/ 1477626 h 1477626"/>
                  <a:gd name="connsiteX3" fmla="*/ 50863 w 764476"/>
                  <a:gd name="connsiteY3" fmla="*/ 997566 h 1477626"/>
                  <a:gd name="connsiteX0" fmla="*/ 50863 w 1313116"/>
                  <a:gd name="connsiteY0" fmla="*/ 997566 h 997566"/>
                  <a:gd name="connsiteX1" fmla="*/ 0 w 1313116"/>
                  <a:gd name="connsiteY1" fmla="*/ 0 h 997566"/>
                  <a:gd name="connsiteX2" fmla="*/ 1313116 w 1313116"/>
                  <a:gd name="connsiteY2" fmla="*/ 266046 h 997566"/>
                  <a:gd name="connsiteX3" fmla="*/ 50863 w 1313116"/>
                  <a:gd name="connsiteY3" fmla="*/ 997566 h 997566"/>
                  <a:gd name="connsiteX0" fmla="*/ 50863 w 1343596"/>
                  <a:gd name="connsiteY0" fmla="*/ 997566 h 997566"/>
                  <a:gd name="connsiteX1" fmla="*/ 0 w 1343596"/>
                  <a:gd name="connsiteY1" fmla="*/ 0 h 997566"/>
                  <a:gd name="connsiteX2" fmla="*/ 1343596 w 1343596"/>
                  <a:gd name="connsiteY2" fmla="*/ 266046 h 997566"/>
                  <a:gd name="connsiteX3" fmla="*/ 50863 w 1343596"/>
                  <a:gd name="connsiteY3" fmla="*/ 997566 h 997566"/>
                  <a:gd name="connsiteX0" fmla="*/ 355663 w 1648396"/>
                  <a:gd name="connsiteY0" fmla="*/ 974706 h 974706"/>
                  <a:gd name="connsiteX1" fmla="*/ 0 w 1648396"/>
                  <a:gd name="connsiteY1" fmla="*/ 0 h 974706"/>
                  <a:gd name="connsiteX2" fmla="*/ 1648396 w 1648396"/>
                  <a:gd name="connsiteY2" fmla="*/ 243186 h 974706"/>
                  <a:gd name="connsiteX3" fmla="*/ 355663 w 1648396"/>
                  <a:gd name="connsiteY3" fmla="*/ 974706 h 974706"/>
                  <a:gd name="connsiteX0" fmla="*/ 279463 w 1572196"/>
                  <a:gd name="connsiteY0" fmla="*/ 921366 h 921366"/>
                  <a:gd name="connsiteX1" fmla="*/ 0 w 1572196"/>
                  <a:gd name="connsiteY1" fmla="*/ 0 h 921366"/>
                  <a:gd name="connsiteX2" fmla="*/ 1572196 w 1572196"/>
                  <a:gd name="connsiteY2" fmla="*/ 189846 h 921366"/>
                  <a:gd name="connsiteX3" fmla="*/ 279463 w 1572196"/>
                  <a:gd name="connsiteY3" fmla="*/ 921366 h 921366"/>
                  <a:gd name="connsiteX0" fmla="*/ 279463 w 673036"/>
                  <a:gd name="connsiteY0" fmla="*/ 929640 h 929640"/>
                  <a:gd name="connsiteX1" fmla="*/ 0 w 673036"/>
                  <a:gd name="connsiteY1" fmla="*/ 8274 h 929640"/>
                  <a:gd name="connsiteX2" fmla="*/ 673036 w 673036"/>
                  <a:gd name="connsiteY2" fmla="*/ 0 h 929640"/>
                  <a:gd name="connsiteX3" fmla="*/ 279463 w 673036"/>
                  <a:gd name="connsiteY3" fmla="*/ 929640 h 929640"/>
                  <a:gd name="connsiteX0" fmla="*/ 1292923 w 1292923"/>
                  <a:gd name="connsiteY0" fmla="*/ 266700 h 266700"/>
                  <a:gd name="connsiteX1" fmla="*/ 0 w 1292923"/>
                  <a:gd name="connsiteY1" fmla="*/ 8274 h 266700"/>
                  <a:gd name="connsiteX2" fmla="*/ 673036 w 1292923"/>
                  <a:gd name="connsiteY2" fmla="*/ 0 h 266700"/>
                  <a:gd name="connsiteX3" fmla="*/ 1292923 w 1292923"/>
                  <a:gd name="connsiteY3" fmla="*/ 266700 h 266700"/>
                  <a:gd name="connsiteX0" fmla="*/ 1300543 w 1300543"/>
                  <a:gd name="connsiteY0" fmla="*/ 266700 h 266700"/>
                  <a:gd name="connsiteX1" fmla="*/ 0 w 1300543"/>
                  <a:gd name="connsiteY1" fmla="*/ 23514 h 266700"/>
                  <a:gd name="connsiteX2" fmla="*/ 680656 w 1300543"/>
                  <a:gd name="connsiteY2" fmla="*/ 0 h 266700"/>
                  <a:gd name="connsiteX3" fmla="*/ 1300543 w 1300543"/>
                  <a:gd name="connsiteY3" fmla="*/ 266700 h 2667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1300543" h="266700">
                    <a:moveTo>
                      <a:pt x="1300543" y="266700"/>
                    </a:moveTo>
                    <a:lnTo>
                      <a:pt x="0" y="23514"/>
                    </a:lnTo>
                    <a:lnTo>
                      <a:pt x="680656" y="0"/>
                    </a:lnTo>
                    <a:lnTo>
                      <a:pt x="1300543" y="266700"/>
                    </a:lnTo>
                    <a:close/>
                  </a:path>
                </a:pathLst>
              </a:custGeom>
              <a:solidFill>
                <a:srgbClr val="01B1E2"/>
              </a:solidFill>
              <a:ln>
                <a:noFill/>
              </a:ln>
              <a:effectLst>
                <a:outerShdw blurRad="50800" dist="101600" algn="l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en-US"/>
              </a:p>
            </p:txBody>
          </p:sp>
        </p:grpSp>
      </p:grpSp>
      <p:sp>
        <p:nvSpPr>
          <p:cNvPr id="6" name="等腰三角形 5"/>
          <p:cNvSpPr/>
          <p:nvPr/>
        </p:nvSpPr>
        <p:spPr>
          <a:xfrm>
            <a:off x="15875" y="6111875"/>
            <a:ext cx="639763" cy="754063"/>
          </a:xfrm>
          <a:custGeom>
            <a:avLst/>
            <a:gdLst>
              <a:gd name="connsiteX0" fmla="*/ 0 w 464457"/>
              <a:gd name="connsiteY0" fmla="*/ 762000 h 762000"/>
              <a:gd name="connsiteX1" fmla="*/ 232229 w 464457"/>
              <a:gd name="connsiteY1" fmla="*/ 0 h 762000"/>
              <a:gd name="connsiteX2" fmla="*/ 464457 w 464457"/>
              <a:gd name="connsiteY2" fmla="*/ 762000 h 762000"/>
              <a:gd name="connsiteX3" fmla="*/ 0 w 464457"/>
              <a:gd name="connsiteY3" fmla="*/ 762000 h 762000"/>
              <a:gd name="connsiteX0" fmla="*/ 0 w 464457"/>
              <a:gd name="connsiteY0" fmla="*/ 746760 h 746760"/>
              <a:gd name="connsiteX1" fmla="*/ 18869 w 464457"/>
              <a:gd name="connsiteY1" fmla="*/ 0 h 746760"/>
              <a:gd name="connsiteX2" fmla="*/ 464457 w 464457"/>
              <a:gd name="connsiteY2" fmla="*/ 746760 h 746760"/>
              <a:gd name="connsiteX3" fmla="*/ 0 w 464457"/>
              <a:gd name="connsiteY3" fmla="*/ 746760 h 746760"/>
              <a:gd name="connsiteX0" fmla="*/ 0 w 510177"/>
              <a:gd name="connsiteY0" fmla="*/ 746760 h 746760"/>
              <a:gd name="connsiteX1" fmla="*/ 18869 w 510177"/>
              <a:gd name="connsiteY1" fmla="*/ 0 h 746760"/>
              <a:gd name="connsiteX2" fmla="*/ 510177 w 510177"/>
              <a:gd name="connsiteY2" fmla="*/ 716280 h 746760"/>
              <a:gd name="connsiteX3" fmla="*/ 0 w 510177"/>
              <a:gd name="connsiteY3" fmla="*/ 746760 h 746760"/>
              <a:gd name="connsiteX0" fmla="*/ 0 w 632097"/>
              <a:gd name="connsiteY0" fmla="*/ 769620 h 769620"/>
              <a:gd name="connsiteX1" fmla="*/ 140789 w 632097"/>
              <a:gd name="connsiteY1" fmla="*/ 0 h 769620"/>
              <a:gd name="connsiteX2" fmla="*/ 632097 w 632097"/>
              <a:gd name="connsiteY2" fmla="*/ 716280 h 769620"/>
              <a:gd name="connsiteX3" fmla="*/ 0 w 632097"/>
              <a:gd name="connsiteY3" fmla="*/ 769620 h 769620"/>
              <a:gd name="connsiteX0" fmla="*/ 0 w 769257"/>
              <a:gd name="connsiteY0" fmla="*/ 685800 h 716280"/>
              <a:gd name="connsiteX1" fmla="*/ 277949 w 769257"/>
              <a:gd name="connsiteY1" fmla="*/ 0 h 716280"/>
              <a:gd name="connsiteX2" fmla="*/ 769257 w 769257"/>
              <a:gd name="connsiteY2" fmla="*/ 716280 h 716280"/>
              <a:gd name="connsiteX3" fmla="*/ 0 w 769257"/>
              <a:gd name="connsiteY3" fmla="*/ 685800 h 716280"/>
              <a:gd name="connsiteX0" fmla="*/ 0 w 624477"/>
              <a:gd name="connsiteY0" fmla="*/ 754380 h 754380"/>
              <a:gd name="connsiteX1" fmla="*/ 133169 w 624477"/>
              <a:gd name="connsiteY1" fmla="*/ 0 h 754380"/>
              <a:gd name="connsiteX2" fmla="*/ 624477 w 624477"/>
              <a:gd name="connsiteY2" fmla="*/ 716280 h 754380"/>
              <a:gd name="connsiteX3" fmla="*/ 0 w 624477"/>
              <a:gd name="connsiteY3" fmla="*/ 754380 h 754380"/>
              <a:gd name="connsiteX0" fmla="*/ 0 w 654957"/>
              <a:gd name="connsiteY0" fmla="*/ 754380 h 754380"/>
              <a:gd name="connsiteX1" fmla="*/ 163649 w 654957"/>
              <a:gd name="connsiteY1" fmla="*/ 0 h 754380"/>
              <a:gd name="connsiteX2" fmla="*/ 654957 w 654957"/>
              <a:gd name="connsiteY2" fmla="*/ 716280 h 754380"/>
              <a:gd name="connsiteX3" fmla="*/ 0 w 654957"/>
              <a:gd name="connsiteY3" fmla="*/ 754380 h 754380"/>
              <a:gd name="connsiteX0" fmla="*/ 0 w 639717"/>
              <a:gd name="connsiteY0" fmla="*/ 754380 h 754380"/>
              <a:gd name="connsiteX1" fmla="*/ 148409 w 639717"/>
              <a:gd name="connsiteY1" fmla="*/ 0 h 754380"/>
              <a:gd name="connsiteX2" fmla="*/ 639717 w 639717"/>
              <a:gd name="connsiteY2" fmla="*/ 716280 h 754380"/>
              <a:gd name="connsiteX3" fmla="*/ 0 w 639717"/>
              <a:gd name="connsiteY3" fmla="*/ 754380 h 75438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639717" h="754380">
                <a:moveTo>
                  <a:pt x="0" y="754380"/>
                </a:moveTo>
                <a:lnTo>
                  <a:pt x="148409" y="0"/>
                </a:lnTo>
                <a:lnTo>
                  <a:pt x="639717" y="716280"/>
                </a:lnTo>
                <a:lnTo>
                  <a:pt x="0" y="754380"/>
                </a:lnTo>
                <a:close/>
              </a:path>
            </a:pathLst>
          </a:custGeom>
          <a:solidFill>
            <a:srgbClr val="005AB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sp>
        <p:nvSpPr>
          <p:cNvPr id="65" name="等腰三角形 5"/>
          <p:cNvSpPr/>
          <p:nvPr/>
        </p:nvSpPr>
        <p:spPr>
          <a:xfrm>
            <a:off x="0" y="5183188"/>
            <a:ext cx="182563" cy="1692275"/>
          </a:xfrm>
          <a:custGeom>
            <a:avLst/>
            <a:gdLst>
              <a:gd name="connsiteX0" fmla="*/ 0 w 464457"/>
              <a:gd name="connsiteY0" fmla="*/ 762000 h 762000"/>
              <a:gd name="connsiteX1" fmla="*/ 232229 w 464457"/>
              <a:gd name="connsiteY1" fmla="*/ 0 h 762000"/>
              <a:gd name="connsiteX2" fmla="*/ 464457 w 464457"/>
              <a:gd name="connsiteY2" fmla="*/ 762000 h 762000"/>
              <a:gd name="connsiteX3" fmla="*/ 0 w 464457"/>
              <a:gd name="connsiteY3" fmla="*/ 762000 h 762000"/>
              <a:gd name="connsiteX0" fmla="*/ 0 w 464457"/>
              <a:gd name="connsiteY0" fmla="*/ 746760 h 746760"/>
              <a:gd name="connsiteX1" fmla="*/ 18869 w 464457"/>
              <a:gd name="connsiteY1" fmla="*/ 0 h 746760"/>
              <a:gd name="connsiteX2" fmla="*/ 464457 w 464457"/>
              <a:gd name="connsiteY2" fmla="*/ 746760 h 746760"/>
              <a:gd name="connsiteX3" fmla="*/ 0 w 464457"/>
              <a:gd name="connsiteY3" fmla="*/ 746760 h 746760"/>
              <a:gd name="connsiteX0" fmla="*/ 0 w 510177"/>
              <a:gd name="connsiteY0" fmla="*/ 746760 h 746760"/>
              <a:gd name="connsiteX1" fmla="*/ 18869 w 510177"/>
              <a:gd name="connsiteY1" fmla="*/ 0 h 746760"/>
              <a:gd name="connsiteX2" fmla="*/ 510177 w 510177"/>
              <a:gd name="connsiteY2" fmla="*/ 716280 h 746760"/>
              <a:gd name="connsiteX3" fmla="*/ 0 w 510177"/>
              <a:gd name="connsiteY3" fmla="*/ 746760 h 746760"/>
              <a:gd name="connsiteX0" fmla="*/ 0 w 632097"/>
              <a:gd name="connsiteY0" fmla="*/ 769620 h 769620"/>
              <a:gd name="connsiteX1" fmla="*/ 140789 w 632097"/>
              <a:gd name="connsiteY1" fmla="*/ 0 h 769620"/>
              <a:gd name="connsiteX2" fmla="*/ 632097 w 632097"/>
              <a:gd name="connsiteY2" fmla="*/ 716280 h 769620"/>
              <a:gd name="connsiteX3" fmla="*/ 0 w 632097"/>
              <a:gd name="connsiteY3" fmla="*/ 769620 h 769620"/>
              <a:gd name="connsiteX0" fmla="*/ 0 w 769257"/>
              <a:gd name="connsiteY0" fmla="*/ 685800 h 716280"/>
              <a:gd name="connsiteX1" fmla="*/ 277949 w 769257"/>
              <a:gd name="connsiteY1" fmla="*/ 0 h 716280"/>
              <a:gd name="connsiteX2" fmla="*/ 769257 w 769257"/>
              <a:gd name="connsiteY2" fmla="*/ 716280 h 716280"/>
              <a:gd name="connsiteX3" fmla="*/ 0 w 769257"/>
              <a:gd name="connsiteY3" fmla="*/ 685800 h 716280"/>
              <a:gd name="connsiteX0" fmla="*/ 0 w 769257"/>
              <a:gd name="connsiteY0" fmla="*/ 944880 h 975360"/>
              <a:gd name="connsiteX1" fmla="*/ 156029 w 769257"/>
              <a:gd name="connsiteY1" fmla="*/ 0 h 975360"/>
              <a:gd name="connsiteX2" fmla="*/ 769257 w 769257"/>
              <a:gd name="connsiteY2" fmla="*/ 975360 h 975360"/>
              <a:gd name="connsiteX3" fmla="*/ 0 w 769257"/>
              <a:gd name="connsiteY3" fmla="*/ 944880 h 975360"/>
              <a:gd name="connsiteX0" fmla="*/ 0 w 769257"/>
              <a:gd name="connsiteY0" fmla="*/ 944880 h 975360"/>
              <a:gd name="connsiteX1" fmla="*/ 171269 w 769257"/>
              <a:gd name="connsiteY1" fmla="*/ 0 h 975360"/>
              <a:gd name="connsiteX2" fmla="*/ 769257 w 769257"/>
              <a:gd name="connsiteY2" fmla="*/ 975360 h 975360"/>
              <a:gd name="connsiteX3" fmla="*/ 0 w 769257"/>
              <a:gd name="connsiteY3" fmla="*/ 944880 h 975360"/>
              <a:gd name="connsiteX0" fmla="*/ 0 w 327297"/>
              <a:gd name="connsiteY0" fmla="*/ 944880 h 944880"/>
              <a:gd name="connsiteX1" fmla="*/ 171269 w 327297"/>
              <a:gd name="connsiteY1" fmla="*/ 0 h 944880"/>
              <a:gd name="connsiteX2" fmla="*/ 327297 w 327297"/>
              <a:gd name="connsiteY2" fmla="*/ 922020 h 944880"/>
              <a:gd name="connsiteX3" fmla="*/ 0 w 327297"/>
              <a:gd name="connsiteY3" fmla="*/ 944880 h 944880"/>
              <a:gd name="connsiteX0" fmla="*/ 34471 w 361768"/>
              <a:gd name="connsiteY0" fmla="*/ 457200 h 457200"/>
              <a:gd name="connsiteX1" fmla="*/ 0 w 361768"/>
              <a:gd name="connsiteY1" fmla="*/ 0 h 457200"/>
              <a:gd name="connsiteX2" fmla="*/ 361768 w 361768"/>
              <a:gd name="connsiteY2" fmla="*/ 434340 h 457200"/>
              <a:gd name="connsiteX3" fmla="*/ 34471 w 361768"/>
              <a:gd name="connsiteY3" fmla="*/ 457200 h 457200"/>
              <a:gd name="connsiteX0" fmla="*/ 0 w 327297"/>
              <a:gd name="connsiteY0" fmla="*/ 960120 h 960120"/>
              <a:gd name="connsiteX1" fmla="*/ 140789 w 327297"/>
              <a:gd name="connsiteY1" fmla="*/ 0 h 960120"/>
              <a:gd name="connsiteX2" fmla="*/ 327297 w 327297"/>
              <a:gd name="connsiteY2" fmla="*/ 937260 h 960120"/>
              <a:gd name="connsiteX3" fmla="*/ 0 w 327297"/>
              <a:gd name="connsiteY3" fmla="*/ 960120 h 960120"/>
              <a:gd name="connsiteX0" fmla="*/ 0 w 350157"/>
              <a:gd name="connsiteY0" fmla="*/ 960120 h 960120"/>
              <a:gd name="connsiteX1" fmla="*/ 140789 w 350157"/>
              <a:gd name="connsiteY1" fmla="*/ 0 h 960120"/>
              <a:gd name="connsiteX2" fmla="*/ 350157 w 350157"/>
              <a:gd name="connsiteY2" fmla="*/ 960120 h 960120"/>
              <a:gd name="connsiteX3" fmla="*/ 0 w 350157"/>
              <a:gd name="connsiteY3" fmla="*/ 960120 h 960120"/>
              <a:gd name="connsiteX0" fmla="*/ 0 w 319677"/>
              <a:gd name="connsiteY0" fmla="*/ 1706880 h 1706880"/>
              <a:gd name="connsiteX1" fmla="*/ 110309 w 319677"/>
              <a:gd name="connsiteY1" fmla="*/ 0 h 1706880"/>
              <a:gd name="connsiteX2" fmla="*/ 319677 w 319677"/>
              <a:gd name="connsiteY2" fmla="*/ 960120 h 1706880"/>
              <a:gd name="connsiteX3" fmla="*/ 0 w 319677"/>
              <a:gd name="connsiteY3" fmla="*/ 1706880 h 1706880"/>
              <a:gd name="connsiteX0" fmla="*/ 0 w 319677"/>
              <a:gd name="connsiteY0" fmla="*/ 1691640 h 1691640"/>
              <a:gd name="connsiteX1" fmla="*/ 156029 w 319677"/>
              <a:gd name="connsiteY1" fmla="*/ 0 h 1691640"/>
              <a:gd name="connsiteX2" fmla="*/ 319677 w 319677"/>
              <a:gd name="connsiteY2" fmla="*/ 944880 h 1691640"/>
              <a:gd name="connsiteX3" fmla="*/ 0 w 319677"/>
              <a:gd name="connsiteY3" fmla="*/ 1691640 h 1691640"/>
              <a:gd name="connsiteX0" fmla="*/ 0 w 319677"/>
              <a:gd name="connsiteY0" fmla="*/ 1691640 h 1691640"/>
              <a:gd name="connsiteX1" fmla="*/ 148409 w 319677"/>
              <a:gd name="connsiteY1" fmla="*/ 0 h 1691640"/>
              <a:gd name="connsiteX2" fmla="*/ 319677 w 319677"/>
              <a:gd name="connsiteY2" fmla="*/ 944880 h 1691640"/>
              <a:gd name="connsiteX3" fmla="*/ 0 w 319677"/>
              <a:gd name="connsiteY3" fmla="*/ 1691640 h 1691640"/>
              <a:gd name="connsiteX0" fmla="*/ 0 w 182517"/>
              <a:gd name="connsiteY0" fmla="*/ 1691640 h 1691640"/>
              <a:gd name="connsiteX1" fmla="*/ 11249 w 182517"/>
              <a:gd name="connsiteY1" fmla="*/ 0 h 1691640"/>
              <a:gd name="connsiteX2" fmla="*/ 182517 w 182517"/>
              <a:gd name="connsiteY2" fmla="*/ 944880 h 1691640"/>
              <a:gd name="connsiteX3" fmla="*/ 0 w 182517"/>
              <a:gd name="connsiteY3" fmla="*/ 1691640 h 16916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82517" h="1691640">
                <a:moveTo>
                  <a:pt x="0" y="1691640"/>
                </a:moveTo>
                <a:cubicBezTo>
                  <a:pt x="3750" y="1127760"/>
                  <a:pt x="7499" y="563880"/>
                  <a:pt x="11249" y="0"/>
                </a:cubicBezTo>
                <a:lnTo>
                  <a:pt x="182517" y="944880"/>
                </a:lnTo>
                <a:lnTo>
                  <a:pt x="0" y="1691640"/>
                </a:lnTo>
                <a:close/>
              </a:path>
            </a:pathLst>
          </a:custGeom>
          <a:solidFill>
            <a:srgbClr val="04397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A202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矩形 9"/>
          <p:cNvSpPr/>
          <p:nvPr/>
        </p:nvSpPr>
        <p:spPr>
          <a:xfrm>
            <a:off x="2032000" y="1566863"/>
            <a:ext cx="1336675" cy="508000"/>
          </a:xfrm>
          <a:prstGeom prst="rect">
            <a:avLst/>
          </a:prstGeom>
          <a:solidFill>
            <a:srgbClr val="1A202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pic>
        <p:nvPicPr>
          <p:cNvPr id="17411" name="图片 11"/>
          <p:cNvPicPr>
            <a:picLocks noChangeAspect="1"/>
          </p:cNvPicPr>
          <p:nvPr/>
        </p:nvPicPr>
        <p:blipFill>
          <a:blip r:embed="rId3" cstate="screen">
            <a:clrChange>
              <a:clrFrom>
                <a:srgbClr val="1A2026"/>
              </a:clrFrom>
              <a:clrTo>
                <a:srgbClr val="1A2026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46301" t="67529" b="9962"/>
          <a:stretch>
            <a:fillRect/>
          </a:stretch>
        </p:blipFill>
        <p:spPr bwMode="auto">
          <a:xfrm>
            <a:off x="9620250" y="2659063"/>
            <a:ext cx="2960688" cy="19637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7412" name="文本框 24"/>
          <p:cNvSpPr txBox="1">
            <a:spLocks noChangeArrowheads="1"/>
          </p:cNvSpPr>
          <p:nvPr/>
        </p:nvSpPr>
        <p:spPr bwMode="auto">
          <a:xfrm>
            <a:off x="3690938" y="2660650"/>
            <a:ext cx="5607050" cy="14462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en-US" altLang="zh-CN" sz="8800" b="1">
                <a:solidFill>
                  <a:srgbClr val="01C4E3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01</a:t>
            </a:r>
            <a:r>
              <a:rPr lang="en-US" altLang="zh-CN" sz="8000" b="1">
                <a:solidFill>
                  <a:srgbClr val="01C4E3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</a:t>
            </a:r>
            <a:r>
              <a:rPr lang="zh-CN" altLang="en-US" sz="3600" b="1">
                <a:solidFill>
                  <a:srgbClr val="01C4E3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单击此处添加标题</a:t>
            </a:r>
          </a:p>
        </p:txBody>
      </p:sp>
      <p:grpSp>
        <p:nvGrpSpPr>
          <p:cNvPr id="17413" name="组合 27"/>
          <p:cNvGrpSpPr>
            <a:grpSpLocks/>
          </p:cNvGrpSpPr>
          <p:nvPr/>
        </p:nvGrpSpPr>
        <p:grpSpPr bwMode="auto">
          <a:xfrm rot="2858925">
            <a:off x="2409825" y="3327400"/>
            <a:ext cx="650875" cy="727075"/>
            <a:chOff x="4473134" y="2166824"/>
            <a:chExt cx="257922" cy="288018"/>
          </a:xfrm>
        </p:grpSpPr>
        <p:sp>
          <p:nvSpPr>
            <p:cNvPr id="29" name="等腰三角形 28"/>
            <p:cNvSpPr/>
            <p:nvPr/>
          </p:nvSpPr>
          <p:spPr>
            <a:xfrm rot="3998033">
              <a:off x="4569576" y="2092936"/>
              <a:ext cx="83639" cy="231501"/>
            </a:xfrm>
            <a:prstGeom prst="triangle">
              <a:avLst>
                <a:gd name="adj" fmla="val 89599"/>
              </a:avLst>
            </a:prstGeom>
            <a:solidFill>
              <a:srgbClr val="0095D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  <p:sp>
          <p:nvSpPr>
            <p:cNvPr id="30" name="等腰三角形 28"/>
            <p:cNvSpPr/>
            <p:nvPr/>
          </p:nvSpPr>
          <p:spPr>
            <a:xfrm rot="9405018">
              <a:off x="4472552" y="2227485"/>
              <a:ext cx="67311" cy="227647"/>
            </a:xfrm>
            <a:custGeom>
              <a:avLst/>
              <a:gdLst>
                <a:gd name="connsiteX0" fmla="*/ 0 w 83418"/>
                <a:gd name="connsiteY0" fmla="*/ 231575 h 231575"/>
                <a:gd name="connsiteX1" fmla="*/ 74742 w 83418"/>
                <a:gd name="connsiteY1" fmla="*/ 0 h 231575"/>
                <a:gd name="connsiteX2" fmla="*/ 83418 w 83418"/>
                <a:gd name="connsiteY2" fmla="*/ 231575 h 231575"/>
                <a:gd name="connsiteX3" fmla="*/ 0 w 83418"/>
                <a:gd name="connsiteY3" fmla="*/ 231575 h 231575"/>
                <a:gd name="connsiteX0" fmla="*/ 0 w 105978"/>
                <a:gd name="connsiteY0" fmla="*/ 284084 h 284084"/>
                <a:gd name="connsiteX1" fmla="*/ 97302 w 105978"/>
                <a:gd name="connsiteY1" fmla="*/ 0 h 284084"/>
                <a:gd name="connsiteX2" fmla="*/ 105978 w 105978"/>
                <a:gd name="connsiteY2" fmla="*/ 231575 h 284084"/>
                <a:gd name="connsiteX3" fmla="*/ 0 w 105978"/>
                <a:gd name="connsiteY3" fmla="*/ 284084 h 284084"/>
                <a:gd name="connsiteX0" fmla="*/ 7646 w 104948"/>
                <a:gd name="connsiteY0" fmla="*/ 284084 h 369363"/>
                <a:gd name="connsiteX1" fmla="*/ 104948 w 104948"/>
                <a:gd name="connsiteY1" fmla="*/ 0 h 369363"/>
                <a:gd name="connsiteX2" fmla="*/ 0 w 104948"/>
                <a:gd name="connsiteY2" fmla="*/ 369363 h 369363"/>
                <a:gd name="connsiteX3" fmla="*/ 7646 w 104948"/>
                <a:gd name="connsiteY3" fmla="*/ 284084 h 369363"/>
                <a:gd name="connsiteX0" fmla="*/ 126 w 97428"/>
                <a:gd name="connsiteY0" fmla="*/ 284084 h 351860"/>
                <a:gd name="connsiteX1" fmla="*/ 97428 w 97428"/>
                <a:gd name="connsiteY1" fmla="*/ 0 h 351860"/>
                <a:gd name="connsiteX2" fmla="*/ 0 w 97428"/>
                <a:gd name="connsiteY2" fmla="*/ 351860 h 351860"/>
                <a:gd name="connsiteX3" fmla="*/ 126 w 97428"/>
                <a:gd name="connsiteY3" fmla="*/ 284084 h 351860"/>
                <a:gd name="connsiteX0" fmla="*/ 0 w 97302"/>
                <a:gd name="connsiteY0" fmla="*/ 284084 h 348115"/>
                <a:gd name="connsiteX1" fmla="*/ 97302 w 97302"/>
                <a:gd name="connsiteY1" fmla="*/ 0 h 348115"/>
                <a:gd name="connsiteX2" fmla="*/ 9258 w 97302"/>
                <a:gd name="connsiteY2" fmla="*/ 348115 h 348115"/>
                <a:gd name="connsiteX3" fmla="*/ 0 w 97302"/>
                <a:gd name="connsiteY3" fmla="*/ 284084 h 348115"/>
                <a:gd name="connsiteX0" fmla="*/ 757 w 98059"/>
                <a:gd name="connsiteY0" fmla="*/ 284084 h 359363"/>
                <a:gd name="connsiteX1" fmla="*/ 98059 w 98059"/>
                <a:gd name="connsiteY1" fmla="*/ 0 h 359363"/>
                <a:gd name="connsiteX2" fmla="*/ 0 w 98059"/>
                <a:gd name="connsiteY2" fmla="*/ 359363 h 359363"/>
                <a:gd name="connsiteX3" fmla="*/ 757 w 98059"/>
                <a:gd name="connsiteY3" fmla="*/ 284084 h 359363"/>
                <a:gd name="connsiteX0" fmla="*/ 757 w 67300"/>
                <a:gd name="connsiteY0" fmla="*/ 152164 h 227443"/>
                <a:gd name="connsiteX1" fmla="*/ 67300 w 67300"/>
                <a:gd name="connsiteY1" fmla="*/ 0 h 227443"/>
                <a:gd name="connsiteX2" fmla="*/ 0 w 67300"/>
                <a:gd name="connsiteY2" fmla="*/ 227443 h 227443"/>
                <a:gd name="connsiteX3" fmla="*/ 757 w 67300"/>
                <a:gd name="connsiteY3" fmla="*/ 152164 h 22744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67300" h="227443">
                  <a:moveTo>
                    <a:pt x="757" y="152164"/>
                  </a:moveTo>
                  <a:lnTo>
                    <a:pt x="67300" y="0"/>
                  </a:lnTo>
                  <a:lnTo>
                    <a:pt x="0" y="227443"/>
                  </a:lnTo>
                  <a:cubicBezTo>
                    <a:pt x="252" y="202350"/>
                    <a:pt x="505" y="177257"/>
                    <a:pt x="757" y="152164"/>
                  </a:cubicBezTo>
                  <a:close/>
                </a:path>
              </a:pathLst>
            </a:custGeom>
            <a:solidFill>
              <a:srgbClr val="00235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  <p:sp>
          <p:nvSpPr>
            <p:cNvPr id="31" name="等腰三角形 29"/>
            <p:cNvSpPr/>
            <p:nvPr/>
          </p:nvSpPr>
          <p:spPr>
            <a:xfrm>
              <a:off x="4519703" y="2195021"/>
              <a:ext cx="210112" cy="258462"/>
            </a:xfrm>
            <a:custGeom>
              <a:avLst/>
              <a:gdLst>
                <a:gd name="connsiteX0" fmla="*/ 0 w 318469"/>
                <a:gd name="connsiteY0" fmla="*/ 313150 h 313150"/>
                <a:gd name="connsiteX1" fmla="*/ 159235 w 318469"/>
                <a:gd name="connsiteY1" fmla="*/ 0 h 313150"/>
                <a:gd name="connsiteX2" fmla="*/ 318469 w 318469"/>
                <a:gd name="connsiteY2" fmla="*/ 313150 h 313150"/>
                <a:gd name="connsiteX3" fmla="*/ 0 w 318469"/>
                <a:gd name="connsiteY3" fmla="*/ 313150 h 313150"/>
                <a:gd name="connsiteX0" fmla="*/ 0 w 564048"/>
                <a:gd name="connsiteY0" fmla="*/ 377444 h 377444"/>
                <a:gd name="connsiteX1" fmla="*/ 564048 w 564048"/>
                <a:gd name="connsiteY1" fmla="*/ 0 h 377444"/>
                <a:gd name="connsiteX2" fmla="*/ 318469 w 564048"/>
                <a:gd name="connsiteY2" fmla="*/ 377444 h 377444"/>
                <a:gd name="connsiteX3" fmla="*/ 0 w 564048"/>
                <a:gd name="connsiteY3" fmla="*/ 377444 h 377444"/>
                <a:gd name="connsiteX0" fmla="*/ 45862 w 245579"/>
                <a:gd name="connsiteY0" fmla="*/ 98838 h 377444"/>
                <a:gd name="connsiteX1" fmla="*/ 245579 w 245579"/>
                <a:gd name="connsiteY1" fmla="*/ 0 h 377444"/>
                <a:gd name="connsiteX2" fmla="*/ 0 w 245579"/>
                <a:gd name="connsiteY2" fmla="*/ 377444 h 377444"/>
                <a:gd name="connsiteX3" fmla="*/ 45862 w 245579"/>
                <a:gd name="connsiteY3" fmla="*/ 98838 h 377444"/>
                <a:gd name="connsiteX0" fmla="*/ 0 w 199717"/>
                <a:gd name="connsiteY0" fmla="*/ 98838 h 272669"/>
                <a:gd name="connsiteX1" fmla="*/ 199717 w 199717"/>
                <a:gd name="connsiteY1" fmla="*/ 0 h 272669"/>
                <a:gd name="connsiteX2" fmla="*/ 6526 w 199717"/>
                <a:gd name="connsiteY2" fmla="*/ 272669 h 272669"/>
                <a:gd name="connsiteX3" fmla="*/ 0 w 199717"/>
                <a:gd name="connsiteY3" fmla="*/ 98838 h 272669"/>
                <a:gd name="connsiteX0" fmla="*/ 5380 w 205097"/>
                <a:gd name="connsiteY0" fmla="*/ 98838 h 256000"/>
                <a:gd name="connsiteX1" fmla="*/ 205097 w 205097"/>
                <a:gd name="connsiteY1" fmla="*/ 0 h 256000"/>
                <a:gd name="connsiteX2" fmla="*/ 0 w 205097"/>
                <a:gd name="connsiteY2" fmla="*/ 256000 h 256000"/>
                <a:gd name="connsiteX3" fmla="*/ 5380 w 205097"/>
                <a:gd name="connsiteY3" fmla="*/ 98838 h 256000"/>
                <a:gd name="connsiteX0" fmla="*/ 5380 w 209859"/>
                <a:gd name="connsiteY0" fmla="*/ 101220 h 258382"/>
                <a:gd name="connsiteX1" fmla="*/ 209859 w 209859"/>
                <a:gd name="connsiteY1" fmla="*/ 0 h 258382"/>
                <a:gd name="connsiteX2" fmla="*/ 0 w 209859"/>
                <a:gd name="connsiteY2" fmla="*/ 258382 h 258382"/>
                <a:gd name="connsiteX3" fmla="*/ 5380 w 209859"/>
                <a:gd name="connsiteY3" fmla="*/ 101220 h 25838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09859" h="258382">
                  <a:moveTo>
                    <a:pt x="5380" y="101220"/>
                  </a:moveTo>
                  <a:lnTo>
                    <a:pt x="209859" y="0"/>
                  </a:lnTo>
                  <a:lnTo>
                    <a:pt x="0" y="258382"/>
                  </a:lnTo>
                  <a:lnTo>
                    <a:pt x="5380" y="101220"/>
                  </a:lnTo>
                  <a:close/>
                </a:path>
              </a:pathLst>
            </a:custGeom>
            <a:solidFill>
              <a:srgbClr val="07469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</p:grpSp>
      <p:grpSp>
        <p:nvGrpSpPr>
          <p:cNvPr id="17414" name="组合 31"/>
          <p:cNvGrpSpPr>
            <a:grpSpLocks/>
          </p:cNvGrpSpPr>
          <p:nvPr/>
        </p:nvGrpSpPr>
        <p:grpSpPr bwMode="auto">
          <a:xfrm rot="8543799">
            <a:off x="2874963" y="2844800"/>
            <a:ext cx="736600" cy="822325"/>
            <a:chOff x="4473134" y="2166824"/>
            <a:chExt cx="257922" cy="288018"/>
          </a:xfrm>
        </p:grpSpPr>
        <p:sp>
          <p:nvSpPr>
            <p:cNvPr id="33" name="等腰三角形 32"/>
            <p:cNvSpPr/>
            <p:nvPr/>
          </p:nvSpPr>
          <p:spPr>
            <a:xfrm rot="3998033">
              <a:off x="4571639" y="2093764"/>
              <a:ext cx="83403" cy="231796"/>
            </a:xfrm>
            <a:prstGeom prst="triangle">
              <a:avLst>
                <a:gd name="adj" fmla="val 89599"/>
              </a:avLst>
            </a:prstGeom>
            <a:solidFill>
              <a:srgbClr val="0095D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  <p:sp>
          <p:nvSpPr>
            <p:cNvPr id="34" name="等腰三角形 28"/>
            <p:cNvSpPr/>
            <p:nvPr/>
          </p:nvSpPr>
          <p:spPr>
            <a:xfrm rot="9405018">
              <a:off x="4474379" y="2229564"/>
              <a:ext cx="67260" cy="227412"/>
            </a:xfrm>
            <a:custGeom>
              <a:avLst/>
              <a:gdLst>
                <a:gd name="connsiteX0" fmla="*/ 0 w 83418"/>
                <a:gd name="connsiteY0" fmla="*/ 231575 h 231575"/>
                <a:gd name="connsiteX1" fmla="*/ 74742 w 83418"/>
                <a:gd name="connsiteY1" fmla="*/ 0 h 231575"/>
                <a:gd name="connsiteX2" fmla="*/ 83418 w 83418"/>
                <a:gd name="connsiteY2" fmla="*/ 231575 h 231575"/>
                <a:gd name="connsiteX3" fmla="*/ 0 w 83418"/>
                <a:gd name="connsiteY3" fmla="*/ 231575 h 231575"/>
                <a:gd name="connsiteX0" fmla="*/ 0 w 105978"/>
                <a:gd name="connsiteY0" fmla="*/ 284084 h 284084"/>
                <a:gd name="connsiteX1" fmla="*/ 97302 w 105978"/>
                <a:gd name="connsiteY1" fmla="*/ 0 h 284084"/>
                <a:gd name="connsiteX2" fmla="*/ 105978 w 105978"/>
                <a:gd name="connsiteY2" fmla="*/ 231575 h 284084"/>
                <a:gd name="connsiteX3" fmla="*/ 0 w 105978"/>
                <a:gd name="connsiteY3" fmla="*/ 284084 h 284084"/>
                <a:gd name="connsiteX0" fmla="*/ 7646 w 104948"/>
                <a:gd name="connsiteY0" fmla="*/ 284084 h 369363"/>
                <a:gd name="connsiteX1" fmla="*/ 104948 w 104948"/>
                <a:gd name="connsiteY1" fmla="*/ 0 h 369363"/>
                <a:gd name="connsiteX2" fmla="*/ 0 w 104948"/>
                <a:gd name="connsiteY2" fmla="*/ 369363 h 369363"/>
                <a:gd name="connsiteX3" fmla="*/ 7646 w 104948"/>
                <a:gd name="connsiteY3" fmla="*/ 284084 h 369363"/>
                <a:gd name="connsiteX0" fmla="*/ 126 w 97428"/>
                <a:gd name="connsiteY0" fmla="*/ 284084 h 351860"/>
                <a:gd name="connsiteX1" fmla="*/ 97428 w 97428"/>
                <a:gd name="connsiteY1" fmla="*/ 0 h 351860"/>
                <a:gd name="connsiteX2" fmla="*/ 0 w 97428"/>
                <a:gd name="connsiteY2" fmla="*/ 351860 h 351860"/>
                <a:gd name="connsiteX3" fmla="*/ 126 w 97428"/>
                <a:gd name="connsiteY3" fmla="*/ 284084 h 351860"/>
                <a:gd name="connsiteX0" fmla="*/ 0 w 97302"/>
                <a:gd name="connsiteY0" fmla="*/ 284084 h 348115"/>
                <a:gd name="connsiteX1" fmla="*/ 97302 w 97302"/>
                <a:gd name="connsiteY1" fmla="*/ 0 h 348115"/>
                <a:gd name="connsiteX2" fmla="*/ 9258 w 97302"/>
                <a:gd name="connsiteY2" fmla="*/ 348115 h 348115"/>
                <a:gd name="connsiteX3" fmla="*/ 0 w 97302"/>
                <a:gd name="connsiteY3" fmla="*/ 284084 h 348115"/>
                <a:gd name="connsiteX0" fmla="*/ 757 w 98059"/>
                <a:gd name="connsiteY0" fmla="*/ 284084 h 359363"/>
                <a:gd name="connsiteX1" fmla="*/ 98059 w 98059"/>
                <a:gd name="connsiteY1" fmla="*/ 0 h 359363"/>
                <a:gd name="connsiteX2" fmla="*/ 0 w 98059"/>
                <a:gd name="connsiteY2" fmla="*/ 359363 h 359363"/>
                <a:gd name="connsiteX3" fmla="*/ 757 w 98059"/>
                <a:gd name="connsiteY3" fmla="*/ 284084 h 359363"/>
                <a:gd name="connsiteX0" fmla="*/ 757 w 67300"/>
                <a:gd name="connsiteY0" fmla="*/ 152164 h 227443"/>
                <a:gd name="connsiteX1" fmla="*/ 67300 w 67300"/>
                <a:gd name="connsiteY1" fmla="*/ 0 h 227443"/>
                <a:gd name="connsiteX2" fmla="*/ 0 w 67300"/>
                <a:gd name="connsiteY2" fmla="*/ 227443 h 227443"/>
                <a:gd name="connsiteX3" fmla="*/ 757 w 67300"/>
                <a:gd name="connsiteY3" fmla="*/ 152164 h 22744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67300" h="227443">
                  <a:moveTo>
                    <a:pt x="757" y="152164"/>
                  </a:moveTo>
                  <a:lnTo>
                    <a:pt x="67300" y="0"/>
                  </a:lnTo>
                  <a:lnTo>
                    <a:pt x="0" y="227443"/>
                  </a:lnTo>
                  <a:cubicBezTo>
                    <a:pt x="252" y="202350"/>
                    <a:pt x="505" y="177257"/>
                    <a:pt x="757" y="152164"/>
                  </a:cubicBezTo>
                  <a:close/>
                </a:path>
              </a:pathLst>
            </a:custGeom>
            <a:solidFill>
              <a:srgbClr val="00235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  <p:sp>
          <p:nvSpPr>
            <p:cNvPr id="35" name="等腰三角形 29"/>
            <p:cNvSpPr/>
            <p:nvPr/>
          </p:nvSpPr>
          <p:spPr>
            <a:xfrm>
              <a:off x="4520820" y="2195320"/>
              <a:ext cx="210117" cy="258549"/>
            </a:xfrm>
            <a:custGeom>
              <a:avLst/>
              <a:gdLst>
                <a:gd name="connsiteX0" fmla="*/ 0 w 318469"/>
                <a:gd name="connsiteY0" fmla="*/ 313150 h 313150"/>
                <a:gd name="connsiteX1" fmla="*/ 159235 w 318469"/>
                <a:gd name="connsiteY1" fmla="*/ 0 h 313150"/>
                <a:gd name="connsiteX2" fmla="*/ 318469 w 318469"/>
                <a:gd name="connsiteY2" fmla="*/ 313150 h 313150"/>
                <a:gd name="connsiteX3" fmla="*/ 0 w 318469"/>
                <a:gd name="connsiteY3" fmla="*/ 313150 h 313150"/>
                <a:gd name="connsiteX0" fmla="*/ 0 w 564048"/>
                <a:gd name="connsiteY0" fmla="*/ 377444 h 377444"/>
                <a:gd name="connsiteX1" fmla="*/ 564048 w 564048"/>
                <a:gd name="connsiteY1" fmla="*/ 0 h 377444"/>
                <a:gd name="connsiteX2" fmla="*/ 318469 w 564048"/>
                <a:gd name="connsiteY2" fmla="*/ 377444 h 377444"/>
                <a:gd name="connsiteX3" fmla="*/ 0 w 564048"/>
                <a:gd name="connsiteY3" fmla="*/ 377444 h 377444"/>
                <a:gd name="connsiteX0" fmla="*/ 45862 w 245579"/>
                <a:gd name="connsiteY0" fmla="*/ 98838 h 377444"/>
                <a:gd name="connsiteX1" fmla="*/ 245579 w 245579"/>
                <a:gd name="connsiteY1" fmla="*/ 0 h 377444"/>
                <a:gd name="connsiteX2" fmla="*/ 0 w 245579"/>
                <a:gd name="connsiteY2" fmla="*/ 377444 h 377444"/>
                <a:gd name="connsiteX3" fmla="*/ 45862 w 245579"/>
                <a:gd name="connsiteY3" fmla="*/ 98838 h 377444"/>
                <a:gd name="connsiteX0" fmla="*/ 0 w 199717"/>
                <a:gd name="connsiteY0" fmla="*/ 98838 h 272669"/>
                <a:gd name="connsiteX1" fmla="*/ 199717 w 199717"/>
                <a:gd name="connsiteY1" fmla="*/ 0 h 272669"/>
                <a:gd name="connsiteX2" fmla="*/ 6526 w 199717"/>
                <a:gd name="connsiteY2" fmla="*/ 272669 h 272669"/>
                <a:gd name="connsiteX3" fmla="*/ 0 w 199717"/>
                <a:gd name="connsiteY3" fmla="*/ 98838 h 272669"/>
                <a:gd name="connsiteX0" fmla="*/ 5380 w 205097"/>
                <a:gd name="connsiteY0" fmla="*/ 98838 h 256000"/>
                <a:gd name="connsiteX1" fmla="*/ 205097 w 205097"/>
                <a:gd name="connsiteY1" fmla="*/ 0 h 256000"/>
                <a:gd name="connsiteX2" fmla="*/ 0 w 205097"/>
                <a:gd name="connsiteY2" fmla="*/ 256000 h 256000"/>
                <a:gd name="connsiteX3" fmla="*/ 5380 w 205097"/>
                <a:gd name="connsiteY3" fmla="*/ 98838 h 256000"/>
                <a:gd name="connsiteX0" fmla="*/ 5380 w 209859"/>
                <a:gd name="connsiteY0" fmla="*/ 101220 h 258382"/>
                <a:gd name="connsiteX1" fmla="*/ 209859 w 209859"/>
                <a:gd name="connsiteY1" fmla="*/ 0 h 258382"/>
                <a:gd name="connsiteX2" fmla="*/ 0 w 209859"/>
                <a:gd name="connsiteY2" fmla="*/ 258382 h 258382"/>
                <a:gd name="connsiteX3" fmla="*/ 5380 w 209859"/>
                <a:gd name="connsiteY3" fmla="*/ 101220 h 25838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09859" h="258382">
                  <a:moveTo>
                    <a:pt x="5380" y="101220"/>
                  </a:moveTo>
                  <a:lnTo>
                    <a:pt x="209859" y="0"/>
                  </a:lnTo>
                  <a:lnTo>
                    <a:pt x="0" y="258382"/>
                  </a:lnTo>
                  <a:lnTo>
                    <a:pt x="5380" y="101220"/>
                  </a:lnTo>
                  <a:close/>
                </a:path>
              </a:pathLst>
            </a:custGeom>
            <a:solidFill>
              <a:srgbClr val="07469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</p:grpSp>
      <p:sp>
        <p:nvSpPr>
          <p:cNvPr id="37" name="等腰三角形 36"/>
          <p:cNvSpPr/>
          <p:nvPr/>
        </p:nvSpPr>
        <p:spPr>
          <a:xfrm rot="10800000">
            <a:off x="3165947" y="3240561"/>
            <a:ext cx="490610" cy="510856"/>
          </a:xfrm>
          <a:custGeom>
            <a:avLst/>
            <a:gdLst>
              <a:gd name="connsiteX0" fmla="*/ 0 w 438295"/>
              <a:gd name="connsiteY0" fmla="*/ 539430 h 539430"/>
              <a:gd name="connsiteX1" fmla="*/ 219148 w 438295"/>
              <a:gd name="connsiteY1" fmla="*/ 0 h 539430"/>
              <a:gd name="connsiteX2" fmla="*/ 438295 w 438295"/>
              <a:gd name="connsiteY2" fmla="*/ 539430 h 539430"/>
              <a:gd name="connsiteX3" fmla="*/ 0 w 438295"/>
              <a:gd name="connsiteY3" fmla="*/ 539430 h 539430"/>
              <a:gd name="connsiteX0" fmla="*/ 0 w 219148"/>
              <a:gd name="connsiteY0" fmla="*/ 539430 h 753743"/>
              <a:gd name="connsiteX1" fmla="*/ 219148 w 219148"/>
              <a:gd name="connsiteY1" fmla="*/ 0 h 753743"/>
              <a:gd name="connsiteX2" fmla="*/ 133495 w 219148"/>
              <a:gd name="connsiteY2" fmla="*/ 753743 h 753743"/>
              <a:gd name="connsiteX3" fmla="*/ 0 w 219148"/>
              <a:gd name="connsiteY3" fmla="*/ 539430 h 753743"/>
              <a:gd name="connsiteX0" fmla="*/ 0 w 181048"/>
              <a:gd name="connsiteY0" fmla="*/ 715643 h 753743"/>
              <a:gd name="connsiteX1" fmla="*/ 181048 w 181048"/>
              <a:gd name="connsiteY1" fmla="*/ 0 h 753743"/>
              <a:gd name="connsiteX2" fmla="*/ 95395 w 181048"/>
              <a:gd name="connsiteY2" fmla="*/ 753743 h 753743"/>
              <a:gd name="connsiteX3" fmla="*/ 0 w 181048"/>
              <a:gd name="connsiteY3" fmla="*/ 715643 h 753743"/>
              <a:gd name="connsiteX0" fmla="*/ 0 w 481085"/>
              <a:gd name="connsiteY0" fmla="*/ 472756 h 510856"/>
              <a:gd name="connsiteX1" fmla="*/ 481085 w 481085"/>
              <a:gd name="connsiteY1" fmla="*/ 0 h 510856"/>
              <a:gd name="connsiteX2" fmla="*/ 95395 w 481085"/>
              <a:gd name="connsiteY2" fmla="*/ 510856 h 510856"/>
              <a:gd name="connsiteX3" fmla="*/ 0 w 481085"/>
              <a:gd name="connsiteY3" fmla="*/ 472756 h 510856"/>
              <a:gd name="connsiteX0" fmla="*/ 0 w 490610"/>
              <a:gd name="connsiteY0" fmla="*/ 463231 h 510856"/>
              <a:gd name="connsiteX1" fmla="*/ 490610 w 490610"/>
              <a:gd name="connsiteY1" fmla="*/ 0 h 510856"/>
              <a:gd name="connsiteX2" fmla="*/ 104920 w 490610"/>
              <a:gd name="connsiteY2" fmla="*/ 510856 h 510856"/>
              <a:gd name="connsiteX3" fmla="*/ 0 w 490610"/>
              <a:gd name="connsiteY3" fmla="*/ 463231 h 510856"/>
              <a:gd name="connsiteX0" fmla="*/ 0 w 490610"/>
              <a:gd name="connsiteY0" fmla="*/ 463231 h 510856"/>
              <a:gd name="connsiteX1" fmla="*/ 490610 w 490610"/>
              <a:gd name="connsiteY1" fmla="*/ 0 h 510856"/>
              <a:gd name="connsiteX2" fmla="*/ 104920 w 490610"/>
              <a:gd name="connsiteY2" fmla="*/ 510856 h 510856"/>
              <a:gd name="connsiteX3" fmla="*/ 0 w 490610"/>
              <a:gd name="connsiteY3" fmla="*/ 463231 h 510856"/>
              <a:gd name="connsiteX0" fmla="*/ 0 w 490610"/>
              <a:gd name="connsiteY0" fmla="*/ 463231 h 487043"/>
              <a:gd name="connsiteX1" fmla="*/ 490610 w 490610"/>
              <a:gd name="connsiteY1" fmla="*/ 0 h 487043"/>
              <a:gd name="connsiteX2" fmla="*/ 62058 w 490610"/>
              <a:gd name="connsiteY2" fmla="*/ 487043 h 487043"/>
              <a:gd name="connsiteX3" fmla="*/ 0 w 490610"/>
              <a:gd name="connsiteY3" fmla="*/ 463231 h 487043"/>
              <a:gd name="connsiteX0" fmla="*/ 0 w 490610"/>
              <a:gd name="connsiteY0" fmla="*/ 463231 h 510856"/>
              <a:gd name="connsiteX1" fmla="*/ 490610 w 490610"/>
              <a:gd name="connsiteY1" fmla="*/ 0 h 510856"/>
              <a:gd name="connsiteX2" fmla="*/ 85870 w 490610"/>
              <a:gd name="connsiteY2" fmla="*/ 510856 h 510856"/>
              <a:gd name="connsiteX3" fmla="*/ 0 w 490610"/>
              <a:gd name="connsiteY3" fmla="*/ 463231 h 510856"/>
              <a:gd name="connsiteX0" fmla="*/ 0 w 490610"/>
              <a:gd name="connsiteY0" fmla="*/ 463231 h 510856"/>
              <a:gd name="connsiteX1" fmla="*/ 490610 w 490610"/>
              <a:gd name="connsiteY1" fmla="*/ 0 h 510856"/>
              <a:gd name="connsiteX2" fmla="*/ 85870 w 490610"/>
              <a:gd name="connsiteY2" fmla="*/ 510856 h 510856"/>
              <a:gd name="connsiteX3" fmla="*/ 0 w 490610"/>
              <a:gd name="connsiteY3" fmla="*/ 463231 h 51085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90610" h="510856">
                <a:moveTo>
                  <a:pt x="0" y="463231"/>
                </a:moveTo>
                <a:lnTo>
                  <a:pt x="490610" y="0"/>
                </a:lnTo>
                <a:cubicBezTo>
                  <a:pt x="355697" y="170285"/>
                  <a:pt x="158871" y="297708"/>
                  <a:pt x="85870" y="510856"/>
                </a:cubicBezTo>
                <a:lnTo>
                  <a:pt x="0" y="463231"/>
                </a:lnTo>
                <a:close/>
              </a:path>
            </a:pathLst>
          </a:custGeom>
          <a:gradFill flip="none" rotWithShape="1">
            <a:gsLst>
              <a:gs pos="0">
                <a:schemeClr val="bg1"/>
              </a:gs>
              <a:gs pos="62391">
                <a:srgbClr val="FFFFFF">
                  <a:alpha val="22000"/>
                </a:srgbClr>
              </a:gs>
              <a:gs pos="73420">
                <a:srgbClr val="FFFFFF">
                  <a:alpha val="34000"/>
                </a:srgbClr>
              </a:gs>
              <a:gs pos="100000">
                <a:schemeClr val="bg1">
                  <a:alpha val="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sp>
        <p:nvSpPr>
          <p:cNvPr id="38" name="等腰三角形 36"/>
          <p:cNvSpPr/>
          <p:nvPr/>
        </p:nvSpPr>
        <p:spPr>
          <a:xfrm rot="5400000">
            <a:off x="2719508" y="3297053"/>
            <a:ext cx="385277" cy="474390"/>
          </a:xfrm>
          <a:custGeom>
            <a:avLst/>
            <a:gdLst>
              <a:gd name="connsiteX0" fmla="*/ 0 w 438295"/>
              <a:gd name="connsiteY0" fmla="*/ 539430 h 539430"/>
              <a:gd name="connsiteX1" fmla="*/ 219148 w 438295"/>
              <a:gd name="connsiteY1" fmla="*/ 0 h 539430"/>
              <a:gd name="connsiteX2" fmla="*/ 438295 w 438295"/>
              <a:gd name="connsiteY2" fmla="*/ 539430 h 539430"/>
              <a:gd name="connsiteX3" fmla="*/ 0 w 438295"/>
              <a:gd name="connsiteY3" fmla="*/ 539430 h 539430"/>
              <a:gd name="connsiteX0" fmla="*/ 0 w 219148"/>
              <a:gd name="connsiteY0" fmla="*/ 539430 h 753743"/>
              <a:gd name="connsiteX1" fmla="*/ 219148 w 219148"/>
              <a:gd name="connsiteY1" fmla="*/ 0 h 753743"/>
              <a:gd name="connsiteX2" fmla="*/ 133495 w 219148"/>
              <a:gd name="connsiteY2" fmla="*/ 753743 h 753743"/>
              <a:gd name="connsiteX3" fmla="*/ 0 w 219148"/>
              <a:gd name="connsiteY3" fmla="*/ 539430 h 753743"/>
              <a:gd name="connsiteX0" fmla="*/ 0 w 181048"/>
              <a:gd name="connsiteY0" fmla="*/ 715643 h 753743"/>
              <a:gd name="connsiteX1" fmla="*/ 181048 w 181048"/>
              <a:gd name="connsiteY1" fmla="*/ 0 h 753743"/>
              <a:gd name="connsiteX2" fmla="*/ 95395 w 181048"/>
              <a:gd name="connsiteY2" fmla="*/ 753743 h 753743"/>
              <a:gd name="connsiteX3" fmla="*/ 0 w 181048"/>
              <a:gd name="connsiteY3" fmla="*/ 715643 h 753743"/>
              <a:gd name="connsiteX0" fmla="*/ 0 w 481085"/>
              <a:gd name="connsiteY0" fmla="*/ 472756 h 510856"/>
              <a:gd name="connsiteX1" fmla="*/ 481085 w 481085"/>
              <a:gd name="connsiteY1" fmla="*/ 0 h 510856"/>
              <a:gd name="connsiteX2" fmla="*/ 95395 w 481085"/>
              <a:gd name="connsiteY2" fmla="*/ 510856 h 510856"/>
              <a:gd name="connsiteX3" fmla="*/ 0 w 481085"/>
              <a:gd name="connsiteY3" fmla="*/ 472756 h 510856"/>
              <a:gd name="connsiteX0" fmla="*/ 0 w 490610"/>
              <a:gd name="connsiteY0" fmla="*/ 463231 h 510856"/>
              <a:gd name="connsiteX1" fmla="*/ 490610 w 490610"/>
              <a:gd name="connsiteY1" fmla="*/ 0 h 510856"/>
              <a:gd name="connsiteX2" fmla="*/ 104920 w 490610"/>
              <a:gd name="connsiteY2" fmla="*/ 510856 h 510856"/>
              <a:gd name="connsiteX3" fmla="*/ 0 w 490610"/>
              <a:gd name="connsiteY3" fmla="*/ 463231 h 510856"/>
              <a:gd name="connsiteX0" fmla="*/ 0 w 490610"/>
              <a:gd name="connsiteY0" fmla="*/ 463231 h 510856"/>
              <a:gd name="connsiteX1" fmla="*/ 490610 w 490610"/>
              <a:gd name="connsiteY1" fmla="*/ 0 h 510856"/>
              <a:gd name="connsiteX2" fmla="*/ 104920 w 490610"/>
              <a:gd name="connsiteY2" fmla="*/ 510856 h 510856"/>
              <a:gd name="connsiteX3" fmla="*/ 0 w 490610"/>
              <a:gd name="connsiteY3" fmla="*/ 463231 h 510856"/>
              <a:gd name="connsiteX0" fmla="*/ 0 w 490610"/>
              <a:gd name="connsiteY0" fmla="*/ 463231 h 487043"/>
              <a:gd name="connsiteX1" fmla="*/ 490610 w 490610"/>
              <a:gd name="connsiteY1" fmla="*/ 0 h 487043"/>
              <a:gd name="connsiteX2" fmla="*/ 62058 w 490610"/>
              <a:gd name="connsiteY2" fmla="*/ 487043 h 487043"/>
              <a:gd name="connsiteX3" fmla="*/ 0 w 490610"/>
              <a:gd name="connsiteY3" fmla="*/ 463231 h 487043"/>
              <a:gd name="connsiteX0" fmla="*/ 0 w 490610"/>
              <a:gd name="connsiteY0" fmla="*/ 463231 h 510856"/>
              <a:gd name="connsiteX1" fmla="*/ 490610 w 490610"/>
              <a:gd name="connsiteY1" fmla="*/ 0 h 510856"/>
              <a:gd name="connsiteX2" fmla="*/ 85870 w 490610"/>
              <a:gd name="connsiteY2" fmla="*/ 510856 h 510856"/>
              <a:gd name="connsiteX3" fmla="*/ 0 w 490610"/>
              <a:gd name="connsiteY3" fmla="*/ 463231 h 510856"/>
              <a:gd name="connsiteX0" fmla="*/ 0 w 490610"/>
              <a:gd name="connsiteY0" fmla="*/ 463231 h 510856"/>
              <a:gd name="connsiteX1" fmla="*/ 490610 w 490610"/>
              <a:gd name="connsiteY1" fmla="*/ 0 h 510856"/>
              <a:gd name="connsiteX2" fmla="*/ 85870 w 490610"/>
              <a:gd name="connsiteY2" fmla="*/ 510856 h 510856"/>
              <a:gd name="connsiteX3" fmla="*/ 0 w 490610"/>
              <a:gd name="connsiteY3" fmla="*/ 463231 h 510856"/>
              <a:gd name="connsiteX0" fmla="*/ 0 w 385835"/>
              <a:gd name="connsiteY0" fmla="*/ 401319 h 448944"/>
              <a:gd name="connsiteX1" fmla="*/ 385835 w 385835"/>
              <a:gd name="connsiteY1" fmla="*/ 0 h 448944"/>
              <a:gd name="connsiteX2" fmla="*/ 85870 w 385835"/>
              <a:gd name="connsiteY2" fmla="*/ 448944 h 448944"/>
              <a:gd name="connsiteX3" fmla="*/ 0 w 385835"/>
              <a:gd name="connsiteY3" fmla="*/ 401319 h 44894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85835" h="448944">
                <a:moveTo>
                  <a:pt x="0" y="401319"/>
                </a:moveTo>
                <a:lnTo>
                  <a:pt x="385835" y="0"/>
                </a:lnTo>
                <a:cubicBezTo>
                  <a:pt x="250922" y="170285"/>
                  <a:pt x="158871" y="235796"/>
                  <a:pt x="85870" y="448944"/>
                </a:cubicBezTo>
                <a:lnTo>
                  <a:pt x="0" y="401319"/>
                </a:lnTo>
                <a:close/>
              </a:path>
            </a:pathLst>
          </a:custGeom>
          <a:gradFill flip="none" rotWithShape="1">
            <a:gsLst>
              <a:gs pos="0">
                <a:schemeClr val="bg1"/>
              </a:gs>
              <a:gs pos="62391">
                <a:srgbClr val="FFFFFF">
                  <a:alpha val="22000"/>
                </a:srgbClr>
              </a:gs>
              <a:gs pos="73420">
                <a:srgbClr val="FFFFFF">
                  <a:alpha val="34000"/>
                </a:srgbClr>
              </a:gs>
              <a:gs pos="100000">
                <a:schemeClr val="bg1">
                  <a:alpha val="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cxnSp>
        <p:nvCxnSpPr>
          <p:cNvPr id="42" name="直接连接符 41"/>
          <p:cNvCxnSpPr/>
          <p:nvPr/>
        </p:nvCxnSpPr>
        <p:spPr>
          <a:xfrm>
            <a:off x="4578350" y="2074863"/>
            <a:ext cx="6327775" cy="0"/>
          </a:xfrm>
          <a:prstGeom prst="line">
            <a:avLst/>
          </a:prstGeom>
          <a:ln w="28575">
            <a:solidFill>
              <a:srgbClr val="0095DB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4" name="直接连接符 43"/>
          <p:cNvCxnSpPr/>
          <p:nvPr/>
        </p:nvCxnSpPr>
        <p:spPr>
          <a:xfrm>
            <a:off x="9070975" y="2074863"/>
            <a:ext cx="3121025" cy="0"/>
          </a:xfrm>
          <a:prstGeom prst="line">
            <a:avLst/>
          </a:prstGeom>
          <a:ln w="28575">
            <a:solidFill>
              <a:srgbClr val="07469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7" name="直接连接符 46"/>
          <p:cNvCxnSpPr/>
          <p:nvPr/>
        </p:nvCxnSpPr>
        <p:spPr>
          <a:xfrm>
            <a:off x="0" y="4592638"/>
            <a:ext cx="8099425" cy="0"/>
          </a:xfrm>
          <a:prstGeom prst="line">
            <a:avLst/>
          </a:prstGeom>
          <a:ln w="28575">
            <a:solidFill>
              <a:srgbClr val="07469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6" name="直接连接符 45"/>
          <p:cNvCxnSpPr/>
          <p:nvPr/>
        </p:nvCxnSpPr>
        <p:spPr>
          <a:xfrm>
            <a:off x="0" y="4600575"/>
            <a:ext cx="3990975" cy="0"/>
          </a:xfrm>
          <a:prstGeom prst="line">
            <a:avLst/>
          </a:prstGeom>
          <a:ln w="28575">
            <a:solidFill>
              <a:srgbClr val="0095DB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425" name="文本框 51"/>
          <p:cNvSpPr txBox="1">
            <a:spLocks noChangeArrowheads="1"/>
          </p:cNvSpPr>
          <p:nvPr/>
        </p:nvSpPr>
        <p:spPr bwMode="auto">
          <a:xfrm>
            <a:off x="5383213" y="2719388"/>
            <a:ext cx="3425825" cy="6461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zh-CN" altLang="en-US">
                <a:solidFill>
                  <a:srgbClr val="0095DB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单击此处添加本章节简要内容，该模板所有素材均可自由编辑。</a:t>
            </a:r>
            <a:endParaRPr lang="zh-CN" altLang="en-US">
              <a:solidFill>
                <a:srgbClr val="0095DB"/>
              </a:solidFill>
            </a:endParaRPr>
          </a:p>
        </p:txBody>
      </p:sp>
      <p:cxnSp>
        <p:nvCxnSpPr>
          <p:cNvPr id="54" name="直接连接符 53"/>
          <p:cNvCxnSpPr/>
          <p:nvPr/>
        </p:nvCxnSpPr>
        <p:spPr>
          <a:xfrm>
            <a:off x="5254625" y="2795588"/>
            <a:ext cx="0" cy="996950"/>
          </a:xfrm>
          <a:prstGeom prst="line">
            <a:avLst/>
          </a:prstGeom>
          <a:ln w="19050">
            <a:solidFill>
              <a:srgbClr val="0095DB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7427" name="组合 25"/>
          <p:cNvGrpSpPr>
            <a:grpSpLocks/>
          </p:cNvGrpSpPr>
          <p:nvPr/>
        </p:nvGrpSpPr>
        <p:grpSpPr bwMode="auto">
          <a:xfrm>
            <a:off x="-207963" y="1657350"/>
            <a:ext cx="3411538" cy="2770188"/>
            <a:chOff x="-419101" y="-651218"/>
            <a:chExt cx="6413260" cy="5211985"/>
          </a:xfrm>
        </p:grpSpPr>
        <p:pic>
          <p:nvPicPr>
            <p:cNvPr id="17428" name="图片 26"/>
            <p:cNvPicPr>
              <a:picLocks noChangeAspect="1"/>
            </p:cNvPicPr>
            <p:nvPr/>
          </p:nvPicPr>
          <p:blipFill>
            <a:blip r:embed="rId3" cstate="screen">
              <a:clrChange>
                <a:clrFrom>
                  <a:srgbClr val="1A2026"/>
                </a:clrFrom>
                <a:clrTo>
                  <a:srgbClr val="1A2026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 t="-2" b="40222"/>
            <a:stretch>
              <a:fillRect/>
            </a:stretch>
          </p:blipFill>
          <p:spPr bwMode="auto">
            <a:xfrm>
              <a:off x="-419101" y="-651218"/>
              <a:ext cx="5512501" cy="521198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grpSp>
          <p:nvGrpSpPr>
            <p:cNvPr id="17429" name="组合 35"/>
            <p:cNvGrpSpPr>
              <a:grpSpLocks/>
            </p:cNvGrpSpPr>
            <p:nvPr/>
          </p:nvGrpSpPr>
          <p:grpSpPr bwMode="auto">
            <a:xfrm>
              <a:off x="4650563" y="-28418"/>
              <a:ext cx="1343596" cy="1008973"/>
              <a:chOff x="4650563" y="-28418"/>
              <a:chExt cx="1343596" cy="1008973"/>
            </a:xfrm>
          </p:grpSpPr>
          <p:sp>
            <p:nvSpPr>
              <p:cNvPr id="39" name="等腰三角形 2"/>
              <p:cNvSpPr/>
              <p:nvPr/>
            </p:nvSpPr>
            <p:spPr>
              <a:xfrm>
                <a:off x="4651225" y="-15026"/>
                <a:ext cx="1342934" cy="994606"/>
              </a:xfrm>
              <a:custGeom>
                <a:avLst/>
                <a:gdLst>
                  <a:gd name="connsiteX0" fmla="*/ 0 w 1193673"/>
                  <a:gd name="connsiteY0" fmla="*/ 898506 h 898506"/>
                  <a:gd name="connsiteX1" fmla="*/ 596837 w 1193673"/>
                  <a:gd name="connsiteY1" fmla="*/ 0 h 898506"/>
                  <a:gd name="connsiteX2" fmla="*/ 1193673 w 1193673"/>
                  <a:gd name="connsiteY2" fmla="*/ 898506 h 898506"/>
                  <a:gd name="connsiteX3" fmla="*/ 0 w 1193673"/>
                  <a:gd name="connsiteY3" fmla="*/ 898506 h 898506"/>
                  <a:gd name="connsiteX0" fmla="*/ 0 w 1193673"/>
                  <a:gd name="connsiteY0" fmla="*/ 1477626 h 1477626"/>
                  <a:gd name="connsiteX1" fmla="*/ 429197 w 1193673"/>
                  <a:gd name="connsiteY1" fmla="*/ 0 h 1477626"/>
                  <a:gd name="connsiteX2" fmla="*/ 1193673 w 1193673"/>
                  <a:gd name="connsiteY2" fmla="*/ 1477626 h 1477626"/>
                  <a:gd name="connsiteX3" fmla="*/ 0 w 1193673"/>
                  <a:gd name="connsiteY3" fmla="*/ 1477626 h 1477626"/>
                  <a:gd name="connsiteX0" fmla="*/ 43243 w 764476"/>
                  <a:gd name="connsiteY0" fmla="*/ 951846 h 1477626"/>
                  <a:gd name="connsiteX1" fmla="*/ 0 w 764476"/>
                  <a:gd name="connsiteY1" fmla="*/ 0 h 1477626"/>
                  <a:gd name="connsiteX2" fmla="*/ 764476 w 764476"/>
                  <a:gd name="connsiteY2" fmla="*/ 1477626 h 1477626"/>
                  <a:gd name="connsiteX3" fmla="*/ 43243 w 764476"/>
                  <a:gd name="connsiteY3" fmla="*/ 951846 h 1477626"/>
                  <a:gd name="connsiteX0" fmla="*/ 50863 w 764476"/>
                  <a:gd name="connsiteY0" fmla="*/ 997566 h 1477626"/>
                  <a:gd name="connsiteX1" fmla="*/ 0 w 764476"/>
                  <a:gd name="connsiteY1" fmla="*/ 0 h 1477626"/>
                  <a:gd name="connsiteX2" fmla="*/ 764476 w 764476"/>
                  <a:gd name="connsiteY2" fmla="*/ 1477626 h 1477626"/>
                  <a:gd name="connsiteX3" fmla="*/ 50863 w 764476"/>
                  <a:gd name="connsiteY3" fmla="*/ 997566 h 1477626"/>
                  <a:gd name="connsiteX0" fmla="*/ 50863 w 1313116"/>
                  <a:gd name="connsiteY0" fmla="*/ 997566 h 997566"/>
                  <a:gd name="connsiteX1" fmla="*/ 0 w 1313116"/>
                  <a:gd name="connsiteY1" fmla="*/ 0 h 997566"/>
                  <a:gd name="connsiteX2" fmla="*/ 1313116 w 1313116"/>
                  <a:gd name="connsiteY2" fmla="*/ 266046 h 997566"/>
                  <a:gd name="connsiteX3" fmla="*/ 50863 w 1313116"/>
                  <a:gd name="connsiteY3" fmla="*/ 997566 h 997566"/>
                  <a:gd name="connsiteX0" fmla="*/ 50863 w 1343596"/>
                  <a:gd name="connsiteY0" fmla="*/ 997566 h 997566"/>
                  <a:gd name="connsiteX1" fmla="*/ 0 w 1343596"/>
                  <a:gd name="connsiteY1" fmla="*/ 0 h 997566"/>
                  <a:gd name="connsiteX2" fmla="*/ 1343596 w 1343596"/>
                  <a:gd name="connsiteY2" fmla="*/ 266046 h 997566"/>
                  <a:gd name="connsiteX3" fmla="*/ 50863 w 1343596"/>
                  <a:gd name="connsiteY3" fmla="*/ 997566 h 99756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1343596" h="997566">
                    <a:moveTo>
                      <a:pt x="50863" y="997566"/>
                    </a:moveTo>
                    <a:lnTo>
                      <a:pt x="0" y="0"/>
                    </a:lnTo>
                    <a:lnTo>
                      <a:pt x="1343596" y="266046"/>
                    </a:lnTo>
                    <a:lnTo>
                      <a:pt x="50863" y="997566"/>
                    </a:lnTo>
                    <a:close/>
                  </a:path>
                </a:pathLst>
              </a:custGeom>
              <a:solidFill>
                <a:srgbClr val="04397B"/>
              </a:solidFill>
              <a:ln>
                <a:noFill/>
              </a:ln>
              <a:effectLst>
                <a:outerShdw blurRad="127000" dist="101600" dir="5400000" algn="t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en-US"/>
              </a:p>
            </p:txBody>
          </p:sp>
          <p:sp>
            <p:nvSpPr>
              <p:cNvPr id="40" name="等腰三角形 2"/>
              <p:cNvSpPr/>
              <p:nvPr/>
            </p:nvSpPr>
            <p:spPr>
              <a:xfrm>
                <a:off x="4687036" y="-26973"/>
                <a:ext cx="1298171" cy="265825"/>
              </a:xfrm>
              <a:custGeom>
                <a:avLst/>
                <a:gdLst>
                  <a:gd name="connsiteX0" fmla="*/ 0 w 1193673"/>
                  <a:gd name="connsiteY0" fmla="*/ 898506 h 898506"/>
                  <a:gd name="connsiteX1" fmla="*/ 596837 w 1193673"/>
                  <a:gd name="connsiteY1" fmla="*/ 0 h 898506"/>
                  <a:gd name="connsiteX2" fmla="*/ 1193673 w 1193673"/>
                  <a:gd name="connsiteY2" fmla="*/ 898506 h 898506"/>
                  <a:gd name="connsiteX3" fmla="*/ 0 w 1193673"/>
                  <a:gd name="connsiteY3" fmla="*/ 898506 h 898506"/>
                  <a:gd name="connsiteX0" fmla="*/ 0 w 1193673"/>
                  <a:gd name="connsiteY0" fmla="*/ 1477626 h 1477626"/>
                  <a:gd name="connsiteX1" fmla="*/ 429197 w 1193673"/>
                  <a:gd name="connsiteY1" fmla="*/ 0 h 1477626"/>
                  <a:gd name="connsiteX2" fmla="*/ 1193673 w 1193673"/>
                  <a:gd name="connsiteY2" fmla="*/ 1477626 h 1477626"/>
                  <a:gd name="connsiteX3" fmla="*/ 0 w 1193673"/>
                  <a:gd name="connsiteY3" fmla="*/ 1477626 h 1477626"/>
                  <a:gd name="connsiteX0" fmla="*/ 43243 w 764476"/>
                  <a:gd name="connsiteY0" fmla="*/ 951846 h 1477626"/>
                  <a:gd name="connsiteX1" fmla="*/ 0 w 764476"/>
                  <a:gd name="connsiteY1" fmla="*/ 0 h 1477626"/>
                  <a:gd name="connsiteX2" fmla="*/ 764476 w 764476"/>
                  <a:gd name="connsiteY2" fmla="*/ 1477626 h 1477626"/>
                  <a:gd name="connsiteX3" fmla="*/ 43243 w 764476"/>
                  <a:gd name="connsiteY3" fmla="*/ 951846 h 1477626"/>
                  <a:gd name="connsiteX0" fmla="*/ 50863 w 764476"/>
                  <a:gd name="connsiteY0" fmla="*/ 997566 h 1477626"/>
                  <a:gd name="connsiteX1" fmla="*/ 0 w 764476"/>
                  <a:gd name="connsiteY1" fmla="*/ 0 h 1477626"/>
                  <a:gd name="connsiteX2" fmla="*/ 764476 w 764476"/>
                  <a:gd name="connsiteY2" fmla="*/ 1477626 h 1477626"/>
                  <a:gd name="connsiteX3" fmla="*/ 50863 w 764476"/>
                  <a:gd name="connsiteY3" fmla="*/ 997566 h 1477626"/>
                  <a:gd name="connsiteX0" fmla="*/ 50863 w 1313116"/>
                  <a:gd name="connsiteY0" fmla="*/ 997566 h 997566"/>
                  <a:gd name="connsiteX1" fmla="*/ 0 w 1313116"/>
                  <a:gd name="connsiteY1" fmla="*/ 0 h 997566"/>
                  <a:gd name="connsiteX2" fmla="*/ 1313116 w 1313116"/>
                  <a:gd name="connsiteY2" fmla="*/ 266046 h 997566"/>
                  <a:gd name="connsiteX3" fmla="*/ 50863 w 1313116"/>
                  <a:gd name="connsiteY3" fmla="*/ 997566 h 997566"/>
                  <a:gd name="connsiteX0" fmla="*/ 50863 w 1343596"/>
                  <a:gd name="connsiteY0" fmla="*/ 997566 h 997566"/>
                  <a:gd name="connsiteX1" fmla="*/ 0 w 1343596"/>
                  <a:gd name="connsiteY1" fmla="*/ 0 h 997566"/>
                  <a:gd name="connsiteX2" fmla="*/ 1343596 w 1343596"/>
                  <a:gd name="connsiteY2" fmla="*/ 266046 h 997566"/>
                  <a:gd name="connsiteX3" fmla="*/ 50863 w 1343596"/>
                  <a:gd name="connsiteY3" fmla="*/ 997566 h 997566"/>
                  <a:gd name="connsiteX0" fmla="*/ 355663 w 1648396"/>
                  <a:gd name="connsiteY0" fmla="*/ 974706 h 974706"/>
                  <a:gd name="connsiteX1" fmla="*/ 0 w 1648396"/>
                  <a:gd name="connsiteY1" fmla="*/ 0 h 974706"/>
                  <a:gd name="connsiteX2" fmla="*/ 1648396 w 1648396"/>
                  <a:gd name="connsiteY2" fmla="*/ 243186 h 974706"/>
                  <a:gd name="connsiteX3" fmla="*/ 355663 w 1648396"/>
                  <a:gd name="connsiteY3" fmla="*/ 974706 h 974706"/>
                  <a:gd name="connsiteX0" fmla="*/ 279463 w 1572196"/>
                  <a:gd name="connsiteY0" fmla="*/ 921366 h 921366"/>
                  <a:gd name="connsiteX1" fmla="*/ 0 w 1572196"/>
                  <a:gd name="connsiteY1" fmla="*/ 0 h 921366"/>
                  <a:gd name="connsiteX2" fmla="*/ 1572196 w 1572196"/>
                  <a:gd name="connsiteY2" fmla="*/ 189846 h 921366"/>
                  <a:gd name="connsiteX3" fmla="*/ 279463 w 1572196"/>
                  <a:gd name="connsiteY3" fmla="*/ 921366 h 921366"/>
                  <a:gd name="connsiteX0" fmla="*/ 279463 w 673036"/>
                  <a:gd name="connsiteY0" fmla="*/ 929640 h 929640"/>
                  <a:gd name="connsiteX1" fmla="*/ 0 w 673036"/>
                  <a:gd name="connsiteY1" fmla="*/ 8274 h 929640"/>
                  <a:gd name="connsiteX2" fmla="*/ 673036 w 673036"/>
                  <a:gd name="connsiteY2" fmla="*/ 0 h 929640"/>
                  <a:gd name="connsiteX3" fmla="*/ 279463 w 673036"/>
                  <a:gd name="connsiteY3" fmla="*/ 929640 h 929640"/>
                  <a:gd name="connsiteX0" fmla="*/ 1292923 w 1292923"/>
                  <a:gd name="connsiteY0" fmla="*/ 266700 h 266700"/>
                  <a:gd name="connsiteX1" fmla="*/ 0 w 1292923"/>
                  <a:gd name="connsiteY1" fmla="*/ 8274 h 266700"/>
                  <a:gd name="connsiteX2" fmla="*/ 673036 w 1292923"/>
                  <a:gd name="connsiteY2" fmla="*/ 0 h 266700"/>
                  <a:gd name="connsiteX3" fmla="*/ 1292923 w 1292923"/>
                  <a:gd name="connsiteY3" fmla="*/ 266700 h 266700"/>
                  <a:gd name="connsiteX0" fmla="*/ 1300543 w 1300543"/>
                  <a:gd name="connsiteY0" fmla="*/ 266700 h 266700"/>
                  <a:gd name="connsiteX1" fmla="*/ 0 w 1300543"/>
                  <a:gd name="connsiteY1" fmla="*/ 23514 h 266700"/>
                  <a:gd name="connsiteX2" fmla="*/ 680656 w 1300543"/>
                  <a:gd name="connsiteY2" fmla="*/ 0 h 266700"/>
                  <a:gd name="connsiteX3" fmla="*/ 1300543 w 1300543"/>
                  <a:gd name="connsiteY3" fmla="*/ 266700 h 2667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1300543" h="266700">
                    <a:moveTo>
                      <a:pt x="1300543" y="266700"/>
                    </a:moveTo>
                    <a:lnTo>
                      <a:pt x="0" y="23514"/>
                    </a:lnTo>
                    <a:lnTo>
                      <a:pt x="680656" y="0"/>
                    </a:lnTo>
                    <a:lnTo>
                      <a:pt x="1300543" y="266700"/>
                    </a:lnTo>
                    <a:close/>
                  </a:path>
                </a:pathLst>
              </a:custGeom>
              <a:solidFill>
                <a:srgbClr val="01B1E2"/>
              </a:solidFill>
              <a:ln>
                <a:noFill/>
              </a:ln>
              <a:effectLst>
                <a:outerShdw blurRad="50800" dist="101600" algn="l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en-US"/>
              </a:p>
            </p:txBody>
          </p:sp>
        </p:grp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A202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458" name="图片 11"/>
          <p:cNvPicPr>
            <a:picLocks noChangeAspect="1"/>
          </p:cNvPicPr>
          <p:nvPr/>
        </p:nvPicPr>
        <p:blipFill>
          <a:blip r:embed="rId3" cstate="screen">
            <a:clrChange>
              <a:clrFrom>
                <a:srgbClr val="1A2026"/>
              </a:clrFrom>
              <a:clrTo>
                <a:srgbClr val="1A2026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46301" t="67529" b="9962"/>
          <a:stretch>
            <a:fillRect/>
          </a:stretch>
        </p:blipFill>
        <p:spPr bwMode="auto">
          <a:xfrm>
            <a:off x="10210800" y="5346700"/>
            <a:ext cx="2279650" cy="1511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19459" name="组合 3"/>
          <p:cNvGrpSpPr>
            <a:grpSpLocks/>
          </p:cNvGrpSpPr>
          <p:nvPr/>
        </p:nvGrpSpPr>
        <p:grpSpPr bwMode="auto">
          <a:xfrm>
            <a:off x="1620838" y="260350"/>
            <a:ext cx="7613650" cy="0"/>
            <a:chOff x="4578283" y="2075543"/>
            <a:chExt cx="7613717" cy="0"/>
          </a:xfrm>
        </p:grpSpPr>
        <p:cxnSp>
          <p:nvCxnSpPr>
            <p:cNvPr id="42" name="直接连接符 41"/>
            <p:cNvCxnSpPr/>
            <p:nvPr/>
          </p:nvCxnSpPr>
          <p:spPr>
            <a:xfrm>
              <a:off x="4578283" y="2075543"/>
              <a:ext cx="6327831" cy="0"/>
            </a:xfrm>
            <a:prstGeom prst="line">
              <a:avLst/>
            </a:prstGeom>
            <a:ln w="28575">
              <a:solidFill>
                <a:srgbClr val="0095DB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4" name="直接连接符 43"/>
            <p:cNvCxnSpPr/>
            <p:nvPr/>
          </p:nvCxnSpPr>
          <p:spPr>
            <a:xfrm>
              <a:off x="9070948" y="2075543"/>
              <a:ext cx="3121052" cy="0"/>
            </a:xfrm>
            <a:prstGeom prst="line">
              <a:avLst/>
            </a:prstGeom>
            <a:ln w="28575">
              <a:solidFill>
                <a:srgbClr val="074693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9460" name="组合 2"/>
          <p:cNvGrpSpPr>
            <a:grpSpLocks/>
          </p:cNvGrpSpPr>
          <p:nvPr/>
        </p:nvGrpSpPr>
        <p:grpSpPr bwMode="auto">
          <a:xfrm>
            <a:off x="1917700" y="6638925"/>
            <a:ext cx="8099425" cy="4763"/>
            <a:chOff x="0" y="4592805"/>
            <a:chExt cx="8098971" cy="5049"/>
          </a:xfrm>
        </p:grpSpPr>
        <p:cxnSp>
          <p:nvCxnSpPr>
            <p:cNvPr id="47" name="直接连接符 46"/>
            <p:cNvCxnSpPr/>
            <p:nvPr/>
          </p:nvCxnSpPr>
          <p:spPr>
            <a:xfrm>
              <a:off x="0" y="4592805"/>
              <a:ext cx="8098971" cy="0"/>
            </a:xfrm>
            <a:prstGeom prst="line">
              <a:avLst/>
            </a:prstGeom>
            <a:ln w="28575">
              <a:solidFill>
                <a:srgbClr val="074693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6" name="直接连接符 45"/>
            <p:cNvCxnSpPr/>
            <p:nvPr/>
          </p:nvCxnSpPr>
          <p:spPr>
            <a:xfrm>
              <a:off x="0" y="4597854"/>
              <a:ext cx="3990751" cy="0"/>
            </a:xfrm>
            <a:prstGeom prst="line">
              <a:avLst/>
            </a:prstGeom>
            <a:ln w="28575">
              <a:solidFill>
                <a:srgbClr val="0095DB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9461" name="组合 25"/>
          <p:cNvGrpSpPr>
            <a:grpSpLocks/>
          </p:cNvGrpSpPr>
          <p:nvPr/>
        </p:nvGrpSpPr>
        <p:grpSpPr bwMode="auto">
          <a:xfrm>
            <a:off x="-131763" y="-187325"/>
            <a:ext cx="1754188" cy="1427163"/>
            <a:chOff x="-419101" y="-651218"/>
            <a:chExt cx="6413260" cy="5211985"/>
          </a:xfrm>
        </p:grpSpPr>
        <p:pic>
          <p:nvPicPr>
            <p:cNvPr id="19483" name="图片 26"/>
            <p:cNvPicPr>
              <a:picLocks noChangeAspect="1"/>
            </p:cNvPicPr>
            <p:nvPr/>
          </p:nvPicPr>
          <p:blipFill>
            <a:blip r:embed="rId3" cstate="screen">
              <a:clrChange>
                <a:clrFrom>
                  <a:srgbClr val="1A2026"/>
                </a:clrFrom>
                <a:clrTo>
                  <a:srgbClr val="1A2026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 t="-2" b="40222"/>
            <a:stretch>
              <a:fillRect/>
            </a:stretch>
          </p:blipFill>
          <p:spPr bwMode="auto">
            <a:xfrm>
              <a:off x="-419101" y="-651218"/>
              <a:ext cx="5512501" cy="521198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grpSp>
          <p:nvGrpSpPr>
            <p:cNvPr id="19484" name="组合 35"/>
            <p:cNvGrpSpPr>
              <a:grpSpLocks/>
            </p:cNvGrpSpPr>
            <p:nvPr/>
          </p:nvGrpSpPr>
          <p:grpSpPr bwMode="auto">
            <a:xfrm>
              <a:off x="4650563" y="-28418"/>
              <a:ext cx="1343596" cy="1008973"/>
              <a:chOff x="4650563" y="-28418"/>
              <a:chExt cx="1343596" cy="1008973"/>
            </a:xfrm>
          </p:grpSpPr>
          <p:sp>
            <p:nvSpPr>
              <p:cNvPr id="39" name="等腰三角形 2"/>
              <p:cNvSpPr/>
              <p:nvPr/>
            </p:nvSpPr>
            <p:spPr>
              <a:xfrm>
                <a:off x="4641862" y="-19288"/>
                <a:ext cx="1352297" cy="997181"/>
              </a:xfrm>
              <a:custGeom>
                <a:avLst/>
                <a:gdLst>
                  <a:gd name="connsiteX0" fmla="*/ 0 w 1193673"/>
                  <a:gd name="connsiteY0" fmla="*/ 898506 h 898506"/>
                  <a:gd name="connsiteX1" fmla="*/ 596837 w 1193673"/>
                  <a:gd name="connsiteY1" fmla="*/ 0 h 898506"/>
                  <a:gd name="connsiteX2" fmla="*/ 1193673 w 1193673"/>
                  <a:gd name="connsiteY2" fmla="*/ 898506 h 898506"/>
                  <a:gd name="connsiteX3" fmla="*/ 0 w 1193673"/>
                  <a:gd name="connsiteY3" fmla="*/ 898506 h 898506"/>
                  <a:gd name="connsiteX0" fmla="*/ 0 w 1193673"/>
                  <a:gd name="connsiteY0" fmla="*/ 1477626 h 1477626"/>
                  <a:gd name="connsiteX1" fmla="*/ 429197 w 1193673"/>
                  <a:gd name="connsiteY1" fmla="*/ 0 h 1477626"/>
                  <a:gd name="connsiteX2" fmla="*/ 1193673 w 1193673"/>
                  <a:gd name="connsiteY2" fmla="*/ 1477626 h 1477626"/>
                  <a:gd name="connsiteX3" fmla="*/ 0 w 1193673"/>
                  <a:gd name="connsiteY3" fmla="*/ 1477626 h 1477626"/>
                  <a:gd name="connsiteX0" fmla="*/ 43243 w 764476"/>
                  <a:gd name="connsiteY0" fmla="*/ 951846 h 1477626"/>
                  <a:gd name="connsiteX1" fmla="*/ 0 w 764476"/>
                  <a:gd name="connsiteY1" fmla="*/ 0 h 1477626"/>
                  <a:gd name="connsiteX2" fmla="*/ 764476 w 764476"/>
                  <a:gd name="connsiteY2" fmla="*/ 1477626 h 1477626"/>
                  <a:gd name="connsiteX3" fmla="*/ 43243 w 764476"/>
                  <a:gd name="connsiteY3" fmla="*/ 951846 h 1477626"/>
                  <a:gd name="connsiteX0" fmla="*/ 50863 w 764476"/>
                  <a:gd name="connsiteY0" fmla="*/ 997566 h 1477626"/>
                  <a:gd name="connsiteX1" fmla="*/ 0 w 764476"/>
                  <a:gd name="connsiteY1" fmla="*/ 0 h 1477626"/>
                  <a:gd name="connsiteX2" fmla="*/ 764476 w 764476"/>
                  <a:gd name="connsiteY2" fmla="*/ 1477626 h 1477626"/>
                  <a:gd name="connsiteX3" fmla="*/ 50863 w 764476"/>
                  <a:gd name="connsiteY3" fmla="*/ 997566 h 1477626"/>
                  <a:gd name="connsiteX0" fmla="*/ 50863 w 1313116"/>
                  <a:gd name="connsiteY0" fmla="*/ 997566 h 997566"/>
                  <a:gd name="connsiteX1" fmla="*/ 0 w 1313116"/>
                  <a:gd name="connsiteY1" fmla="*/ 0 h 997566"/>
                  <a:gd name="connsiteX2" fmla="*/ 1313116 w 1313116"/>
                  <a:gd name="connsiteY2" fmla="*/ 266046 h 997566"/>
                  <a:gd name="connsiteX3" fmla="*/ 50863 w 1313116"/>
                  <a:gd name="connsiteY3" fmla="*/ 997566 h 997566"/>
                  <a:gd name="connsiteX0" fmla="*/ 50863 w 1343596"/>
                  <a:gd name="connsiteY0" fmla="*/ 997566 h 997566"/>
                  <a:gd name="connsiteX1" fmla="*/ 0 w 1343596"/>
                  <a:gd name="connsiteY1" fmla="*/ 0 h 997566"/>
                  <a:gd name="connsiteX2" fmla="*/ 1343596 w 1343596"/>
                  <a:gd name="connsiteY2" fmla="*/ 266046 h 997566"/>
                  <a:gd name="connsiteX3" fmla="*/ 50863 w 1343596"/>
                  <a:gd name="connsiteY3" fmla="*/ 997566 h 99756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1343596" h="997566">
                    <a:moveTo>
                      <a:pt x="50863" y="997566"/>
                    </a:moveTo>
                    <a:lnTo>
                      <a:pt x="0" y="0"/>
                    </a:lnTo>
                    <a:lnTo>
                      <a:pt x="1343596" y="266046"/>
                    </a:lnTo>
                    <a:lnTo>
                      <a:pt x="50863" y="997566"/>
                    </a:lnTo>
                    <a:close/>
                  </a:path>
                </a:pathLst>
              </a:custGeom>
              <a:solidFill>
                <a:srgbClr val="04397B"/>
              </a:solidFill>
              <a:ln>
                <a:noFill/>
              </a:ln>
              <a:effectLst>
                <a:outerShdw blurRad="127000" dist="101600" dir="5400000" algn="t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en-US"/>
              </a:p>
            </p:txBody>
          </p:sp>
          <p:sp>
            <p:nvSpPr>
              <p:cNvPr id="40" name="等腰三角形 2"/>
              <p:cNvSpPr/>
              <p:nvPr/>
            </p:nvSpPr>
            <p:spPr>
              <a:xfrm>
                <a:off x="4682487" y="-30883"/>
                <a:ext cx="1305870" cy="266691"/>
              </a:xfrm>
              <a:custGeom>
                <a:avLst/>
                <a:gdLst>
                  <a:gd name="connsiteX0" fmla="*/ 0 w 1193673"/>
                  <a:gd name="connsiteY0" fmla="*/ 898506 h 898506"/>
                  <a:gd name="connsiteX1" fmla="*/ 596837 w 1193673"/>
                  <a:gd name="connsiteY1" fmla="*/ 0 h 898506"/>
                  <a:gd name="connsiteX2" fmla="*/ 1193673 w 1193673"/>
                  <a:gd name="connsiteY2" fmla="*/ 898506 h 898506"/>
                  <a:gd name="connsiteX3" fmla="*/ 0 w 1193673"/>
                  <a:gd name="connsiteY3" fmla="*/ 898506 h 898506"/>
                  <a:gd name="connsiteX0" fmla="*/ 0 w 1193673"/>
                  <a:gd name="connsiteY0" fmla="*/ 1477626 h 1477626"/>
                  <a:gd name="connsiteX1" fmla="*/ 429197 w 1193673"/>
                  <a:gd name="connsiteY1" fmla="*/ 0 h 1477626"/>
                  <a:gd name="connsiteX2" fmla="*/ 1193673 w 1193673"/>
                  <a:gd name="connsiteY2" fmla="*/ 1477626 h 1477626"/>
                  <a:gd name="connsiteX3" fmla="*/ 0 w 1193673"/>
                  <a:gd name="connsiteY3" fmla="*/ 1477626 h 1477626"/>
                  <a:gd name="connsiteX0" fmla="*/ 43243 w 764476"/>
                  <a:gd name="connsiteY0" fmla="*/ 951846 h 1477626"/>
                  <a:gd name="connsiteX1" fmla="*/ 0 w 764476"/>
                  <a:gd name="connsiteY1" fmla="*/ 0 h 1477626"/>
                  <a:gd name="connsiteX2" fmla="*/ 764476 w 764476"/>
                  <a:gd name="connsiteY2" fmla="*/ 1477626 h 1477626"/>
                  <a:gd name="connsiteX3" fmla="*/ 43243 w 764476"/>
                  <a:gd name="connsiteY3" fmla="*/ 951846 h 1477626"/>
                  <a:gd name="connsiteX0" fmla="*/ 50863 w 764476"/>
                  <a:gd name="connsiteY0" fmla="*/ 997566 h 1477626"/>
                  <a:gd name="connsiteX1" fmla="*/ 0 w 764476"/>
                  <a:gd name="connsiteY1" fmla="*/ 0 h 1477626"/>
                  <a:gd name="connsiteX2" fmla="*/ 764476 w 764476"/>
                  <a:gd name="connsiteY2" fmla="*/ 1477626 h 1477626"/>
                  <a:gd name="connsiteX3" fmla="*/ 50863 w 764476"/>
                  <a:gd name="connsiteY3" fmla="*/ 997566 h 1477626"/>
                  <a:gd name="connsiteX0" fmla="*/ 50863 w 1313116"/>
                  <a:gd name="connsiteY0" fmla="*/ 997566 h 997566"/>
                  <a:gd name="connsiteX1" fmla="*/ 0 w 1313116"/>
                  <a:gd name="connsiteY1" fmla="*/ 0 h 997566"/>
                  <a:gd name="connsiteX2" fmla="*/ 1313116 w 1313116"/>
                  <a:gd name="connsiteY2" fmla="*/ 266046 h 997566"/>
                  <a:gd name="connsiteX3" fmla="*/ 50863 w 1313116"/>
                  <a:gd name="connsiteY3" fmla="*/ 997566 h 997566"/>
                  <a:gd name="connsiteX0" fmla="*/ 50863 w 1343596"/>
                  <a:gd name="connsiteY0" fmla="*/ 997566 h 997566"/>
                  <a:gd name="connsiteX1" fmla="*/ 0 w 1343596"/>
                  <a:gd name="connsiteY1" fmla="*/ 0 h 997566"/>
                  <a:gd name="connsiteX2" fmla="*/ 1343596 w 1343596"/>
                  <a:gd name="connsiteY2" fmla="*/ 266046 h 997566"/>
                  <a:gd name="connsiteX3" fmla="*/ 50863 w 1343596"/>
                  <a:gd name="connsiteY3" fmla="*/ 997566 h 997566"/>
                  <a:gd name="connsiteX0" fmla="*/ 355663 w 1648396"/>
                  <a:gd name="connsiteY0" fmla="*/ 974706 h 974706"/>
                  <a:gd name="connsiteX1" fmla="*/ 0 w 1648396"/>
                  <a:gd name="connsiteY1" fmla="*/ 0 h 974706"/>
                  <a:gd name="connsiteX2" fmla="*/ 1648396 w 1648396"/>
                  <a:gd name="connsiteY2" fmla="*/ 243186 h 974706"/>
                  <a:gd name="connsiteX3" fmla="*/ 355663 w 1648396"/>
                  <a:gd name="connsiteY3" fmla="*/ 974706 h 974706"/>
                  <a:gd name="connsiteX0" fmla="*/ 279463 w 1572196"/>
                  <a:gd name="connsiteY0" fmla="*/ 921366 h 921366"/>
                  <a:gd name="connsiteX1" fmla="*/ 0 w 1572196"/>
                  <a:gd name="connsiteY1" fmla="*/ 0 h 921366"/>
                  <a:gd name="connsiteX2" fmla="*/ 1572196 w 1572196"/>
                  <a:gd name="connsiteY2" fmla="*/ 189846 h 921366"/>
                  <a:gd name="connsiteX3" fmla="*/ 279463 w 1572196"/>
                  <a:gd name="connsiteY3" fmla="*/ 921366 h 921366"/>
                  <a:gd name="connsiteX0" fmla="*/ 279463 w 673036"/>
                  <a:gd name="connsiteY0" fmla="*/ 929640 h 929640"/>
                  <a:gd name="connsiteX1" fmla="*/ 0 w 673036"/>
                  <a:gd name="connsiteY1" fmla="*/ 8274 h 929640"/>
                  <a:gd name="connsiteX2" fmla="*/ 673036 w 673036"/>
                  <a:gd name="connsiteY2" fmla="*/ 0 h 929640"/>
                  <a:gd name="connsiteX3" fmla="*/ 279463 w 673036"/>
                  <a:gd name="connsiteY3" fmla="*/ 929640 h 929640"/>
                  <a:gd name="connsiteX0" fmla="*/ 1292923 w 1292923"/>
                  <a:gd name="connsiteY0" fmla="*/ 266700 h 266700"/>
                  <a:gd name="connsiteX1" fmla="*/ 0 w 1292923"/>
                  <a:gd name="connsiteY1" fmla="*/ 8274 h 266700"/>
                  <a:gd name="connsiteX2" fmla="*/ 673036 w 1292923"/>
                  <a:gd name="connsiteY2" fmla="*/ 0 h 266700"/>
                  <a:gd name="connsiteX3" fmla="*/ 1292923 w 1292923"/>
                  <a:gd name="connsiteY3" fmla="*/ 266700 h 266700"/>
                  <a:gd name="connsiteX0" fmla="*/ 1300543 w 1300543"/>
                  <a:gd name="connsiteY0" fmla="*/ 266700 h 266700"/>
                  <a:gd name="connsiteX1" fmla="*/ 0 w 1300543"/>
                  <a:gd name="connsiteY1" fmla="*/ 23514 h 266700"/>
                  <a:gd name="connsiteX2" fmla="*/ 680656 w 1300543"/>
                  <a:gd name="connsiteY2" fmla="*/ 0 h 266700"/>
                  <a:gd name="connsiteX3" fmla="*/ 1300543 w 1300543"/>
                  <a:gd name="connsiteY3" fmla="*/ 266700 h 2667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1300543" h="266700">
                    <a:moveTo>
                      <a:pt x="1300543" y="266700"/>
                    </a:moveTo>
                    <a:lnTo>
                      <a:pt x="0" y="23514"/>
                    </a:lnTo>
                    <a:lnTo>
                      <a:pt x="680656" y="0"/>
                    </a:lnTo>
                    <a:lnTo>
                      <a:pt x="1300543" y="266700"/>
                    </a:lnTo>
                    <a:close/>
                  </a:path>
                </a:pathLst>
              </a:custGeom>
              <a:solidFill>
                <a:srgbClr val="01B1E2"/>
              </a:solidFill>
              <a:ln>
                <a:noFill/>
              </a:ln>
              <a:effectLst>
                <a:outerShdw blurRad="50800" dist="101600" algn="l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en-US"/>
              </a:p>
            </p:txBody>
          </p:sp>
        </p:grpSp>
      </p:grpSp>
      <p:grpSp>
        <p:nvGrpSpPr>
          <p:cNvPr id="19463" name="组合 82"/>
          <p:cNvGrpSpPr>
            <a:grpSpLocks/>
          </p:cNvGrpSpPr>
          <p:nvPr/>
        </p:nvGrpSpPr>
        <p:grpSpPr bwMode="auto">
          <a:xfrm>
            <a:off x="1222375" y="2528888"/>
            <a:ext cx="1546225" cy="1544637"/>
            <a:chOff x="1222577" y="2190193"/>
            <a:chExt cx="1545336" cy="1545336"/>
          </a:xfrm>
        </p:grpSpPr>
        <p:sp>
          <p:nvSpPr>
            <p:cNvPr id="84" name="Oval 16"/>
            <p:cNvSpPr/>
            <p:nvPr/>
          </p:nvSpPr>
          <p:spPr>
            <a:xfrm>
              <a:off x="1409794" y="2377603"/>
              <a:ext cx="1167728" cy="1167340"/>
            </a:xfrm>
            <a:prstGeom prst="ellipse">
              <a:avLst/>
            </a:prstGeom>
            <a:noFill/>
            <a:ln w="6350">
              <a:solidFill>
                <a:srgbClr val="0095DB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>
                <a:solidFill>
                  <a:srgbClr val="04397B"/>
                </a:solidFill>
              </a:endParaRPr>
            </a:p>
          </p:txBody>
        </p:sp>
        <p:sp>
          <p:nvSpPr>
            <p:cNvPr id="85" name="Arc 20"/>
            <p:cNvSpPr/>
            <p:nvPr/>
          </p:nvSpPr>
          <p:spPr>
            <a:xfrm>
              <a:off x="1222577" y="2190193"/>
              <a:ext cx="1545336" cy="1545336"/>
            </a:xfrm>
            <a:prstGeom prst="arc">
              <a:avLst>
                <a:gd name="adj1" fmla="val 20172577"/>
                <a:gd name="adj2" fmla="val 16297434"/>
              </a:avLst>
            </a:prstGeom>
            <a:noFill/>
            <a:ln w="76200">
              <a:solidFill>
                <a:srgbClr val="01C3E3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9482" name="TextBox 24"/>
            <p:cNvSpPr txBox="1">
              <a:spLocks noChangeArrowheads="1"/>
            </p:cNvSpPr>
            <p:nvPr/>
          </p:nvSpPr>
          <p:spPr bwMode="auto">
            <a:xfrm>
              <a:off x="1607857" y="2730339"/>
              <a:ext cx="849913" cy="46166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/>
              <a:r>
                <a:rPr lang="en-US" altLang="zh-CN" sz="2400" b="1">
                  <a:solidFill>
                    <a:srgbClr val="01C3E3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85%</a:t>
              </a:r>
            </a:p>
          </p:txBody>
        </p:sp>
      </p:grpSp>
      <p:grpSp>
        <p:nvGrpSpPr>
          <p:cNvPr id="19464" name="组合 86"/>
          <p:cNvGrpSpPr>
            <a:grpSpLocks/>
          </p:cNvGrpSpPr>
          <p:nvPr/>
        </p:nvGrpSpPr>
        <p:grpSpPr bwMode="auto">
          <a:xfrm>
            <a:off x="3941763" y="2525713"/>
            <a:ext cx="1544637" cy="1544637"/>
            <a:chOff x="3941805" y="2186816"/>
            <a:chExt cx="1545336" cy="1545336"/>
          </a:xfrm>
        </p:grpSpPr>
        <p:sp>
          <p:nvSpPr>
            <p:cNvPr id="88" name="Oval 17"/>
            <p:cNvSpPr/>
            <p:nvPr/>
          </p:nvSpPr>
          <p:spPr>
            <a:xfrm>
              <a:off x="4132391" y="2377402"/>
              <a:ext cx="1167340" cy="1167340"/>
            </a:xfrm>
            <a:prstGeom prst="ellipse">
              <a:avLst/>
            </a:prstGeom>
            <a:noFill/>
            <a:ln w="6350">
              <a:solidFill>
                <a:srgbClr val="0095DB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>
                <a:solidFill>
                  <a:prstClr val="white"/>
                </a:solidFill>
              </a:endParaRPr>
            </a:p>
          </p:txBody>
        </p:sp>
        <p:sp>
          <p:nvSpPr>
            <p:cNvPr id="89" name="Arc 21"/>
            <p:cNvSpPr/>
            <p:nvPr/>
          </p:nvSpPr>
          <p:spPr>
            <a:xfrm>
              <a:off x="3941805" y="2186816"/>
              <a:ext cx="1545336" cy="1545336"/>
            </a:xfrm>
            <a:prstGeom prst="arc">
              <a:avLst>
                <a:gd name="adj1" fmla="val 17379292"/>
                <a:gd name="adj2" fmla="val 8825709"/>
              </a:avLst>
            </a:prstGeom>
            <a:noFill/>
            <a:ln w="76200">
              <a:solidFill>
                <a:srgbClr val="01C3E3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9479" name="TextBox 27"/>
            <p:cNvSpPr txBox="1">
              <a:spLocks noChangeArrowheads="1"/>
            </p:cNvSpPr>
            <p:nvPr/>
          </p:nvSpPr>
          <p:spPr bwMode="auto">
            <a:xfrm>
              <a:off x="4353263" y="2730339"/>
              <a:ext cx="849913" cy="46166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/>
              <a:r>
                <a:rPr lang="en-US" altLang="zh-CN" sz="2400" b="1">
                  <a:solidFill>
                    <a:srgbClr val="01C3E3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73%</a:t>
              </a:r>
            </a:p>
          </p:txBody>
        </p:sp>
      </p:grpSp>
      <p:grpSp>
        <p:nvGrpSpPr>
          <p:cNvPr id="19465" name="组合 90"/>
          <p:cNvGrpSpPr>
            <a:grpSpLocks/>
          </p:cNvGrpSpPr>
          <p:nvPr/>
        </p:nvGrpSpPr>
        <p:grpSpPr bwMode="auto">
          <a:xfrm>
            <a:off x="6661150" y="2525713"/>
            <a:ext cx="1544638" cy="1544637"/>
            <a:chOff x="6661033" y="2186816"/>
            <a:chExt cx="1545336" cy="1545336"/>
          </a:xfrm>
        </p:grpSpPr>
        <p:sp>
          <p:nvSpPr>
            <p:cNvPr id="92" name="Oval 18"/>
            <p:cNvSpPr/>
            <p:nvPr/>
          </p:nvSpPr>
          <p:spPr>
            <a:xfrm>
              <a:off x="6854796" y="2377402"/>
              <a:ext cx="1167340" cy="1167340"/>
            </a:xfrm>
            <a:prstGeom prst="ellipse">
              <a:avLst/>
            </a:prstGeom>
            <a:noFill/>
            <a:ln w="6350">
              <a:solidFill>
                <a:srgbClr val="0095DB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>
                <a:solidFill>
                  <a:prstClr val="white"/>
                </a:solidFill>
              </a:endParaRPr>
            </a:p>
          </p:txBody>
        </p:sp>
        <p:sp>
          <p:nvSpPr>
            <p:cNvPr id="93" name="Arc 22"/>
            <p:cNvSpPr/>
            <p:nvPr/>
          </p:nvSpPr>
          <p:spPr>
            <a:xfrm>
              <a:off x="6661033" y="2186816"/>
              <a:ext cx="1545336" cy="1545336"/>
            </a:xfrm>
            <a:prstGeom prst="arc">
              <a:avLst>
                <a:gd name="adj1" fmla="val 14283035"/>
                <a:gd name="adj2" fmla="val 8268073"/>
              </a:avLst>
            </a:prstGeom>
            <a:noFill/>
            <a:ln w="76200">
              <a:solidFill>
                <a:srgbClr val="01C3E3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9476" name="TextBox 28"/>
            <p:cNvSpPr txBox="1">
              <a:spLocks noChangeArrowheads="1"/>
            </p:cNvSpPr>
            <p:nvPr/>
          </p:nvSpPr>
          <p:spPr bwMode="auto">
            <a:xfrm>
              <a:off x="7045059" y="2732225"/>
              <a:ext cx="849913" cy="46166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/>
              <a:r>
                <a:rPr lang="en-US" altLang="zh-CN" sz="2400" b="1">
                  <a:solidFill>
                    <a:srgbClr val="01C3E3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78%</a:t>
              </a:r>
            </a:p>
          </p:txBody>
        </p:sp>
      </p:grpSp>
      <p:grpSp>
        <p:nvGrpSpPr>
          <p:cNvPr id="19466" name="组合 94"/>
          <p:cNvGrpSpPr>
            <a:grpSpLocks/>
          </p:cNvGrpSpPr>
          <p:nvPr/>
        </p:nvGrpSpPr>
        <p:grpSpPr bwMode="auto">
          <a:xfrm>
            <a:off x="9390063" y="2525713"/>
            <a:ext cx="1546225" cy="1544637"/>
            <a:chOff x="9390392" y="2186816"/>
            <a:chExt cx="1545336" cy="1545336"/>
          </a:xfrm>
        </p:grpSpPr>
        <p:sp>
          <p:nvSpPr>
            <p:cNvPr id="96" name="Oval 19"/>
            <p:cNvSpPr/>
            <p:nvPr/>
          </p:nvSpPr>
          <p:spPr>
            <a:xfrm>
              <a:off x="9577609" y="2377402"/>
              <a:ext cx="1167728" cy="1167340"/>
            </a:xfrm>
            <a:prstGeom prst="ellipse">
              <a:avLst/>
            </a:prstGeom>
            <a:noFill/>
            <a:ln w="6350">
              <a:solidFill>
                <a:srgbClr val="0095DB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>
                <a:solidFill>
                  <a:prstClr val="white"/>
                </a:solidFill>
              </a:endParaRPr>
            </a:p>
          </p:txBody>
        </p:sp>
        <p:sp>
          <p:nvSpPr>
            <p:cNvPr id="97" name="Arc 23"/>
            <p:cNvSpPr/>
            <p:nvPr/>
          </p:nvSpPr>
          <p:spPr>
            <a:xfrm>
              <a:off x="9390392" y="2186816"/>
              <a:ext cx="1545336" cy="1545336"/>
            </a:xfrm>
            <a:prstGeom prst="arc">
              <a:avLst>
                <a:gd name="adj1" fmla="val 17026676"/>
                <a:gd name="adj2" fmla="val 13044588"/>
              </a:avLst>
            </a:prstGeom>
            <a:ln w="76200">
              <a:solidFill>
                <a:srgbClr val="01C3E3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9473" name="TextBox 29"/>
            <p:cNvSpPr txBox="1">
              <a:spLocks noChangeArrowheads="1"/>
            </p:cNvSpPr>
            <p:nvPr/>
          </p:nvSpPr>
          <p:spPr bwMode="auto">
            <a:xfrm>
              <a:off x="9772728" y="2730339"/>
              <a:ext cx="849913" cy="46166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/>
              <a:r>
                <a:rPr lang="en-US" altLang="zh-CN" sz="2400" b="1">
                  <a:solidFill>
                    <a:srgbClr val="01C3E3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90%</a:t>
              </a:r>
            </a:p>
          </p:txBody>
        </p:sp>
      </p:grpSp>
      <p:sp>
        <p:nvSpPr>
          <p:cNvPr id="19467" name="文本框 1"/>
          <p:cNvSpPr txBox="1">
            <a:spLocks noChangeArrowheads="1"/>
          </p:cNvSpPr>
          <p:nvPr/>
        </p:nvSpPr>
        <p:spPr bwMode="auto">
          <a:xfrm>
            <a:off x="815975" y="4260850"/>
            <a:ext cx="2435225" cy="73866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r>
              <a:rPr lang="zh-CN" altLang="en-US" sz="1400" dirty="0" smtClean="0">
                <a:solidFill>
                  <a:srgbClr val="01C3E3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第一</a:t>
            </a:r>
            <a:r>
              <a:rPr lang="en-US" altLang="zh-CN" sz="1400" dirty="0" smtClean="0">
                <a:solidFill>
                  <a:srgbClr val="01C3E3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400" dirty="0">
                <a:solidFill>
                  <a:srgbClr val="01C3E3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，是集</a:t>
            </a:r>
            <a:r>
              <a:rPr lang="en-US" altLang="zh-CN" sz="1400" dirty="0">
                <a:solidFill>
                  <a:srgbClr val="01C3E3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400" dirty="0">
                <a:solidFill>
                  <a:srgbClr val="01C3E3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模板开发、</a:t>
            </a:r>
            <a:r>
              <a:rPr lang="en-US" altLang="zh-CN" sz="1400" dirty="0">
                <a:solidFill>
                  <a:srgbClr val="01C3E3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400" dirty="0">
                <a:solidFill>
                  <a:srgbClr val="01C3E3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设计定制、</a:t>
            </a:r>
            <a:r>
              <a:rPr lang="en-US" altLang="zh-CN" sz="1400" dirty="0">
                <a:solidFill>
                  <a:srgbClr val="01C3E3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400" dirty="0">
                <a:solidFill>
                  <a:srgbClr val="01C3E3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培训于一体的专业</a:t>
            </a:r>
            <a:r>
              <a:rPr lang="en-US" altLang="zh-CN" sz="1400" dirty="0">
                <a:solidFill>
                  <a:srgbClr val="01C3E3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400" dirty="0">
                <a:solidFill>
                  <a:srgbClr val="01C3E3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服务提供商。</a:t>
            </a:r>
            <a:endParaRPr lang="zh-CN" altLang="en-US" sz="1400" dirty="0">
              <a:solidFill>
                <a:srgbClr val="01C3E3"/>
              </a:solidFill>
            </a:endParaRPr>
          </a:p>
        </p:txBody>
      </p:sp>
      <p:sp>
        <p:nvSpPr>
          <p:cNvPr id="19468" name="文本框 103"/>
          <p:cNvSpPr txBox="1">
            <a:spLocks noChangeArrowheads="1"/>
          </p:cNvSpPr>
          <p:nvPr/>
        </p:nvSpPr>
        <p:spPr bwMode="auto">
          <a:xfrm>
            <a:off x="3497263" y="4249738"/>
            <a:ext cx="2435225" cy="73866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r>
              <a:rPr lang="zh-CN" altLang="en-US" sz="1400" dirty="0" smtClean="0">
                <a:solidFill>
                  <a:srgbClr val="01C3E3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第一</a:t>
            </a:r>
            <a:r>
              <a:rPr lang="en-US" altLang="zh-CN" sz="1400" dirty="0" smtClean="0">
                <a:solidFill>
                  <a:srgbClr val="01C3E3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400" dirty="0">
                <a:solidFill>
                  <a:srgbClr val="01C3E3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，是集</a:t>
            </a:r>
            <a:r>
              <a:rPr lang="en-US" altLang="zh-CN" sz="1400" dirty="0">
                <a:solidFill>
                  <a:srgbClr val="01C3E3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400" dirty="0">
                <a:solidFill>
                  <a:srgbClr val="01C3E3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模板开发、</a:t>
            </a:r>
            <a:r>
              <a:rPr lang="en-US" altLang="zh-CN" sz="1400" dirty="0">
                <a:solidFill>
                  <a:srgbClr val="01C3E3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400" dirty="0">
                <a:solidFill>
                  <a:srgbClr val="01C3E3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设计定制、</a:t>
            </a:r>
            <a:r>
              <a:rPr lang="en-US" altLang="zh-CN" sz="1400" dirty="0">
                <a:solidFill>
                  <a:srgbClr val="01C3E3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400" dirty="0">
                <a:solidFill>
                  <a:srgbClr val="01C3E3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培训于一体的专业</a:t>
            </a:r>
            <a:r>
              <a:rPr lang="en-US" altLang="zh-CN" sz="1400" dirty="0">
                <a:solidFill>
                  <a:srgbClr val="01C3E3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400" dirty="0">
                <a:solidFill>
                  <a:srgbClr val="01C3E3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服务提供商。</a:t>
            </a:r>
            <a:endParaRPr lang="zh-CN" altLang="en-US" sz="1400" dirty="0">
              <a:solidFill>
                <a:srgbClr val="01C3E3"/>
              </a:solidFill>
            </a:endParaRPr>
          </a:p>
        </p:txBody>
      </p:sp>
      <p:sp>
        <p:nvSpPr>
          <p:cNvPr id="19469" name="文本框 104"/>
          <p:cNvSpPr txBox="1">
            <a:spLocks noChangeArrowheads="1"/>
          </p:cNvSpPr>
          <p:nvPr/>
        </p:nvSpPr>
        <p:spPr bwMode="auto">
          <a:xfrm>
            <a:off x="6253163" y="4249738"/>
            <a:ext cx="2435225" cy="73866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r>
              <a:rPr lang="zh-CN" altLang="en-US" sz="1400" dirty="0" smtClean="0">
                <a:solidFill>
                  <a:srgbClr val="01C3E3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第一</a:t>
            </a:r>
            <a:r>
              <a:rPr lang="en-US" altLang="zh-CN" sz="1400" dirty="0" smtClean="0">
                <a:solidFill>
                  <a:srgbClr val="01C3E3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400" dirty="0">
                <a:solidFill>
                  <a:srgbClr val="01C3E3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，是集</a:t>
            </a:r>
            <a:r>
              <a:rPr lang="en-US" altLang="zh-CN" sz="1400" dirty="0">
                <a:solidFill>
                  <a:srgbClr val="01C3E3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400" dirty="0">
                <a:solidFill>
                  <a:srgbClr val="01C3E3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模板开发、</a:t>
            </a:r>
            <a:r>
              <a:rPr lang="en-US" altLang="zh-CN" sz="1400" dirty="0">
                <a:solidFill>
                  <a:srgbClr val="01C3E3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400" dirty="0">
                <a:solidFill>
                  <a:srgbClr val="01C3E3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设计定制、</a:t>
            </a:r>
            <a:r>
              <a:rPr lang="en-US" altLang="zh-CN" sz="1400" dirty="0">
                <a:solidFill>
                  <a:srgbClr val="01C3E3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400" dirty="0">
                <a:solidFill>
                  <a:srgbClr val="01C3E3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培训于一体的专业</a:t>
            </a:r>
            <a:r>
              <a:rPr lang="en-US" altLang="zh-CN" sz="1400" dirty="0">
                <a:solidFill>
                  <a:srgbClr val="01C3E3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400" dirty="0">
                <a:solidFill>
                  <a:srgbClr val="01C3E3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服务提供商。</a:t>
            </a:r>
            <a:endParaRPr lang="zh-CN" altLang="en-US" sz="1400" dirty="0">
              <a:solidFill>
                <a:srgbClr val="01C3E3"/>
              </a:solidFill>
            </a:endParaRPr>
          </a:p>
        </p:txBody>
      </p:sp>
      <p:sp>
        <p:nvSpPr>
          <p:cNvPr id="19470" name="文本框 105"/>
          <p:cNvSpPr txBox="1">
            <a:spLocks noChangeArrowheads="1"/>
          </p:cNvSpPr>
          <p:nvPr/>
        </p:nvSpPr>
        <p:spPr bwMode="auto">
          <a:xfrm>
            <a:off x="8943975" y="4237038"/>
            <a:ext cx="2435225" cy="73866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r>
              <a:rPr lang="zh-CN" altLang="en-US" sz="1400" dirty="0" smtClean="0">
                <a:solidFill>
                  <a:srgbClr val="01C3E3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第一</a:t>
            </a:r>
            <a:r>
              <a:rPr lang="en-US" altLang="zh-CN" sz="1400" dirty="0" smtClean="0">
                <a:solidFill>
                  <a:srgbClr val="01C3E3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400" dirty="0">
                <a:solidFill>
                  <a:srgbClr val="01C3E3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，是集</a:t>
            </a:r>
            <a:r>
              <a:rPr lang="en-US" altLang="zh-CN" sz="1400" dirty="0">
                <a:solidFill>
                  <a:srgbClr val="01C3E3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400" dirty="0">
                <a:solidFill>
                  <a:srgbClr val="01C3E3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模板开发、</a:t>
            </a:r>
            <a:r>
              <a:rPr lang="en-US" altLang="zh-CN" sz="1400" dirty="0">
                <a:solidFill>
                  <a:srgbClr val="01C3E3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400" dirty="0">
                <a:solidFill>
                  <a:srgbClr val="01C3E3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设计定制、</a:t>
            </a:r>
            <a:r>
              <a:rPr lang="en-US" altLang="zh-CN" sz="1400" dirty="0">
                <a:solidFill>
                  <a:srgbClr val="01C3E3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400" dirty="0">
                <a:solidFill>
                  <a:srgbClr val="01C3E3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培训于一体的专业</a:t>
            </a:r>
            <a:r>
              <a:rPr lang="en-US" altLang="zh-CN" sz="1400" dirty="0">
                <a:solidFill>
                  <a:srgbClr val="01C3E3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400" dirty="0">
                <a:solidFill>
                  <a:srgbClr val="01C3E3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服务提供商。</a:t>
            </a:r>
            <a:endParaRPr lang="zh-CN" altLang="en-US" sz="1400" dirty="0">
              <a:solidFill>
                <a:srgbClr val="01C3E3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A202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矩形 9"/>
          <p:cNvSpPr/>
          <p:nvPr/>
        </p:nvSpPr>
        <p:spPr>
          <a:xfrm>
            <a:off x="2032000" y="1566863"/>
            <a:ext cx="1336675" cy="508000"/>
          </a:xfrm>
          <a:prstGeom prst="rect">
            <a:avLst/>
          </a:prstGeom>
          <a:solidFill>
            <a:srgbClr val="1A202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pic>
        <p:nvPicPr>
          <p:cNvPr id="20483" name="图片 11"/>
          <p:cNvPicPr>
            <a:picLocks noChangeAspect="1"/>
          </p:cNvPicPr>
          <p:nvPr/>
        </p:nvPicPr>
        <p:blipFill>
          <a:blip r:embed="rId3" cstate="screen">
            <a:clrChange>
              <a:clrFrom>
                <a:srgbClr val="1A2026"/>
              </a:clrFrom>
              <a:clrTo>
                <a:srgbClr val="1A2026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46301" t="67529" b="9962"/>
          <a:stretch>
            <a:fillRect/>
          </a:stretch>
        </p:blipFill>
        <p:spPr bwMode="auto">
          <a:xfrm>
            <a:off x="10210800" y="5346700"/>
            <a:ext cx="2279650" cy="1511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20484" name="组合 3"/>
          <p:cNvGrpSpPr>
            <a:grpSpLocks/>
          </p:cNvGrpSpPr>
          <p:nvPr/>
        </p:nvGrpSpPr>
        <p:grpSpPr bwMode="auto">
          <a:xfrm>
            <a:off x="1620838" y="260350"/>
            <a:ext cx="7613650" cy="0"/>
            <a:chOff x="4578283" y="2075543"/>
            <a:chExt cx="7613717" cy="0"/>
          </a:xfrm>
        </p:grpSpPr>
        <p:cxnSp>
          <p:nvCxnSpPr>
            <p:cNvPr id="42" name="直接连接符 41"/>
            <p:cNvCxnSpPr/>
            <p:nvPr/>
          </p:nvCxnSpPr>
          <p:spPr>
            <a:xfrm>
              <a:off x="4578283" y="2075543"/>
              <a:ext cx="6327831" cy="0"/>
            </a:xfrm>
            <a:prstGeom prst="line">
              <a:avLst/>
            </a:prstGeom>
            <a:ln w="28575">
              <a:solidFill>
                <a:srgbClr val="0095DB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4" name="直接连接符 43"/>
            <p:cNvCxnSpPr/>
            <p:nvPr/>
          </p:nvCxnSpPr>
          <p:spPr>
            <a:xfrm>
              <a:off x="9070948" y="2075543"/>
              <a:ext cx="3121052" cy="0"/>
            </a:xfrm>
            <a:prstGeom prst="line">
              <a:avLst/>
            </a:prstGeom>
            <a:ln w="28575">
              <a:solidFill>
                <a:srgbClr val="074693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0485" name="组合 2"/>
          <p:cNvGrpSpPr>
            <a:grpSpLocks/>
          </p:cNvGrpSpPr>
          <p:nvPr/>
        </p:nvGrpSpPr>
        <p:grpSpPr bwMode="auto">
          <a:xfrm>
            <a:off x="1917700" y="6638925"/>
            <a:ext cx="8099425" cy="4763"/>
            <a:chOff x="0" y="4592805"/>
            <a:chExt cx="8098971" cy="5049"/>
          </a:xfrm>
        </p:grpSpPr>
        <p:cxnSp>
          <p:nvCxnSpPr>
            <p:cNvPr id="47" name="直接连接符 46"/>
            <p:cNvCxnSpPr/>
            <p:nvPr/>
          </p:nvCxnSpPr>
          <p:spPr>
            <a:xfrm>
              <a:off x="0" y="4592805"/>
              <a:ext cx="8098971" cy="0"/>
            </a:xfrm>
            <a:prstGeom prst="line">
              <a:avLst/>
            </a:prstGeom>
            <a:ln w="28575">
              <a:solidFill>
                <a:srgbClr val="074693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6" name="直接连接符 45"/>
            <p:cNvCxnSpPr/>
            <p:nvPr/>
          </p:nvCxnSpPr>
          <p:spPr>
            <a:xfrm>
              <a:off x="0" y="4597854"/>
              <a:ext cx="3990751" cy="0"/>
            </a:xfrm>
            <a:prstGeom prst="line">
              <a:avLst/>
            </a:prstGeom>
            <a:ln w="28575">
              <a:solidFill>
                <a:srgbClr val="0095DB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0486" name="组合 25"/>
          <p:cNvGrpSpPr>
            <a:grpSpLocks/>
          </p:cNvGrpSpPr>
          <p:nvPr/>
        </p:nvGrpSpPr>
        <p:grpSpPr bwMode="auto">
          <a:xfrm>
            <a:off x="-131763" y="-187325"/>
            <a:ext cx="1754188" cy="1427163"/>
            <a:chOff x="-419101" y="-651218"/>
            <a:chExt cx="6413260" cy="5211985"/>
          </a:xfrm>
        </p:grpSpPr>
        <p:pic>
          <p:nvPicPr>
            <p:cNvPr id="20519" name="图片 26"/>
            <p:cNvPicPr>
              <a:picLocks noChangeAspect="1"/>
            </p:cNvPicPr>
            <p:nvPr/>
          </p:nvPicPr>
          <p:blipFill>
            <a:blip r:embed="rId3" cstate="screen">
              <a:clrChange>
                <a:clrFrom>
                  <a:srgbClr val="1A2026"/>
                </a:clrFrom>
                <a:clrTo>
                  <a:srgbClr val="1A2026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 t="-2" b="40222"/>
            <a:stretch>
              <a:fillRect/>
            </a:stretch>
          </p:blipFill>
          <p:spPr bwMode="auto">
            <a:xfrm>
              <a:off x="-419101" y="-651218"/>
              <a:ext cx="5512501" cy="521198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grpSp>
          <p:nvGrpSpPr>
            <p:cNvPr id="20520" name="组合 35"/>
            <p:cNvGrpSpPr>
              <a:grpSpLocks/>
            </p:cNvGrpSpPr>
            <p:nvPr/>
          </p:nvGrpSpPr>
          <p:grpSpPr bwMode="auto">
            <a:xfrm>
              <a:off x="4650563" y="-28418"/>
              <a:ext cx="1343596" cy="1008973"/>
              <a:chOff x="4650563" y="-28418"/>
              <a:chExt cx="1343596" cy="1008973"/>
            </a:xfrm>
          </p:grpSpPr>
          <p:sp>
            <p:nvSpPr>
              <p:cNvPr id="39" name="等腰三角形 2"/>
              <p:cNvSpPr/>
              <p:nvPr/>
            </p:nvSpPr>
            <p:spPr>
              <a:xfrm>
                <a:off x="4641862" y="-19288"/>
                <a:ext cx="1352297" cy="997181"/>
              </a:xfrm>
              <a:custGeom>
                <a:avLst/>
                <a:gdLst>
                  <a:gd name="connsiteX0" fmla="*/ 0 w 1193673"/>
                  <a:gd name="connsiteY0" fmla="*/ 898506 h 898506"/>
                  <a:gd name="connsiteX1" fmla="*/ 596837 w 1193673"/>
                  <a:gd name="connsiteY1" fmla="*/ 0 h 898506"/>
                  <a:gd name="connsiteX2" fmla="*/ 1193673 w 1193673"/>
                  <a:gd name="connsiteY2" fmla="*/ 898506 h 898506"/>
                  <a:gd name="connsiteX3" fmla="*/ 0 w 1193673"/>
                  <a:gd name="connsiteY3" fmla="*/ 898506 h 898506"/>
                  <a:gd name="connsiteX0" fmla="*/ 0 w 1193673"/>
                  <a:gd name="connsiteY0" fmla="*/ 1477626 h 1477626"/>
                  <a:gd name="connsiteX1" fmla="*/ 429197 w 1193673"/>
                  <a:gd name="connsiteY1" fmla="*/ 0 h 1477626"/>
                  <a:gd name="connsiteX2" fmla="*/ 1193673 w 1193673"/>
                  <a:gd name="connsiteY2" fmla="*/ 1477626 h 1477626"/>
                  <a:gd name="connsiteX3" fmla="*/ 0 w 1193673"/>
                  <a:gd name="connsiteY3" fmla="*/ 1477626 h 1477626"/>
                  <a:gd name="connsiteX0" fmla="*/ 43243 w 764476"/>
                  <a:gd name="connsiteY0" fmla="*/ 951846 h 1477626"/>
                  <a:gd name="connsiteX1" fmla="*/ 0 w 764476"/>
                  <a:gd name="connsiteY1" fmla="*/ 0 h 1477626"/>
                  <a:gd name="connsiteX2" fmla="*/ 764476 w 764476"/>
                  <a:gd name="connsiteY2" fmla="*/ 1477626 h 1477626"/>
                  <a:gd name="connsiteX3" fmla="*/ 43243 w 764476"/>
                  <a:gd name="connsiteY3" fmla="*/ 951846 h 1477626"/>
                  <a:gd name="connsiteX0" fmla="*/ 50863 w 764476"/>
                  <a:gd name="connsiteY0" fmla="*/ 997566 h 1477626"/>
                  <a:gd name="connsiteX1" fmla="*/ 0 w 764476"/>
                  <a:gd name="connsiteY1" fmla="*/ 0 h 1477626"/>
                  <a:gd name="connsiteX2" fmla="*/ 764476 w 764476"/>
                  <a:gd name="connsiteY2" fmla="*/ 1477626 h 1477626"/>
                  <a:gd name="connsiteX3" fmla="*/ 50863 w 764476"/>
                  <a:gd name="connsiteY3" fmla="*/ 997566 h 1477626"/>
                  <a:gd name="connsiteX0" fmla="*/ 50863 w 1313116"/>
                  <a:gd name="connsiteY0" fmla="*/ 997566 h 997566"/>
                  <a:gd name="connsiteX1" fmla="*/ 0 w 1313116"/>
                  <a:gd name="connsiteY1" fmla="*/ 0 h 997566"/>
                  <a:gd name="connsiteX2" fmla="*/ 1313116 w 1313116"/>
                  <a:gd name="connsiteY2" fmla="*/ 266046 h 997566"/>
                  <a:gd name="connsiteX3" fmla="*/ 50863 w 1313116"/>
                  <a:gd name="connsiteY3" fmla="*/ 997566 h 997566"/>
                  <a:gd name="connsiteX0" fmla="*/ 50863 w 1343596"/>
                  <a:gd name="connsiteY0" fmla="*/ 997566 h 997566"/>
                  <a:gd name="connsiteX1" fmla="*/ 0 w 1343596"/>
                  <a:gd name="connsiteY1" fmla="*/ 0 h 997566"/>
                  <a:gd name="connsiteX2" fmla="*/ 1343596 w 1343596"/>
                  <a:gd name="connsiteY2" fmla="*/ 266046 h 997566"/>
                  <a:gd name="connsiteX3" fmla="*/ 50863 w 1343596"/>
                  <a:gd name="connsiteY3" fmla="*/ 997566 h 99756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1343596" h="997566">
                    <a:moveTo>
                      <a:pt x="50863" y="997566"/>
                    </a:moveTo>
                    <a:lnTo>
                      <a:pt x="0" y="0"/>
                    </a:lnTo>
                    <a:lnTo>
                      <a:pt x="1343596" y="266046"/>
                    </a:lnTo>
                    <a:lnTo>
                      <a:pt x="50863" y="997566"/>
                    </a:lnTo>
                    <a:close/>
                  </a:path>
                </a:pathLst>
              </a:custGeom>
              <a:solidFill>
                <a:srgbClr val="04397B"/>
              </a:solidFill>
              <a:ln>
                <a:noFill/>
              </a:ln>
              <a:effectLst>
                <a:outerShdw blurRad="127000" dist="101600" dir="5400000" algn="t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en-US"/>
              </a:p>
            </p:txBody>
          </p:sp>
          <p:sp>
            <p:nvSpPr>
              <p:cNvPr id="40" name="等腰三角形 2"/>
              <p:cNvSpPr/>
              <p:nvPr/>
            </p:nvSpPr>
            <p:spPr>
              <a:xfrm>
                <a:off x="4682487" y="-30883"/>
                <a:ext cx="1305870" cy="266691"/>
              </a:xfrm>
              <a:custGeom>
                <a:avLst/>
                <a:gdLst>
                  <a:gd name="connsiteX0" fmla="*/ 0 w 1193673"/>
                  <a:gd name="connsiteY0" fmla="*/ 898506 h 898506"/>
                  <a:gd name="connsiteX1" fmla="*/ 596837 w 1193673"/>
                  <a:gd name="connsiteY1" fmla="*/ 0 h 898506"/>
                  <a:gd name="connsiteX2" fmla="*/ 1193673 w 1193673"/>
                  <a:gd name="connsiteY2" fmla="*/ 898506 h 898506"/>
                  <a:gd name="connsiteX3" fmla="*/ 0 w 1193673"/>
                  <a:gd name="connsiteY3" fmla="*/ 898506 h 898506"/>
                  <a:gd name="connsiteX0" fmla="*/ 0 w 1193673"/>
                  <a:gd name="connsiteY0" fmla="*/ 1477626 h 1477626"/>
                  <a:gd name="connsiteX1" fmla="*/ 429197 w 1193673"/>
                  <a:gd name="connsiteY1" fmla="*/ 0 h 1477626"/>
                  <a:gd name="connsiteX2" fmla="*/ 1193673 w 1193673"/>
                  <a:gd name="connsiteY2" fmla="*/ 1477626 h 1477626"/>
                  <a:gd name="connsiteX3" fmla="*/ 0 w 1193673"/>
                  <a:gd name="connsiteY3" fmla="*/ 1477626 h 1477626"/>
                  <a:gd name="connsiteX0" fmla="*/ 43243 w 764476"/>
                  <a:gd name="connsiteY0" fmla="*/ 951846 h 1477626"/>
                  <a:gd name="connsiteX1" fmla="*/ 0 w 764476"/>
                  <a:gd name="connsiteY1" fmla="*/ 0 h 1477626"/>
                  <a:gd name="connsiteX2" fmla="*/ 764476 w 764476"/>
                  <a:gd name="connsiteY2" fmla="*/ 1477626 h 1477626"/>
                  <a:gd name="connsiteX3" fmla="*/ 43243 w 764476"/>
                  <a:gd name="connsiteY3" fmla="*/ 951846 h 1477626"/>
                  <a:gd name="connsiteX0" fmla="*/ 50863 w 764476"/>
                  <a:gd name="connsiteY0" fmla="*/ 997566 h 1477626"/>
                  <a:gd name="connsiteX1" fmla="*/ 0 w 764476"/>
                  <a:gd name="connsiteY1" fmla="*/ 0 h 1477626"/>
                  <a:gd name="connsiteX2" fmla="*/ 764476 w 764476"/>
                  <a:gd name="connsiteY2" fmla="*/ 1477626 h 1477626"/>
                  <a:gd name="connsiteX3" fmla="*/ 50863 w 764476"/>
                  <a:gd name="connsiteY3" fmla="*/ 997566 h 1477626"/>
                  <a:gd name="connsiteX0" fmla="*/ 50863 w 1313116"/>
                  <a:gd name="connsiteY0" fmla="*/ 997566 h 997566"/>
                  <a:gd name="connsiteX1" fmla="*/ 0 w 1313116"/>
                  <a:gd name="connsiteY1" fmla="*/ 0 h 997566"/>
                  <a:gd name="connsiteX2" fmla="*/ 1313116 w 1313116"/>
                  <a:gd name="connsiteY2" fmla="*/ 266046 h 997566"/>
                  <a:gd name="connsiteX3" fmla="*/ 50863 w 1313116"/>
                  <a:gd name="connsiteY3" fmla="*/ 997566 h 997566"/>
                  <a:gd name="connsiteX0" fmla="*/ 50863 w 1343596"/>
                  <a:gd name="connsiteY0" fmla="*/ 997566 h 997566"/>
                  <a:gd name="connsiteX1" fmla="*/ 0 w 1343596"/>
                  <a:gd name="connsiteY1" fmla="*/ 0 h 997566"/>
                  <a:gd name="connsiteX2" fmla="*/ 1343596 w 1343596"/>
                  <a:gd name="connsiteY2" fmla="*/ 266046 h 997566"/>
                  <a:gd name="connsiteX3" fmla="*/ 50863 w 1343596"/>
                  <a:gd name="connsiteY3" fmla="*/ 997566 h 997566"/>
                  <a:gd name="connsiteX0" fmla="*/ 355663 w 1648396"/>
                  <a:gd name="connsiteY0" fmla="*/ 974706 h 974706"/>
                  <a:gd name="connsiteX1" fmla="*/ 0 w 1648396"/>
                  <a:gd name="connsiteY1" fmla="*/ 0 h 974706"/>
                  <a:gd name="connsiteX2" fmla="*/ 1648396 w 1648396"/>
                  <a:gd name="connsiteY2" fmla="*/ 243186 h 974706"/>
                  <a:gd name="connsiteX3" fmla="*/ 355663 w 1648396"/>
                  <a:gd name="connsiteY3" fmla="*/ 974706 h 974706"/>
                  <a:gd name="connsiteX0" fmla="*/ 279463 w 1572196"/>
                  <a:gd name="connsiteY0" fmla="*/ 921366 h 921366"/>
                  <a:gd name="connsiteX1" fmla="*/ 0 w 1572196"/>
                  <a:gd name="connsiteY1" fmla="*/ 0 h 921366"/>
                  <a:gd name="connsiteX2" fmla="*/ 1572196 w 1572196"/>
                  <a:gd name="connsiteY2" fmla="*/ 189846 h 921366"/>
                  <a:gd name="connsiteX3" fmla="*/ 279463 w 1572196"/>
                  <a:gd name="connsiteY3" fmla="*/ 921366 h 921366"/>
                  <a:gd name="connsiteX0" fmla="*/ 279463 w 673036"/>
                  <a:gd name="connsiteY0" fmla="*/ 929640 h 929640"/>
                  <a:gd name="connsiteX1" fmla="*/ 0 w 673036"/>
                  <a:gd name="connsiteY1" fmla="*/ 8274 h 929640"/>
                  <a:gd name="connsiteX2" fmla="*/ 673036 w 673036"/>
                  <a:gd name="connsiteY2" fmla="*/ 0 h 929640"/>
                  <a:gd name="connsiteX3" fmla="*/ 279463 w 673036"/>
                  <a:gd name="connsiteY3" fmla="*/ 929640 h 929640"/>
                  <a:gd name="connsiteX0" fmla="*/ 1292923 w 1292923"/>
                  <a:gd name="connsiteY0" fmla="*/ 266700 h 266700"/>
                  <a:gd name="connsiteX1" fmla="*/ 0 w 1292923"/>
                  <a:gd name="connsiteY1" fmla="*/ 8274 h 266700"/>
                  <a:gd name="connsiteX2" fmla="*/ 673036 w 1292923"/>
                  <a:gd name="connsiteY2" fmla="*/ 0 h 266700"/>
                  <a:gd name="connsiteX3" fmla="*/ 1292923 w 1292923"/>
                  <a:gd name="connsiteY3" fmla="*/ 266700 h 266700"/>
                  <a:gd name="connsiteX0" fmla="*/ 1300543 w 1300543"/>
                  <a:gd name="connsiteY0" fmla="*/ 266700 h 266700"/>
                  <a:gd name="connsiteX1" fmla="*/ 0 w 1300543"/>
                  <a:gd name="connsiteY1" fmla="*/ 23514 h 266700"/>
                  <a:gd name="connsiteX2" fmla="*/ 680656 w 1300543"/>
                  <a:gd name="connsiteY2" fmla="*/ 0 h 266700"/>
                  <a:gd name="connsiteX3" fmla="*/ 1300543 w 1300543"/>
                  <a:gd name="connsiteY3" fmla="*/ 266700 h 2667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1300543" h="266700">
                    <a:moveTo>
                      <a:pt x="1300543" y="266700"/>
                    </a:moveTo>
                    <a:lnTo>
                      <a:pt x="0" y="23514"/>
                    </a:lnTo>
                    <a:lnTo>
                      <a:pt x="680656" y="0"/>
                    </a:lnTo>
                    <a:lnTo>
                      <a:pt x="1300543" y="266700"/>
                    </a:lnTo>
                    <a:close/>
                  </a:path>
                </a:pathLst>
              </a:custGeom>
              <a:solidFill>
                <a:srgbClr val="01B1E2"/>
              </a:solidFill>
              <a:ln>
                <a:noFill/>
              </a:ln>
              <a:effectLst>
                <a:outerShdw blurRad="50800" dist="101600" algn="l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en-US"/>
              </a:p>
            </p:txBody>
          </p:sp>
        </p:grpSp>
      </p:grpSp>
      <p:grpSp>
        <p:nvGrpSpPr>
          <p:cNvPr id="20488" name="组合 48"/>
          <p:cNvGrpSpPr>
            <a:grpSpLocks/>
          </p:cNvGrpSpPr>
          <p:nvPr/>
        </p:nvGrpSpPr>
        <p:grpSpPr bwMode="auto">
          <a:xfrm>
            <a:off x="4060825" y="1811338"/>
            <a:ext cx="3848100" cy="3851275"/>
            <a:chOff x="4170360" y="1546860"/>
            <a:chExt cx="3848105" cy="3850009"/>
          </a:xfrm>
        </p:grpSpPr>
        <p:sp>
          <p:nvSpPr>
            <p:cNvPr id="50" name="Block Arc 38"/>
            <p:cNvSpPr/>
            <p:nvPr/>
          </p:nvSpPr>
          <p:spPr>
            <a:xfrm rot="2990966">
              <a:off x="4186072" y="1547023"/>
              <a:ext cx="3823030" cy="3822705"/>
            </a:xfrm>
            <a:prstGeom prst="blockArc">
              <a:avLst>
                <a:gd name="adj1" fmla="val 10800000"/>
                <a:gd name="adj2" fmla="val 16298175"/>
                <a:gd name="adj3" fmla="val 16327"/>
              </a:avLst>
            </a:prstGeom>
            <a:solidFill>
              <a:srgbClr val="04397B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51" name="Block Arc 37"/>
            <p:cNvSpPr/>
            <p:nvPr/>
          </p:nvSpPr>
          <p:spPr>
            <a:xfrm rot="19115698">
              <a:off x="4170360" y="1554794"/>
              <a:ext cx="3822705" cy="3823031"/>
            </a:xfrm>
            <a:prstGeom prst="blockArc">
              <a:avLst>
                <a:gd name="adj1" fmla="val 11150769"/>
                <a:gd name="adj2" fmla="val 16298175"/>
                <a:gd name="adj3" fmla="val 16327"/>
              </a:avLst>
            </a:prstGeom>
            <a:solidFill>
              <a:srgbClr val="01B1E2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>
                <a:solidFill>
                  <a:prstClr val="black"/>
                </a:solidFill>
              </a:endParaRPr>
            </a:p>
          </p:txBody>
        </p:sp>
        <p:grpSp>
          <p:nvGrpSpPr>
            <p:cNvPr id="20507" name="组合 52"/>
            <p:cNvGrpSpPr>
              <a:grpSpLocks/>
            </p:cNvGrpSpPr>
            <p:nvPr/>
          </p:nvGrpSpPr>
          <p:grpSpPr bwMode="auto">
            <a:xfrm>
              <a:off x="4179887" y="1560197"/>
              <a:ext cx="3838578" cy="3836672"/>
              <a:chOff x="4179887" y="1560197"/>
              <a:chExt cx="3838578" cy="3836672"/>
            </a:xfrm>
          </p:grpSpPr>
          <p:sp>
            <p:nvSpPr>
              <p:cNvPr id="55" name="Block Arc 40"/>
              <p:cNvSpPr/>
              <p:nvPr/>
            </p:nvSpPr>
            <p:spPr>
              <a:xfrm rot="13947231">
                <a:off x="4178929" y="1573209"/>
                <a:ext cx="3824617" cy="3822705"/>
              </a:xfrm>
              <a:prstGeom prst="blockArc">
                <a:avLst>
                  <a:gd name="adj1" fmla="val 10800000"/>
                  <a:gd name="adj2" fmla="val 16298175"/>
                  <a:gd name="adj3" fmla="val 16327"/>
                </a:avLst>
              </a:prstGeom>
              <a:solidFill>
                <a:srgbClr val="04397B"/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>
                  <a:solidFill>
                    <a:prstClr val="black"/>
                  </a:solidFill>
                </a:endParaRPr>
              </a:p>
            </p:txBody>
          </p:sp>
          <p:grpSp>
            <p:nvGrpSpPr>
              <p:cNvPr id="20509" name="组合 55"/>
              <p:cNvGrpSpPr>
                <a:grpSpLocks/>
              </p:cNvGrpSpPr>
              <p:nvPr/>
            </p:nvGrpSpPr>
            <p:grpSpPr bwMode="auto">
              <a:xfrm>
                <a:off x="4195129" y="1560197"/>
                <a:ext cx="3823336" cy="3823334"/>
                <a:chOff x="4195129" y="1560197"/>
                <a:chExt cx="3823336" cy="3823334"/>
              </a:xfrm>
            </p:grpSpPr>
            <p:sp>
              <p:nvSpPr>
                <p:cNvPr id="57" name="Block Arc 39"/>
                <p:cNvSpPr/>
                <p:nvPr/>
              </p:nvSpPr>
              <p:spPr>
                <a:xfrm rot="8470872">
                  <a:off x="4195760" y="1559556"/>
                  <a:ext cx="3822705" cy="3824617"/>
                </a:xfrm>
                <a:prstGeom prst="blockArc">
                  <a:avLst>
                    <a:gd name="adj1" fmla="val 10800000"/>
                    <a:gd name="adj2" fmla="val 16298175"/>
                    <a:gd name="adj3" fmla="val 16327"/>
                  </a:avLst>
                </a:prstGeom>
                <a:solidFill>
                  <a:srgbClr val="01B1E2"/>
                </a:solidFill>
                <a:ln>
                  <a:noFill/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 eaLnBrk="1" fontAlgn="auto" hangingPunct="1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59" name="Isosceles Triangle 41"/>
                <p:cNvSpPr/>
                <p:nvPr/>
              </p:nvSpPr>
              <p:spPr>
                <a:xfrm rot="2938533">
                  <a:off x="4718200" y="1945132"/>
                  <a:ext cx="917273" cy="358775"/>
                </a:xfrm>
                <a:prstGeom prst="triangle">
                  <a:avLst/>
                </a:prstGeom>
                <a:solidFill>
                  <a:srgbClr val="01B1E2"/>
                </a:solidFill>
                <a:ln>
                  <a:noFill/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 eaLnBrk="1" hangingPunct="1">
                    <a:defRPr/>
                  </a:pPr>
                  <a:endParaRPr lang="en-US" altLang="zh-CN">
                    <a:solidFill>
                      <a:srgbClr val="FFFFFF"/>
                    </a:solidFill>
                    <a:latin typeface="Roboto Medium"/>
                    <a:ea typeface="Roboto Medium"/>
                    <a:cs typeface="Roboto Medium"/>
                  </a:endParaRPr>
                </a:p>
              </p:txBody>
            </p:sp>
            <p:sp>
              <p:nvSpPr>
                <p:cNvPr id="60" name="Isosceles Triangle 42"/>
                <p:cNvSpPr/>
                <p:nvPr/>
              </p:nvSpPr>
              <p:spPr>
                <a:xfrm rot="8461846">
                  <a:off x="6975477" y="2421285"/>
                  <a:ext cx="915988" cy="358657"/>
                </a:xfrm>
                <a:prstGeom prst="triangle">
                  <a:avLst/>
                </a:prstGeom>
                <a:solidFill>
                  <a:srgbClr val="04397B"/>
                </a:solidFill>
                <a:ln>
                  <a:noFill/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 eaLnBrk="1" hangingPunct="1">
                    <a:defRPr/>
                  </a:pPr>
                  <a:endParaRPr lang="en-US" altLang="zh-CN">
                    <a:solidFill>
                      <a:srgbClr val="FFFFFF"/>
                    </a:solidFill>
                    <a:latin typeface="Roboto Medium"/>
                    <a:ea typeface="Roboto Medium"/>
                    <a:cs typeface="Roboto Medium"/>
                  </a:endParaRPr>
                </a:p>
              </p:txBody>
            </p:sp>
            <p:sp>
              <p:nvSpPr>
                <p:cNvPr id="61" name="Isosceles Triangle 43"/>
                <p:cNvSpPr/>
                <p:nvPr/>
              </p:nvSpPr>
              <p:spPr>
                <a:xfrm rot="14072155">
                  <a:off x="6485884" y="4629506"/>
                  <a:ext cx="917273" cy="357187"/>
                </a:xfrm>
                <a:prstGeom prst="triangle">
                  <a:avLst/>
                </a:prstGeom>
                <a:solidFill>
                  <a:srgbClr val="01B1E2"/>
                </a:solidFill>
                <a:ln>
                  <a:noFill/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 eaLnBrk="1" hangingPunct="1">
                    <a:defRPr/>
                  </a:pPr>
                  <a:endParaRPr lang="en-US" altLang="zh-CN">
                    <a:solidFill>
                      <a:srgbClr val="FFFFFF"/>
                    </a:solidFill>
                    <a:latin typeface="Roboto Medium"/>
                    <a:ea typeface="Roboto Medium"/>
                    <a:cs typeface="Roboto Medium"/>
                  </a:endParaRPr>
                </a:p>
              </p:txBody>
            </p:sp>
            <p:sp>
              <p:nvSpPr>
                <p:cNvPr id="62" name="Isosceles Triangle 44"/>
                <p:cNvSpPr/>
                <p:nvPr/>
              </p:nvSpPr>
              <p:spPr>
                <a:xfrm rot="19459203">
                  <a:off x="4240210" y="4128873"/>
                  <a:ext cx="915989" cy="360244"/>
                </a:xfrm>
                <a:prstGeom prst="triangle">
                  <a:avLst/>
                </a:prstGeom>
                <a:solidFill>
                  <a:srgbClr val="04397B"/>
                </a:solidFill>
                <a:ln>
                  <a:noFill/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 eaLnBrk="1" hangingPunct="1">
                    <a:defRPr/>
                  </a:pPr>
                  <a:endParaRPr lang="en-US" altLang="zh-CN">
                    <a:solidFill>
                      <a:srgbClr val="FFFFFF"/>
                    </a:solidFill>
                    <a:latin typeface="Roboto Medium"/>
                    <a:ea typeface="Roboto Medium"/>
                    <a:cs typeface="Roboto Medium"/>
                  </a:endParaRPr>
                </a:p>
              </p:txBody>
            </p:sp>
            <p:sp>
              <p:nvSpPr>
                <p:cNvPr id="63" name="TextBox 61"/>
                <p:cNvSpPr txBox="1">
                  <a:spLocks noChangeArrowheads="1"/>
                </p:cNvSpPr>
                <p:nvPr/>
              </p:nvSpPr>
              <p:spPr bwMode="auto">
                <a:xfrm>
                  <a:off x="6100762" y="1723014"/>
                  <a:ext cx="357188" cy="369766"/>
                </a:xfrm>
                <a:prstGeom prst="rect">
                  <a:avLst/>
                </a:prstGeom>
                <a:noFill/>
                <a:ln>
                  <a:noFill/>
                </a:ln>
                <a:extLst/>
              </p:spPr>
              <p:txBody>
                <a:bodyPr wrap="none">
                  <a:spAutoFit/>
                </a:bodyPr>
                <a:lstStyle>
                  <a:lvl1pPr eaLnBrk="0" hangingPunct="0">
                    <a:defRPr sz="2400">
                      <a:solidFill>
                        <a:schemeClr val="tx1"/>
                      </a:solidFill>
                      <a:latin typeface="Calibri" charset="0"/>
                      <a:ea typeface="ＭＳ Ｐゴシック" charset="0"/>
                      <a:cs typeface="ＭＳ Ｐゴシック" charset="0"/>
                    </a:defRPr>
                  </a:lvl1pPr>
                  <a:lvl2pPr marL="742950" indent="-285750" eaLnBrk="0" hangingPunct="0">
                    <a:defRPr sz="2400">
                      <a:solidFill>
                        <a:schemeClr val="tx1"/>
                      </a:solidFill>
                      <a:latin typeface="Calibri" charset="0"/>
                      <a:ea typeface="ＭＳ Ｐゴシック" charset="0"/>
                    </a:defRPr>
                  </a:lvl2pPr>
                  <a:lvl3pPr marL="1143000" indent="-228600" eaLnBrk="0" hangingPunct="0">
                    <a:defRPr sz="2400">
                      <a:solidFill>
                        <a:schemeClr val="tx1"/>
                      </a:solidFill>
                      <a:latin typeface="Calibri" charset="0"/>
                      <a:ea typeface="ＭＳ Ｐゴシック" charset="0"/>
                    </a:defRPr>
                  </a:lvl3pPr>
                  <a:lvl4pPr marL="1600200" indent="-228600" eaLnBrk="0" hangingPunct="0">
                    <a:defRPr sz="2400">
                      <a:solidFill>
                        <a:schemeClr val="tx1"/>
                      </a:solidFill>
                      <a:latin typeface="Calibri" charset="0"/>
                      <a:ea typeface="ＭＳ Ｐゴシック" charset="0"/>
                    </a:defRPr>
                  </a:lvl4pPr>
                  <a:lvl5pPr marL="2057400" indent="-228600" eaLnBrk="0" hangingPunct="0">
                    <a:defRPr sz="2400">
                      <a:solidFill>
                        <a:schemeClr val="tx1"/>
                      </a:solidFill>
                      <a:latin typeface="Calibri" charset="0"/>
                      <a:ea typeface="ＭＳ Ｐゴシック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Calibri" charset="0"/>
                      <a:ea typeface="ＭＳ Ｐゴシック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Calibri" charset="0"/>
                      <a:ea typeface="ＭＳ Ｐゴシック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Calibri" charset="0"/>
                      <a:ea typeface="ＭＳ Ｐゴシック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Calibri" charset="0"/>
                      <a:ea typeface="ＭＳ Ｐゴシック" charset="0"/>
                    </a:defRPr>
                  </a:lvl9pPr>
                </a:lstStyle>
                <a:p>
                  <a:pPr eaLnBrk="1" fontAlgn="auto" hangingPunct="1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r>
                    <a:rPr lang="en-US" sz="1800" b="1" dirty="0" smtClean="0">
                      <a:solidFill>
                        <a:prstClr val="white"/>
                      </a:solidFill>
                      <a:latin typeface="微软雅黑" panose="020B0503020204020204" pitchFamily="34" charset="-122"/>
                      <a:ea typeface="微软雅黑" panose="020B0503020204020204" pitchFamily="34" charset="-122"/>
                      <a:cs typeface="+mn-cs"/>
                    </a:rPr>
                    <a:t>A</a:t>
                  </a:r>
                  <a:endParaRPr lang="en-US" sz="1800" b="1" dirty="0">
                    <a:solidFill>
                      <a:prstClr val="white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cs typeface="+mn-cs"/>
                  </a:endParaRPr>
                </a:p>
              </p:txBody>
            </p:sp>
            <p:sp>
              <p:nvSpPr>
                <p:cNvPr id="64" name="TextBox 62"/>
                <p:cNvSpPr txBox="1">
                  <a:spLocks noChangeArrowheads="1"/>
                </p:cNvSpPr>
                <p:nvPr/>
              </p:nvSpPr>
              <p:spPr bwMode="auto">
                <a:xfrm>
                  <a:off x="5648325" y="4890622"/>
                  <a:ext cx="341312" cy="369766"/>
                </a:xfrm>
                <a:prstGeom prst="rect">
                  <a:avLst/>
                </a:prstGeom>
                <a:noFill/>
                <a:ln>
                  <a:noFill/>
                </a:ln>
                <a:extLst/>
              </p:spPr>
              <p:txBody>
                <a:bodyPr wrap="none">
                  <a:spAutoFit/>
                </a:bodyPr>
                <a:lstStyle>
                  <a:lvl1pPr eaLnBrk="0" hangingPunct="0">
                    <a:defRPr sz="2400">
                      <a:solidFill>
                        <a:schemeClr val="tx1"/>
                      </a:solidFill>
                      <a:latin typeface="Calibri" charset="0"/>
                      <a:ea typeface="ＭＳ Ｐゴシック" charset="0"/>
                      <a:cs typeface="ＭＳ Ｐゴシック" charset="0"/>
                    </a:defRPr>
                  </a:lvl1pPr>
                  <a:lvl2pPr marL="742950" indent="-285750" eaLnBrk="0" hangingPunct="0">
                    <a:defRPr sz="2400">
                      <a:solidFill>
                        <a:schemeClr val="tx1"/>
                      </a:solidFill>
                      <a:latin typeface="Calibri" charset="0"/>
                      <a:ea typeface="ＭＳ Ｐゴシック" charset="0"/>
                    </a:defRPr>
                  </a:lvl2pPr>
                  <a:lvl3pPr marL="1143000" indent="-228600" eaLnBrk="0" hangingPunct="0">
                    <a:defRPr sz="2400">
                      <a:solidFill>
                        <a:schemeClr val="tx1"/>
                      </a:solidFill>
                      <a:latin typeface="Calibri" charset="0"/>
                      <a:ea typeface="ＭＳ Ｐゴシック" charset="0"/>
                    </a:defRPr>
                  </a:lvl3pPr>
                  <a:lvl4pPr marL="1600200" indent="-228600" eaLnBrk="0" hangingPunct="0">
                    <a:defRPr sz="2400">
                      <a:solidFill>
                        <a:schemeClr val="tx1"/>
                      </a:solidFill>
                      <a:latin typeface="Calibri" charset="0"/>
                      <a:ea typeface="ＭＳ Ｐゴシック" charset="0"/>
                    </a:defRPr>
                  </a:lvl4pPr>
                  <a:lvl5pPr marL="2057400" indent="-228600" eaLnBrk="0" hangingPunct="0">
                    <a:defRPr sz="2400">
                      <a:solidFill>
                        <a:schemeClr val="tx1"/>
                      </a:solidFill>
                      <a:latin typeface="Calibri" charset="0"/>
                      <a:ea typeface="ＭＳ Ｐゴシック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Calibri" charset="0"/>
                      <a:ea typeface="ＭＳ Ｐゴシック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Calibri" charset="0"/>
                      <a:ea typeface="ＭＳ Ｐゴシック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Calibri" charset="0"/>
                      <a:ea typeface="ＭＳ Ｐゴシック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Calibri" charset="0"/>
                      <a:ea typeface="ＭＳ Ｐゴシック" charset="0"/>
                    </a:defRPr>
                  </a:lvl9pPr>
                </a:lstStyle>
                <a:p>
                  <a:pPr eaLnBrk="1" fontAlgn="auto" hangingPunct="1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r>
                    <a:rPr lang="en-US" sz="1800" b="1" dirty="0">
                      <a:solidFill>
                        <a:prstClr val="white"/>
                      </a:solidFill>
                      <a:latin typeface="微软雅黑" panose="020B0503020204020204" pitchFamily="34" charset="-122"/>
                      <a:ea typeface="微软雅黑" panose="020B0503020204020204" pitchFamily="34" charset="-122"/>
                      <a:cs typeface="+mn-cs"/>
                    </a:rPr>
                    <a:t>C</a:t>
                  </a:r>
                </a:p>
              </p:txBody>
            </p:sp>
            <p:sp>
              <p:nvSpPr>
                <p:cNvPr id="65" name="TextBox 63"/>
                <p:cNvSpPr txBox="1">
                  <a:spLocks noChangeArrowheads="1"/>
                </p:cNvSpPr>
                <p:nvPr/>
              </p:nvSpPr>
              <p:spPr bwMode="auto">
                <a:xfrm>
                  <a:off x="4330698" y="3068772"/>
                  <a:ext cx="366712" cy="369766"/>
                </a:xfrm>
                <a:prstGeom prst="rect">
                  <a:avLst/>
                </a:prstGeom>
                <a:noFill/>
                <a:ln>
                  <a:noFill/>
                </a:ln>
                <a:extLst/>
              </p:spPr>
              <p:txBody>
                <a:bodyPr wrap="none">
                  <a:spAutoFit/>
                </a:bodyPr>
                <a:lstStyle>
                  <a:lvl1pPr eaLnBrk="0" hangingPunct="0">
                    <a:defRPr sz="2400">
                      <a:solidFill>
                        <a:schemeClr val="tx1"/>
                      </a:solidFill>
                      <a:latin typeface="Calibri" charset="0"/>
                      <a:ea typeface="ＭＳ Ｐゴシック" charset="0"/>
                      <a:cs typeface="ＭＳ Ｐゴシック" charset="0"/>
                    </a:defRPr>
                  </a:lvl1pPr>
                  <a:lvl2pPr marL="742950" indent="-285750" eaLnBrk="0" hangingPunct="0">
                    <a:defRPr sz="2400">
                      <a:solidFill>
                        <a:schemeClr val="tx1"/>
                      </a:solidFill>
                      <a:latin typeface="Calibri" charset="0"/>
                      <a:ea typeface="ＭＳ Ｐゴシック" charset="0"/>
                    </a:defRPr>
                  </a:lvl2pPr>
                  <a:lvl3pPr marL="1143000" indent="-228600" eaLnBrk="0" hangingPunct="0">
                    <a:defRPr sz="2400">
                      <a:solidFill>
                        <a:schemeClr val="tx1"/>
                      </a:solidFill>
                      <a:latin typeface="Calibri" charset="0"/>
                      <a:ea typeface="ＭＳ Ｐゴシック" charset="0"/>
                    </a:defRPr>
                  </a:lvl3pPr>
                  <a:lvl4pPr marL="1600200" indent="-228600" eaLnBrk="0" hangingPunct="0">
                    <a:defRPr sz="2400">
                      <a:solidFill>
                        <a:schemeClr val="tx1"/>
                      </a:solidFill>
                      <a:latin typeface="Calibri" charset="0"/>
                      <a:ea typeface="ＭＳ Ｐゴシック" charset="0"/>
                    </a:defRPr>
                  </a:lvl4pPr>
                  <a:lvl5pPr marL="2057400" indent="-228600" eaLnBrk="0" hangingPunct="0">
                    <a:defRPr sz="2400">
                      <a:solidFill>
                        <a:schemeClr val="tx1"/>
                      </a:solidFill>
                      <a:latin typeface="Calibri" charset="0"/>
                      <a:ea typeface="ＭＳ Ｐゴシック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Calibri" charset="0"/>
                      <a:ea typeface="ＭＳ Ｐゴシック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Calibri" charset="0"/>
                      <a:ea typeface="ＭＳ Ｐゴシック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Calibri" charset="0"/>
                      <a:ea typeface="ＭＳ Ｐゴシック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Calibri" charset="0"/>
                      <a:ea typeface="ＭＳ Ｐゴシック" charset="0"/>
                    </a:defRPr>
                  </a:lvl9pPr>
                </a:lstStyle>
                <a:p>
                  <a:pPr eaLnBrk="1" fontAlgn="auto" hangingPunct="1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r>
                    <a:rPr lang="en-US" sz="1800" b="1" dirty="0">
                      <a:solidFill>
                        <a:prstClr val="white"/>
                      </a:solidFill>
                      <a:latin typeface="微软雅黑" panose="020B0503020204020204" pitchFamily="34" charset="-122"/>
                      <a:ea typeface="微软雅黑" panose="020B0503020204020204" pitchFamily="34" charset="-122"/>
                      <a:cs typeface="+mn-cs"/>
                    </a:rPr>
                    <a:t>D</a:t>
                  </a:r>
                </a:p>
              </p:txBody>
            </p:sp>
            <p:sp>
              <p:nvSpPr>
                <p:cNvPr id="66" name="TextBox 64"/>
                <p:cNvSpPr txBox="1">
                  <a:spLocks noChangeArrowheads="1"/>
                </p:cNvSpPr>
                <p:nvPr/>
              </p:nvSpPr>
              <p:spPr bwMode="auto">
                <a:xfrm>
                  <a:off x="7472364" y="3601996"/>
                  <a:ext cx="341313" cy="369766"/>
                </a:xfrm>
                <a:prstGeom prst="rect">
                  <a:avLst/>
                </a:prstGeom>
                <a:noFill/>
                <a:ln>
                  <a:noFill/>
                </a:ln>
                <a:extLst/>
              </p:spPr>
              <p:txBody>
                <a:bodyPr wrap="none">
                  <a:spAutoFit/>
                </a:bodyPr>
                <a:lstStyle>
                  <a:lvl1pPr eaLnBrk="0" hangingPunct="0">
                    <a:defRPr sz="2400">
                      <a:solidFill>
                        <a:schemeClr val="tx1"/>
                      </a:solidFill>
                      <a:latin typeface="Calibri" charset="0"/>
                      <a:ea typeface="ＭＳ Ｐゴシック" charset="0"/>
                      <a:cs typeface="ＭＳ Ｐゴシック" charset="0"/>
                    </a:defRPr>
                  </a:lvl1pPr>
                  <a:lvl2pPr marL="742950" indent="-285750" eaLnBrk="0" hangingPunct="0">
                    <a:defRPr sz="2400">
                      <a:solidFill>
                        <a:schemeClr val="tx1"/>
                      </a:solidFill>
                      <a:latin typeface="Calibri" charset="0"/>
                      <a:ea typeface="ＭＳ Ｐゴシック" charset="0"/>
                    </a:defRPr>
                  </a:lvl2pPr>
                  <a:lvl3pPr marL="1143000" indent="-228600" eaLnBrk="0" hangingPunct="0">
                    <a:defRPr sz="2400">
                      <a:solidFill>
                        <a:schemeClr val="tx1"/>
                      </a:solidFill>
                      <a:latin typeface="Calibri" charset="0"/>
                      <a:ea typeface="ＭＳ Ｐゴシック" charset="0"/>
                    </a:defRPr>
                  </a:lvl3pPr>
                  <a:lvl4pPr marL="1600200" indent="-228600" eaLnBrk="0" hangingPunct="0">
                    <a:defRPr sz="2400">
                      <a:solidFill>
                        <a:schemeClr val="tx1"/>
                      </a:solidFill>
                      <a:latin typeface="Calibri" charset="0"/>
                      <a:ea typeface="ＭＳ Ｐゴシック" charset="0"/>
                    </a:defRPr>
                  </a:lvl4pPr>
                  <a:lvl5pPr marL="2057400" indent="-228600" eaLnBrk="0" hangingPunct="0">
                    <a:defRPr sz="2400">
                      <a:solidFill>
                        <a:schemeClr val="tx1"/>
                      </a:solidFill>
                      <a:latin typeface="Calibri" charset="0"/>
                      <a:ea typeface="ＭＳ Ｐゴシック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Calibri" charset="0"/>
                      <a:ea typeface="ＭＳ Ｐゴシック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Calibri" charset="0"/>
                      <a:ea typeface="ＭＳ Ｐゴシック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Calibri" charset="0"/>
                      <a:ea typeface="ＭＳ Ｐゴシック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Calibri" charset="0"/>
                      <a:ea typeface="ＭＳ Ｐゴシック" charset="0"/>
                    </a:defRPr>
                  </a:lvl9pPr>
                </a:lstStyle>
                <a:p>
                  <a:pPr eaLnBrk="1" fontAlgn="auto" hangingPunct="1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r>
                    <a:rPr lang="en-US" sz="1800" b="1" dirty="0" smtClean="0">
                      <a:solidFill>
                        <a:prstClr val="white"/>
                      </a:solidFill>
                      <a:latin typeface="微软雅黑" panose="020B0503020204020204" pitchFamily="34" charset="-122"/>
                      <a:ea typeface="微软雅黑" panose="020B0503020204020204" pitchFamily="34" charset="-122"/>
                      <a:cs typeface="+mn-cs"/>
                    </a:rPr>
                    <a:t>B</a:t>
                  </a:r>
                  <a:endParaRPr lang="en-US" sz="1800" b="1" dirty="0">
                    <a:solidFill>
                      <a:prstClr val="white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cs typeface="+mn-cs"/>
                  </a:endParaRPr>
                </a:p>
              </p:txBody>
            </p:sp>
          </p:grpSp>
        </p:grpSp>
      </p:grpSp>
      <p:cxnSp>
        <p:nvCxnSpPr>
          <p:cNvPr id="67" name="Straight Connector 3"/>
          <p:cNvCxnSpPr/>
          <p:nvPr/>
        </p:nvCxnSpPr>
        <p:spPr>
          <a:xfrm flipH="1">
            <a:off x="1069975" y="3703638"/>
            <a:ext cx="2943225" cy="0"/>
          </a:xfrm>
          <a:prstGeom prst="line">
            <a:avLst/>
          </a:prstGeom>
          <a:ln w="12700">
            <a:solidFill>
              <a:srgbClr val="0095DB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8" name="Straight Connector 71"/>
          <p:cNvCxnSpPr/>
          <p:nvPr/>
        </p:nvCxnSpPr>
        <p:spPr>
          <a:xfrm flipH="1">
            <a:off x="7878763" y="3776663"/>
            <a:ext cx="2927350" cy="0"/>
          </a:xfrm>
          <a:prstGeom prst="line">
            <a:avLst/>
          </a:prstGeom>
          <a:ln w="12700">
            <a:solidFill>
              <a:srgbClr val="0095DB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9" name="Straight Connector 72"/>
          <p:cNvCxnSpPr/>
          <p:nvPr/>
        </p:nvCxnSpPr>
        <p:spPr>
          <a:xfrm flipH="1">
            <a:off x="6692900" y="1927225"/>
            <a:ext cx="4192588" cy="0"/>
          </a:xfrm>
          <a:prstGeom prst="line">
            <a:avLst/>
          </a:prstGeom>
          <a:ln w="12700">
            <a:solidFill>
              <a:srgbClr val="0095DB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0" name="Straight Connector 73"/>
          <p:cNvCxnSpPr/>
          <p:nvPr/>
        </p:nvCxnSpPr>
        <p:spPr>
          <a:xfrm flipH="1">
            <a:off x="1069975" y="5549900"/>
            <a:ext cx="4192588" cy="0"/>
          </a:xfrm>
          <a:prstGeom prst="line">
            <a:avLst/>
          </a:prstGeom>
          <a:ln w="12700">
            <a:solidFill>
              <a:srgbClr val="0095DB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grpSp>
        <p:nvGrpSpPr>
          <p:cNvPr id="20493" name="组合 70"/>
          <p:cNvGrpSpPr>
            <a:grpSpLocks/>
          </p:cNvGrpSpPr>
          <p:nvPr/>
        </p:nvGrpSpPr>
        <p:grpSpPr bwMode="auto">
          <a:xfrm>
            <a:off x="996950" y="2224088"/>
            <a:ext cx="2979738" cy="1133475"/>
            <a:chOff x="1107252" y="1958873"/>
            <a:chExt cx="2978389" cy="1133392"/>
          </a:xfrm>
        </p:grpSpPr>
        <p:sp>
          <p:nvSpPr>
            <p:cNvPr id="20503" name="TextBox 11"/>
            <p:cNvSpPr txBox="1">
              <a:spLocks noChangeArrowheads="1"/>
            </p:cNvSpPr>
            <p:nvPr/>
          </p:nvSpPr>
          <p:spPr bwMode="auto">
            <a:xfrm>
              <a:off x="1107252" y="2353601"/>
              <a:ext cx="2978389" cy="73866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/>
              <a:r>
                <a:rPr lang="zh-CN" altLang="en-US" sz="1400" dirty="0" smtClean="0">
                  <a:solidFill>
                    <a:srgbClr val="01C3E3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第一</a:t>
              </a:r>
              <a:r>
                <a:rPr lang="en-US" altLang="zh-CN" sz="1400" dirty="0" smtClean="0">
                  <a:solidFill>
                    <a:srgbClr val="01C3E3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PPT</a:t>
              </a:r>
              <a:r>
                <a:rPr lang="zh-CN" altLang="en-US" sz="1400" dirty="0">
                  <a:solidFill>
                    <a:srgbClr val="01C3E3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，是集</a:t>
              </a:r>
              <a:r>
                <a:rPr lang="en-US" altLang="zh-CN" sz="1400" dirty="0">
                  <a:solidFill>
                    <a:srgbClr val="01C3E3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PPT</a:t>
              </a:r>
              <a:r>
                <a:rPr lang="zh-CN" altLang="en-US" sz="1400" dirty="0">
                  <a:solidFill>
                    <a:srgbClr val="01C3E3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模板开发、</a:t>
              </a:r>
              <a:r>
                <a:rPr lang="en-US" altLang="zh-CN" sz="1400" dirty="0">
                  <a:solidFill>
                    <a:srgbClr val="01C3E3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PPT</a:t>
              </a:r>
              <a:r>
                <a:rPr lang="zh-CN" altLang="en-US" sz="1400" dirty="0">
                  <a:solidFill>
                    <a:srgbClr val="01C3E3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设计定制、</a:t>
              </a:r>
              <a:r>
                <a:rPr lang="en-US" altLang="zh-CN" sz="1400" dirty="0">
                  <a:solidFill>
                    <a:srgbClr val="01C3E3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PPT</a:t>
              </a:r>
              <a:r>
                <a:rPr lang="zh-CN" altLang="en-US" sz="1400" dirty="0">
                  <a:solidFill>
                    <a:srgbClr val="01C3E3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培训于一体的专业</a:t>
              </a:r>
              <a:r>
                <a:rPr lang="en-US" altLang="zh-CN" sz="1400" dirty="0">
                  <a:solidFill>
                    <a:srgbClr val="01C3E3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PPT</a:t>
              </a:r>
              <a:r>
                <a:rPr lang="zh-CN" altLang="en-US" sz="1400" dirty="0">
                  <a:solidFill>
                    <a:srgbClr val="01C3E3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服务提供商。</a:t>
              </a:r>
              <a:endParaRPr lang="en-US" altLang="zh-CN" sz="1400" dirty="0">
                <a:solidFill>
                  <a:srgbClr val="01C3E3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20504" name="TextBox 10"/>
            <p:cNvSpPr txBox="1">
              <a:spLocks noChangeArrowheads="1"/>
            </p:cNvSpPr>
            <p:nvPr/>
          </p:nvSpPr>
          <p:spPr bwMode="auto">
            <a:xfrm>
              <a:off x="1807987" y="1958873"/>
              <a:ext cx="1432385" cy="33855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/>
              <a:r>
                <a:rPr lang="zh-CN" altLang="en-US" sz="1600" b="1">
                  <a:solidFill>
                    <a:srgbClr val="01C3E3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单击添加标题</a:t>
              </a:r>
              <a:endParaRPr lang="en-US" altLang="zh-CN" sz="1600" b="1">
                <a:solidFill>
                  <a:srgbClr val="01C3E3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20494" name="组合 73"/>
          <p:cNvGrpSpPr>
            <a:grpSpLocks/>
          </p:cNvGrpSpPr>
          <p:nvPr/>
        </p:nvGrpSpPr>
        <p:grpSpPr bwMode="auto">
          <a:xfrm>
            <a:off x="996950" y="4205288"/>
            <a:ext cx="2979738" cy="1133475"/>
            <a:chOff x="1107252" y="1958873"/>
            <a:chExt cx="2978389" cy="1133392"/>
          </a:xfrm>
        </p:grpSpPr>
        <p:sp>
          <p:nvSpPr>
            <p:cNvPr id="20501" name="TextBox 11"/>
            <p:cNvSpPr txBox="1">
              <a:spLocks noChangeArrowheads="1"/>
            </p:cNvSpPr>
            <p:nvPr/>
          </p:nvSpPr>
          <p:spPr bwMode="auto">
            <a:xfrm>
              <a:off x="1107252" y="2353601"/>
              <a:ext cx="2978389" cy="73866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/>
              <a:r>
                <a:rPr lang="zh-CN" altLang="en-US" sz="1400" dirty="0" smtClean="0">
                  <a:solidFill>
                    <a:srgbClr val="01C3E3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第一</a:t>
              </a:r>
              <a:r>
                <a:rPr lang="en-US" altLang="zh-CN" sz="1400" dirty="0" smtClean="0">
                  <a:solidFill>
                    <a:srgbClr val="01C3E3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PPT</a:t>
              </a:r>
              <a:r>
                <a:rPr lang="zh-CN" altLang="en-US" sz="1400" dirty="0">
                  <a:solidFill>
                    <a:srgbClr val="01C3E3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，是集</a:t>
              </a:r>
              <a:r>
                <a:rPr lang="en-US" altLang="zh-CN" sz="1400" dirty="0">
                  <a:solidFill>
                    <a:srgbClr val="01C3E3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PPT</a:t>
              </a:r>
              <a:r>
                <a:rPr lang="zh-CN" altLang="en-US" sz="1400" dirty="0">
                  <a:solidFill>
                    <a:srgbClr val="01C3E3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模板开发、</a:t>
              </a:r>
              <a:r>
                <a:rPr lang="en-US" altLang="zh-CN" sz="1400" dirty="0">
                  <a:solidFill>
                    <a:srgbClr val="01C3E3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PPT</a:t>
              </a:r>
              <a:r>
                <a:rPr lang="zh-CN" altLang="en-US" sz="1400" dirty="0">
                  <a:solidFill>
                    <a:srgbClr val="01C3E3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设计定制、</a:t>
              </a:r>
              <a:r>
                <a:rPr lang="en-US" altLang="zh-CN" sz="1400" dirty="0">
                  <a:solidFill>
                    <a:srgbClr val="01C3E3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PPT</a:t>
              </a:r>
              <a:r>
                <a:rPr lang="zh-CN" altLang="en-US" sz="1400" dirty="0">
                  <a:solidFill>
                    <a:srgbClr val="01C3E3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培训于一体的专业</a:t>
              </a:r>
              <a:r>
                <a:rPr lang="en-US" altLang="zh-CN" sz="1400" dirty="0">
                  <a:solidFill>
                    <a:srgbClr val="01C3E3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PPT</a:t>
              </a:r>
              <a:r>
                <a:rPr lang="zh-CN" altLang="en-US" sz="1400" dirty="0">
                  <a:solidFill>
                    <a:srgbClr val="01C3E3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服务提供商。</a:t>
              </a:r>
              <a:endParaRPr lang="en-US" altLang="zh-CN" sz="1400" dirty="0">
                <a:solidFill>
                  <a:srgbClr val="01C3E3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20502" name="TextBox 10"/>
            <p:cNvSpPr txBox="1">
              <a:spLocks noChangeArrowheads="1"/>
            </p:cNvSpPr>
            <p:nvPr/>
          </p:nvSpPr>
          <p:spPr bwMode="auto">
            <a:xfrm>
              <a:off x="1807987" y="1958873"/>
              <a:ext cx="1432385" cy="33855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/>
              <a:r>
                <a:rPr lang="zh-CN" altLang="en-US" sz="1600" b="1">
                  <a:solidFill>
                    <a:srgbClr val="01C3E3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单击添加标题</a:t>
              </a:r>
              <a:endParaRPr lang="en-US" altLang="zh-CN" sz="1600" b="1">
                <a:solidFill>
                  <a:srgbClr val="01C3E3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20495" name="组合 76"/>
          <p:cNvGrpSpPr>
            <a:grpSpLocks/>
          </p:cNvGrpSpPr>
          <p:nvPr/>
        </p:nvGrpSpPr>
        <p:grpSpPr bwMode="auto">
          <a:xfrm>
            <a:off x="7951788" y="2257425"/>
            <a:ext cx="2978150" cy="1133475"/>
            <a:chOff x="1107252" y="1958873"/>
            <a:chExt cx="2978389" cy="1133392"/>
          </a:xfrm>
        </p:grpSpPr>
        <p:sp>
          <p:nvSpPr>
            <p:cNvPr id="20499" name="TextBox 11"/>
            <p:cNvSpPr txBox="1">
              <a:spLocks noChangeArrowheads="1"/>
            </p:cNvSpPr>
            <p:nvPr/>
          </p:nvSpPr>
          <p:spPr bwMode="auto">
            <a:xfrm>
              <a:off x="1107252" y="2353601"/>
              <a:ext cx="2978389" cy="73866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/>
              <a:r>
                <a:rPr lang="zh-CN" altLang="en-US" sz="1400" dirty="0" smtClean="0">
                  <a:solidFill>
                    <a:srgbClr val="01C3E3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第一</a:t>
              </a:r>
              <a:r>
                <a:rPr lang="en-US" altLang="zh-CN" sz="1400" dirty="0" smtClean="0">
                  <a:solidFill>
                    <a:srgbClr val="01C3E3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PPT</a:t>
              </a:r>
              <a:r>
                <a:rPr lang="zh-CN" altLang="en-US" sz="1400" dirty="0">
                  <a:solidFill>
                    <a:srgbClr val="01C3E3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，是集</a:t>
              </a:r>
              <a:r>
                <a:rPr lang="en-US" altLang="zh-CN" sz="1400" dirty="0">
                  <a:solidFill>
                    <a:srgbClr val="01C3E3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PPT</a:t>
              </a:r>
              <a:r>
                <a:rPr lang="zh-CN" altLang="en-US" sz="1400" dirty="0">
                  <a:solidFill>
                    <a:srgbClr val="01C3E3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模板开发、</a:t>
              </a:r>
              <a:r>
                <a:rPr lang="en-US" altLang="zh-CN" sz="1400" dirty="0">
                  <a:solidFill>
                    <a:srgbClr val="01C3E3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PPT</a:t>
              </a:r>
              <a:r>
                <a:rPr lang="zh-CN" altLang="en-US" sz="1400" dirty="0">
                  <a:solidFill>
                    <a:srgbClr val="01C3E3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设计定制、</a:t>
              </a:r>
              <a:r>
                <a:rPr lang="en-US" altLang="zh-CN" sz="1400" dirty="0">
                  <a:solidFill>
                    <a:srgbClr val="01C3E3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PPT</a:t>
              </a:r>
              <a:r>
                <a:rPr lang="zh-CN" altLang="en-US" sz="1400" dirty="0">
                  <a:solidFill>
                    <a:srgbClr val="01C3E3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培训于一体的专业</a:t>
              </a:r>
              <a:r>
                <a:rPr lang="en-US" altLang="zh-CN" sz="1400" dirty="0">
                  <a:solidFill>
                    <a:srgbClr val="01C3E3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PPT</a:t>
              </a:r>
              <a:r>
                <a:rPr lang="zh-CN" altLang="en-US" sz="1400" dirty="0">
                  <a:solidFill>
                    <a:srgbClr val="01C3E3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服务提供商。</a:t>
              </a:r>
              <a:endParaRPr lang="en-US" altLang="zh-CN" sz="1400" dirty="0">
                <a:solidFill>
                  <a:srgbClr val="01C3E3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20500" name="TextBox 10"/>
            <p:cNvSpPr txBox="1">
              <a:spLocks noChangeArrowheads="1"/>
            </p:cNvSpPr>
            <p:nvPr/>
          </p:nvSpPr>
          <p:spPr bwMode="auto">
            <a:xfrm>
              <a:off x="1807987" y="1958873"/>
              <a:ext cx="1432385" cy="33855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/>
              <a:r>
                <a:rPr lang="zh-CN" altLang="en-US" sz="1600" b="1">
                  <a:solidFill>
                    <a:srgbClr val="01C3E3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单击添加标题</a:t>
              </a:r>
              <a:endParaRPr lang="en-US" altLang="zh-CN" sz="1600" b="1">
                <a:solidFill>
                  <a:srgbClr val="01C3E3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20496" name="组合 79"/>
          <p:cNvGrpSpPr>
            <a:grpSpLocks/>
          </p:cNvGrpSpPr>
          <p:nvPr/>
        </p:nvGrpSpPr>
        <p:grpSpPr bwMode="auto">
          <a:xfrm>
            <a:off x="7966075" y="4237038"/>
            <a:ext cx="2978150" cy="1133475"/>
            <a:chOff x="1107252" y="1958873"/>
            <a:chExt cx="2978389" cy="1133392"/>
          </a:xfrm>
        </p:grpSpPr>
        <p:sp>
          <p:nvSpPr>
            <p:cNvPr id="20497" name="TextBox 11"/>
            <p:cNvSpPr txBox="1">
              <a:spLocks noChangeArrowheads="1"/>
            </p:cNvSpPr>
            <p:nvPr/>
          </p:nvSpPr>
          <p:spPr bwMode="auto">
            <a:xfrm>
              <a:off x="1107252" y="2353601"/>
              <a:ext cx="2978389" cy="73866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/>
              <a:r>
                <a:rPr lang="zh-CN" altLang="en-US" sz="1400" dirty="0" smtClean="0">
                  <a:solidFill>
                    <a:srgbClr val="01C3E3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第一</a:t>
              </a:r>
              <a:r>
                <a:rPr lang="en-US" altLang="zh-CN" sz="1400" dirty="0" smtClean="0">
                  <a:solidFill>
                    <a:srgbClr val="01C3E3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PPT</a:t>
              </a:r>
              <a:r>
                <a:rPr lang="zh-CN" altLang="en-US" sz="1400" dirty="0">
                  <a:solidFill>
                    <a:srgbClr val="01C3E3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，是集</a:t>
              </a:r>
              <a:r>
                <a:rPr lang="en-US" altLang="zh-CN" sz="1400" dirty="0">
                  <a:solidFill>
                    <a:srgbClr val="01C3E3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PPT</a:t>
              </a:r>
              <a:r>
                <a:rPr lang="zh-CN" altLang="en-US" sz="1400" dirty="0">
                  <a:solidFill>
                    <a:srgbClr val="01C3E3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模板开发、</a:t>
              </a:r>
              <a:r>
                <a:rPr lang="en-US" altLang="zh-CN" sz="1400" dirty="0">
                  <a:solidFill>
                    <a:srgbClr val="01C3E3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PPT</a:t>
              </a:r>
              <a:r>
                <a:rPr lang="zh-CN" altLang="en-US" sz="1400" dirty="0">
                  <a:solidFill>
                    <a:srgbClr val="01C3E3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设计定制、</a:t>
              </a:r>
              <a:r>
                <a:rPr lang="en-US" altLang="zh-CN" sz="1400" dirty="0">
                  <a:solidFill>
                    <a:srgbClr val="01C3E3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PPT</a:t>
              </a:r>
              <a:r>
                <a:rPr lang="zh-CN" altLang="en-US" sz="1400" dirty="0">
                  <a:solidFill>
                    <a:srgbClr val="01C3E3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培训于一体的专业</a:t>
              </a:r>
              <a:r>
                <a:rPr lang="en-US" altLang="zh-CN" sz="1400" dirty="0">
                  <a:solidFill>
                    <a:srgbClr val="01C3E3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PPT</a:t>
              </a:r>
              <a:r>
                <a:rPr lang="zh-CN" altLang="en-US" sz="1400" dirty="0">
                  <a:solidFill>
                    <a:srgbClr val="01C3E3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服务提供商。</a:t>
              </a:r>
              <a:endParaRPr lang="en-US" altLang="zh-CN" sz="1400" dirty="0">
                <a:solidFill>
                  <a:srgbClr val="01C3E3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20498" name="TextBox 10"/>
            <p:cNvSpPr txBox="1">
              <a:spLocks noChangeArrowheads="1"/>
            </p:cNvSpPr>
            <p:nvPr/>
          </p:nvSpPr>
          <p:spPr bwMode="auto">
            <a:xfrm>
              <a:off x="1807987" y="1958873"/>
              <a:ext cx="1432385" cy="33855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/>
              <a:r>
                <a:rPr lang="zh-CN" altLang="en-US" sz="1600" b="1">
                  <a:solidFill>
                    <a:srgbClr val="01C3E3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单击添加标题</a:t>
              </a:r>
              <a:endParaRPr lang="en-US" altLang="zh-CN" sz="1600" b="1">
                <a:solidFill>
                  <a:srgbClr val="01C3E3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A202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4" name="矩形 263"/>
          <p:cNvSpPr/>
          <p:nvPr/>
        </p:nvSpPr>
        <p:spPr>
          <a:xfrm>
            <a:off x="8467725" y="2465388"/>
            <a:ext cx="3098800" cy="1333500"/>
          </a:xfrm>
          <a:prstGeom prst="rect">
            <a:avLst/>
          </a:prstGeom>
          <a:solidFill>
            <a:schemeClr val="bg1">
              <a:alpha val="18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sp>
        <p:nvSpPr>
          <p:cNvPr id="2" name="矩形 1"/>
          <p:cNvSpPr/>
          <p:nvPr/>
        </p:nvSpPr>
        <p:spPr>
          <a:xfrm>
            <a:off x="8467725" y="3900488"/>
            <a:ext cx="3098800" cy="1333500"/>
          </a:xfrm>
          <a:prstGeom prst="rect">
            <a:avLst/>
          </a:prstGeom>
          <a:solidFill>
            <a:schemeClr val="bg1">
              <a:alpha val="18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pic>
        <p:nvPicPr>
          <p:cNvPr id="21508" name="图片 11"/>
          <p:cNvPicPr>
            <a:picLocks noChangeAspect="1"/>
          </p:cNvPicPr>
          <p:nvPr/>
        </p:nvPicPr>
        <p:blipFill>
          <a:blip r:embed="rId3" cstate="screen">
            <a:clrChange>
              <a:clrFrom>
                <a:srgbClr val="1A2026"/>
              </a:clrFrom>
              <a:clrTo>
                <a:srgbClr val="1A2026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46301" t="67529" b="9962"/>
          <a:stretch>
            <a:fillRect/>
          </a:stretch>
        </p:blipFill>
        <p:spPr bwMode="auto">
          <a:xfrm>
            <a:off x="10210800" y="5346700"/>
            <a:ext cx="2279650" cy="1511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21509" name="组合 3"/>
          <p:cNvGrpSpPr>
            <a:grpSpLocks/>
          </p:cNvGrpSpPr>
          <p:nvPr/>
        </p:nvGrpSpPr>
        <p:grpSpPr bwMode="auto">
          <a:xfrm>
            <a:off x="1620838" y="260350"/>
            <a:ext cx="7613650" cy="0"/>
            <a:chOff x="4578283" y="2075543"/>
            <a:chExt cx="7613717" cy="0"/>
          </a:xfrm>
        </p:grpSpPr>
        <p:cxnSp>
          <p:nvCxnSpPr>
            <p:cNvPr id="42" name="直接连接符 41"/>
            <p:cNvCxnSpPr/>
            <p:nvPr/>
          </p:nvCxnSpPr>
          <p:spPr>
            <a:xfrm>
              <a:off x="4578283" y="2075543"/>
              <a:ext cx="6327831" cy="0"/>
            </a:xfrm>
            <a:prstGeom prst="line">
              <a:avLst/>
            </a:prstGeom>
            <a:ln w="28575">
              <a:solidFill>
                <a:srgbClr val="0095DB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4" name="直接连接符 43"/>
            <p:cNvCxnSpPr/>
            <p:nvPr/>
          </p:nvCxnSpPr>
          <p:spPr>
            <a:xfrm>
              <a:off x="9070948" y="2075543"/>
              <a:ext cx="3121052" cy="0"/>
            </a:xfrm>
            <a:prstGeom prst="line">
              <a:avLst/>
            </a:prstGeom>
            <a:ln w="28575">
              <a:solidFill>
                <a:srgbClr val="074693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1510" name="组合 2"/>
          <p:cNvGrpSpPr>
            <a:grpSpLocks/>
          </p:cNvGrpSpPr>
          <p:nvPr/>
        </p:nvGrpSpPr>
        <p:grpSpPr bwMode="auto">
          <a:xfrm>
            <a:off x="1917700" y="6638925"/>
            <a:ext cx="8099425" cy="4763"/>
            <a:chOff x="0" y="4592805"/>
            <a:chExt cx="8098971" cy="5049"/>
          </a:xfrm>
        </p:grpSpPr>
        <p:cxnSp>
          <p:nvCxnSpPr>
            <p:cNvPr id="47" name="直接连接符 46"/>
            <p:cNvCxnSpPr/>
            <p:nvPr/>
          </p:nvCxnSpPr>
          <p:spPr>
            <a:xfrm>
              <a:off x="0" y="4592805"/>
              <a:ext cx="8098971" cy="0"/>
            </a:xfrm>
            <a:prstGeom prst="line">
              <a:avLst/>
            </a:prstGeom>
            <a:ln w="28575">
              <a:solidFill>
                <a:srgbClr val="074693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6" name="直接连接符 45"/>
            <p:cNvCxnSpPr/>
            <p:nvPr/>
          </p:nvCxnSpPr>
          <p:spPr>
            <a:xfrm>
              <a:off x="0" y="4597854"/>
              <a:ext cx="3990751" cy="0"/>
            </a:xfrm>
            <a:prstGeom prst="line">
              <a:avLst/>
            </a:prstGeom>
            <a:ln w="28575">
              <a:solidFill>
                <a:srgbClr val="0095DB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1511" name="组合 25"/>
          <p:cNvGrpSpPr>
            <a:grpSpLocks/>
          </p:cNvGrpSpPr>
          <p:nvPr/>
        </p:nvGrpSpPr>
        <p:grpSpPr bwMode="auto">
          <a:xfrm>
            <a:off x="-131763" y="-187325"/>
            <a:ext cx="1754188" cy="1427163"/>
            <a:chOff x="-419101" y="-651218"/>
            <a:chExt cx="6413260" cy="5211985"/>
          </a:xfrm>
        </p:grpSpPr>
        <p:pic>
          <p:nvPicPr>
            <p:cNvPr id="21522" name="图片 26"/>
            <p:cNvPicPr>
              <a:picLocks noChangeAspect="1"/>
            </p:cNvPicPr>
            <p:nvPr/>
          </p:nvPicPr>
          <p:blipFill>
            <a:blip r:embed="rId3" cstate="screen">
              <a:clrChange>
                <a:clrFrom>
                  <a:srgbClr val="1A2026"/>
                </a:clrFrom>
                <a:clrTo>
                  <a:srgbClr val="1A2026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 t="-2" b="40222"/>
            <a:stretch>
              <a:fillRect/>
            </a:stretch>
          </p:blipFill>
          <p:spPr bwMode="auto">
            <a:xfrm>
              <a:off x="-419101" y="-651218"/>
              <a:ext cx="5512501" cy="521198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grpSp>
          <p:nvGrpSpPr>
            <p:cNvPr id="21523" name="组合 35"/>
            <p:cNvGrpSpPr>
              <a:grpSpLocks/>
            </p:cNvGrpSpPr>
            <p:nvPr/>
          </p:nvGrpSpPr>
          <p:grpSpPr bwMode="auto">
            <a:xfrm>
              <a:off x="4650563" y="-28418"/>
              <a:ext cx="1343596" cy="1008973"/>
              <a:chOff x="4650563" y="-28418"/>
              <a:chExt cx="1343596" cy="1008973"/>
            </a:xfrm>
          </p:grpSpPr>
          <p:sp>
            <p:nvSpPr>
              <p:cNvPr id="39" name="等腰三角形 2"/>
              <p:cNvSpPr/>
              <p:nvPr/>
            </p:nvSpPr>
            <p:spPr>
              <a:xfrm>
                <a:off x="4641862" y="-19288"/>
                <a:ext cx="1352297" cy="997181"/>
              </a:xfrm>
              <a:custGeom>
                <a:avLst/>
                <a:gdLst>
                  <a:gd name="connsiteX0" fmla="*/ 0 w 1193673"/>
                  <a:gd name="connsiteY0" fmla="*/ 898506 h 898506"/>
                  <a:gd name="connsiteX1" fmla="*/ 596837 w 1193673"/>
                  <a:gd name="connsiteY1" fmla="*/ 0 h 898506"/>
                  <a:gd name="connsiteX2" fmla="*/ 1193673 w 1193673"/>
                  <a:gd name="connsiteY2" fmla="*/ 898506 h 898506"/>
                  <a:gd name="connsiteX3" fmla="*/ 0 w 1193673"/>
                  <a:gd name="connsiteY3" fmla="*/ 898506 h 898506"/>
                  <a:gd name="connsiteX0" fmla="*/ 0 w 1193673"/>
                  <a:gd name="connsiteY0" fmla="*/ 1477626 h 1477626"/>
                  <a:gd name="connsiteX1" fmla="*/ 429197 w 1193673"/>
                  <a:gd name="connsiteY1" fmla="*/ 0 h 1477626"/>
                  <a:gd name="connsiteX2" fmla="*/ 1193673 w 1193673"/>
                  <a:gd name="connsiteY2" fmla="*/ 1477626 h 1477626"/>
                  <a:gd name="connsiteX3" fmla="*/ 0 w 1193673"/>
                  <a:gd name="connsiteY3" fmla="*/ 1477626 h 1477626"/>
                  <a:gd name="connsiteX0" fmla="*/ 43243 w 764476"/>
                  <a:gd name="connsiteY0" fmla="*/ 951846 h 1477626"/>
                  <a:gd name="connsiteX1" fmla="*/ 0 w 764476"/>
                  <a:gd name="connsiteY1" fmla="*/ 0 h 1477626"/>
                  <a:gd name="connsiteX2" fmla="*/ 764476 w 764476"/>
                  <a:gd name="connsiteY2" fmla="*/ 1477626 h 1477626"/>
                  <a:gd name="connsiteX3" fmla="*/ 43243 w 764476"/>
                  <a:gd name="connsiteY3" fmla="*/ 951846 h 1477626"/>
                  <a:gd name="connsiteX0" fmla="*/ 50863 w 764476"/>
                  <a:gd name="connsiteY0" fmla="*/ 997566 h 1477626"/>
                  <a:gd name="connsiteX1" fmla="*/ 0 w 764476"/>
                  <a:gd name="connsiteY1" fmla="*/ 0 h 1477626"/>
                  <a:gd name="connsiteX2" fmla="*/ 764476 w 764476"/>
                  <a:gd name="connsiteY2" fmla="*/ 1477626 h 1477626"/>
                  <a:gd name="connsiteX3" fmla="*/ 50863 w 764476"/>
                  <a:gd name="connsiteY3" fmla="*/ 997566 h 1477626"/>
                  <a:gd name="connsiteX0" fmla="*/ 50863 w 1313116"/>
                  <a:gd name="connsiteY0" fmla="*/ 997566 h 997566"/>
                  <a:gd name="connsiteX1" fmla="*/ 0 w 1313116"/>
                  <a:gd name="connsiteY1" fmla="*/ 0 h 997566"/>
                  <a:gd name="connsiteX2" fmla="*/ 1313116 w 1313116"/>
                  <a:gd name="connsiteY2" fmla="*/ 266046 h 997566"/>
                  <a:gd name="connsiteX3" fmla="*/ 50863 w 1313116"/>
                  <a:gd name="connsiteY3" fmla="*/ 997566 h 997566"/>
                  <a:gd name="connsiteX0" fmla="*/ 50863 w 1343596"/>
                  <a:gd name="connsiteY0" fmla="*/ 997566 h 997566"/>
                  <a:gd name="connsiteX1" fmla="*/ 0 w 1343596"/>
                  <a:gd name="connsiteY1" fmla="*/ 0 h 997566"/>
                  <a:gd name="connsiteX2" fmla="*/ 1343596 w 1343596"/>
                  <a:gd name="connsiteY2" fmla="*/ 266046 h 997566"/>
                  <a:gd name="connsiteX3" fmla="*/ 50863 w 1343596"/>
                  <a:gd name="connsiteY3" fmla="*/ 997566 h 99756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1343596" h="997566">
                    <a:moveTo>
                      <a:pt x="50863" y="997566"/>
                    </a:moveTo>
                    <a:lnTo>
                      <a:pt x="0" y="0"/>
                    </a:lnTo>
                    <a:lnTo>
                      <a:pt x="1343596" y="266046"/>
                    </a:lnTo>
                    <a:lnTo>
                      <a:pt x="50863" y="997566"/>
                    </a:lnTo>
                    <a:close/>
                  </a:path>
                </a:pathLst>
              </a:custGeom>
              <a:solidFill>
                <a:srgbClr val="04397B"/>
              </a:solidFill>
              <a:ln>
                <a:noFill/>
              </a:ln>
              <a:effectLst>
                <a:outerShdw blurRad="127000" dist="101600" dir="5400000" algn="t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en-US"/>
              </a:p>
            </p:txBody>
          </p:sp>
          <p:sp>
            <p:nvSpPr>
              <p:cNvPr id="40" name="等腰三角形 2"/>
              <p:cNvSpPr/>
              <p:nvPr/>
            </p:nvSpPr>
            <p:spPr>
              <a:xfrm>
                <a:off x="4682487" y="-30883"/>
                <a:ext cx="1305870" cy="266691"/>
              </a:xfrm>
              <a:custGeom>
                <a:avLst/>
                <a:gdLst>
                  <a:gd name="connsiteX0" fmla="*/ 0 w 1193673"/>
                  <a:gd name="connsiteY0" fmla="*/ 898506 h 898506"/>
                  <a:gd name="connsiteX1" fmla="*/ 596837 w 1193673"/>
                  <a:gd name="connsiteY1" fmla="*/ 0 h 898506"/>
                  <a:gd name="connsiteX2" fmla="*/ 1193673 w 1193673"/>
                  <a:gd name="connsiteY2" fmla="*/ 898506 h 898506"/>
                  <a:gd name="connsiteX3" fmla="*/ 0 w 1193673"/>
                  <a:gd name="connsiteY3" fmla="*/ 898506 h 898506"/>
                  <a:gd name="connsiteX0" fmla="*/ 0 w 1193673"/>
                  <a:gd name="connsiteY0" fmla="*/ 1477626 h 1477626"/>
                  <a:gd name="connsiteX1" fmla="*/ 429197 w 1193673"/>
                  <a:gd name="connsiteY1" fmla="*/ 0 h 1477626"/>
                  <a:gd name="connsiteX2" fmla="*/ 1193673 w 1193673"/>
                  <a:gd name="connsiteY2" fmla="*/ 1477626 h 1477626"/>
                  <a:gd name="connsiteX3" fmla="*/ 0 w 1193673"/>
                  <a:gd name="connsiteY3" fmla="*/ 1477626 h 1477626"/>
                  <a:gd name="connsiteX0" fmla="*/ 43243 w 764476"/>
                  <a:gd name="connsiteY0" fmla="*/ 951846 h 1477626"/>
                  <a:gd name="connsiteX1" fmla="*/ 0 w 764476"/>
                  <a:gd name="connsiteY1" fmla="*/ 0 h 1477626"/>
                  <a:gd name="connsiteX2" fmla="*/ 764476 w 764476"/>
                  <a:gd name="connsiteY2" fmla="*/ 1477626 h 1477626"/>
                  <a:gd name="connsiteX3" fmla="*/ 43243 w 764476"/>
                  <a:gd name="connsiteY3" fmla="*/ 951846 h 1477626"/>
                  <a:gd name="connsiteX0" fmla="*/ 50863 w 764476"/>
                  <a:gd name="connsiteY0" fmla="*/ 997566 h 1477626"/>
                  <a:gd name="connsiteX1" fmla="*/ 0 w 764476"/>
                  <a:gd name="connsiteY1" fmla="*/ 0 h 1477626"/>
                  <a:gd name="connsiteX2" fmla="*/ 764476 w 764476"/>
                  <a:gd name="connsiteY2" fmla="*/ 1477626 h 1477626"/>
                  <a:gd name="connsiteX3" fmla="*/ 50863 w 764476"/>
                  <a:gd name="connsiteY3" fmla="*/ 997566 h 1477626"/>
                  <a:gd name="connsiteX0" fmla="*/ 50863 w 1313116"/>
                  <a:gd name="connsiteY0" fmla="*/ 997566 h 997566"/>
                  <a:gd name="connsiteX1" fmla="*/ 0 w 1313116"/>
                  <a:gd name="connsiteY1" fmla="*/ 0 h 997566"/>
                  <a:gd name="connsiteX2" fmla="*/ 1313116 w 1313116"/>
                  <a:gd name="connsiteY2" fmla="*/ 266046 h 997566"/>
                  <a:gd name="connsiteX3" fmla="*/ 50863 w 1313116"/>
                  <a:gd name="connsiteY3" fmla="*/ 997566 h 997566"/>
                  <a:gd name="connsiteX0" fmla="*/ 50863 w 1343596"/>
                  <a:gd name="connsiteY0" fmla="*/ 997566 h 997566"/>
                  <a:gd name="connsiteX1" fmla="*/ 0 w 1343596"/>
                  <a:gd name="connsiteY1" fmla="*/ 0 h 997566"/>
                  <a:gd name="connsiteX2" fmla="*/ 1343596 w 1343596"/>
                  <a:gd name="connsiteY2" fmla="*/ 266046 h 997566"/>
                  <a:gd name="connsiteX3" fmla="*/ 50863 w 1343596"/>
                  <a:gd name="connsiteY3" fmla="*/ 997566 h 997566"/>
                  <a:gd name="connsiteX0" fmla="*/ 355663 w 1648396"/>
                  <a:gd name="connsiteY0" fmla="*/ 974706 h 974706"/>
                  <a:gd name="connsiteX1" fmla="*/ 0 w 1648396"/>
                  <a:gd name="connsiteY1" fmla="*/ 0 h 974706"/>
                  <a:gd name="connsiteX2" fmla="*/ 1648396 w 1648396"/>
                  <a:gd name="connsiteY2" fmla="*/ 243186 h 974706"/>
                  <a:gd name="connsiteX3" fmla="*/ 355663 w 1648396"/>
                  <a:gd name="connsiteY3" fmla="*/ 974706 h 974706"/>
                  <a:gd name="connsiteX0" fmla="*/ 279463 w 1572196"/>
                  <a:gd name="connsiteY0" fmla="*/ 921366 h 921366"/>
                  <a:gd name="connsiteX1" fmla="*/ 0 w 1572196"/>
                  <a:gd name="connsiteY1" fmla="*/ 0 h 921366"/>
                  <a:gd name="connsiteX2" fmla="*/ 1572196 w 1572196"/>
                  <a:gd name="connsiteY2" fmla="*/ 189846 h 921366"/>
                  <a:gd name="connsiteX3" fmla="*/ 279463 w 1572196"/>
                  <a:gd name="connsiteY3" fmla="*/ 921366 h 921366"/>
                  <a:gd name="connsiteX0" fmla="*/ 279463 w 673036"/>
                  <a:gd name="connsiteY0" fmla="*/ 929640 h 929640"/>
                  <a:gd name="connsiteX1" fmla="*/ 0 w 673036"/>
                  <a:gd name="connsiteY1" fmla="*/ 8274 h 929640"/>
                  <a:gd name="connsiteX2" fmla="*/ 673036 w 673036"/>
                  <a:gd name="connsiteY2" fmla="*/ 0 h 929640"/>
                  <a:gd name="connsiteX3" fmla="*/ 279463 w 673036"/>
                  <a:gd name="connsiteY3" fmla="*/ 929640 h 929640"/>
                  <a:gd name="connsiteX0" fmla="*/ 1292923 w 1292923"/>
                  <a:gd name="connsiteY0" fmla="*/ 266700 h 266700"/>
                  <a:gd name="connsiteX1" fmla="*/ 0 w 1292923"/>
                  <a:gd name="connsiteY1" fmla="*/ 8274 h 266700"/>
                  <a:gd name="connsiteX2" fmla="*/ 673036 w 1292923"/>
                  <a:gd name="connsiteY2" fmla="*/ 0 h 266700"/>
                  <a:gd name="connsiteX3" fmla="*/ 1292923 w 1292923"/>
                  <a:gd name="connsiteY3" fmla="*/ 266700 h 266700"/>
                  <a:gd name="connsiteX0" fmla="*/ 1300543 w 1300543"/>
                  <a:gd name="connsiteY0" fmla="*/ 266700 h 266700"/>
                  <a:gd name="connsiteX1" fmla="*/ 0 w 1300543"/>
                  <a:gd name="connsiteY1" fmla="*/ 23514 h 266700"/>
                  <a:gd name="connsiteX2" fmla="*/ 680656 w 1300543"/>
                  <a:gd name="connsiteY2" fmla="*/ 0 h 266700"/>
                  <a:gd name="connsiteX3" fmla="*/ 1300543 w 1300543"/>
                  <a:gd name="connsiteY3" fmla="*/ 266700 h 2667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1300543" h="266700">
                    <a:moveTo>
                      <a:pt x="1300543" y="266700"/>
                    </a:moveTo>
                    <a:lnTo>
                      <a:pt x="0" y="23514"/>
                    </a:lnTo>
                    <a:lnTo>
                      <a:pt x="680656" y="0"/>
                    </a:lnTo>
                    <a:lnTo>
                      <a:pt x="1300543" y="266700"/>
                    </a:lnTo>
                    <a:close/>
                  </a:path>
                </a:pathLst>
              </a:custGeom>
              <a:solidFill>
                <a:srgbClr val="01B1E2"/>
              </a:solidFill>
              <a:ln>
                <a:noFill/>
              </a:ln>
              <a:effectLst>
                <a:outerShdw blurRad="50800" dist="101600" algn="l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en-US"/>
              </a:p>
            </p:txBody>
          </p:sp>
        </p:grpSp>
      </p:grpSp>
      <p:grpSp>
        <p:nvGrpSpPr>
          <p:cNvPr id="52" name="组合 51"/>
          <p:cNvGrpSpPr/>
          <p:nvPr/>
        </p:nvGrpSpPr>
        <p:grpSpPr>
          <a:xfrm>
            <a:off x="507391" y="1771839"/>
            <a:ext cx="7249875" cy="3572337"/>
            <a:chOff x="949960" y="1224649"/>
            <a:chExt cx="9273932" cy="4569680"/>
          </a:xfrm>
          <a:solidFill>
            <a:srgbClr val="0095DB"/>
          </a:solidFill>
        </p:grpSpPr>
        <p:sp>
          <p:nvSpPr>
            <p:cNvPr id="54" name="Freeform 4"/>
            <p:cNvSpPr>
              <a:spLocks/>
            </p:cNvSpPr>
            <p:nvPr/>
          </p:nvSpPr>
          <p:spPr bwMode="auto">
            <a:xfrm>
              <a:off x="5604931" y="4621109"/>
              <a:ext cx="329790" cy="326000"/>
            </a:xfrm>
            <a:custGeom>
              <a:avLst/>
              <a:gdLst/>
              <a:ahLst/>
              <a:cxnLst>
                <a:cxn ang="0">
                  <a:pos x="53" y="137"/>
                </a:cxn>
                <a:cxn ang="0">
                  <a:pos x="60" y="133"/>
                </a:cxn>
                <a:cxn ang="0">
                  <a:pos x="66" y="141"/>
                </a:cxn>
                <a:cxn ang="0">
                  <a:pos x="80" y="141"/>
                </a:cxn>
                <a:cxn ang="0">
                  <a:pos x="87" y="134"/>
                </a:cxn>
                <a:cxn ang="0">
                  <a:pos x="87" y="59"/>
                </a:cxn>
                <a:cxn ang="0">
                  <a:pos x="99" y="55"/>
                </a:cxn>
                <a:cxn ang="0">
                  <a:pos x="99" y="16"/>
                </a:cxn>
                <a:cxn ang="0">
                  <a:pos x="109" y="15"/>
                </a:cxn>
                <a:cxn ang="0">
                  <a:pos x="122" y="11"/>
                </a:cxn>
                <a:cxn ang="0">
                  <a:pos x="128" y="16"/>
                </a:cxn>
                <a:cxn ang="0">
                  <a:pos x="136" y="11"/>
                </a:cxn>
                <a:cxn ang="0">
                  <a:pos x="144" y="9"/>
                </a:cxn>
                <a:cxn ang="0">
                  <a:pos x="143" y="6"/>
                </a:cxn>
                <a:cxn ang="0">
                  <a:pos x="119" y="8"/>
                </a:cxn>
                <a:cxn ang="0">
                  <a:pos x="102" y="9"/>
                </a:cxn>
                <a:cxn ang="0">
                  <a:pos x="77" y="9"/>
                </a:cxn>
                <a:cxn ang="0">
                  <a:pos x="73" y="5"/>
                </a:cxn>
                <a:cxn ang="0">
                  <a:pos x="34" y="5"/>
                </a:cxn>
                <a:cxn ang="0">
                  <a:pos x="24" y="3"/>
                </a:cxn>
                <a:cxn ang="0">
                  <a:pos x="13" y="2"/>
                </a:cxn>
                <a:cxn ang="0">
                  <a:pos x="8" y="0"/>
                </a:cxn>
                <a:cxn ang="0">
                  <a:pos x="4" y="3"/>
                </a:cxn>
                <a:cxn ang="0">
                  <a:pos x="1" y="3"/>
                </a:cxn>
                <a:cxn ang="0">
                  <a:pos x="7" y="18"/>
                </a:cxn>
                <a:cxn ang="0">
                  <a:pos x="18" y="41"/>
                </a:cxn>
                <a:cxn ang="0">
                  <a:pos x="29" y="65"/>
                </a:cxn>
                <a:cxn ang="0">
                  <a:pos x="30" y="84"/>
                </a:cxn>
                <a:cxn ang="0">
                  <a:pos x="34" y="101"/>
                </a:cxn>
                <a:cxn ang="0">
                  <a:pos x="42" y="129"/>
                </a:cxn>
                <a:cxn ang="0">
                  <a:pos x="49" y="138"/>
                </a:cxn>
                <a:cxn ang="0">
                  <a:pos x="53" y="137"/>
                </a:cxn>
              </a:cxnLst>
              <a:rect l="0" t="0" r="r" b="b"/>
              <a:pathLst>
                <a:path w="144" h="143">
                  <a:moveTo>
                    <a:pt x="53" y="137"/>
                  </a:moveTo>
                  <a:cubicBezTo>
                    <a:pt x="53" y="134"/>
                    <a:pt x="57" y="130"/>
                    <a:pt x="60" y="133"/>
                  </a:cubicBezTo>
                  <a:cubicBezTo>
                    <a:pt x="62" y="137"/>
                    <a:pt x="61" y="141"/>
                    <a:pt x="66" y="141"/>
                  </a:cubicBezTo>
                  <a:cubicBezTo>
                    <a:pt x="70" y="141"/>
                    <a:pt x="79" y="143"/>
                    <a:pt x="80" y="141"/>
                  </a:cubicBezTo>
                  <a:cubicBezTo>
                    <a:pt x="81" y="139"/>
                    <a:pt x="87" y="137"/>
                    <a:pt x="87" y="134"/>
                  </a:cubicBezTo>
                  <a:cubicBezTo>
                    <a:pt x="87" y="130"/>
                    <a:pt x="87" y="62"/>
                    <a:pt x="87" y="59"/>
                  </a:cubicBezTo>
                  <a:cubicBezTo>
                    <a:pt x="87" y="57"/>
                    <a:pt x="99" y="59"/>
                    <a:pt x="99" y="55"/>
                  </a:cubicBezTo>
                  <a:cubicBezTo>
                    <a:pt x="99" y="51"/>
                    <a:pt x="99" y="16"/>
                    <a:pt x="99" y="16"/>
                  </a:cubicBezTo>
                  <a:cubicBezTo>
                    <a:pt x="99" y="16"/>
                    <a:pt x="107" y="16"/>
                    <a:pt x="109" y="15"/>
                  </a:cubicBezTo>
                  <a:cubicBezTo>
                    <a:pt x="112" y="14"/>
                    <a:pt x="120" y="10"/>
                    <a:pt x="122" y="11"/>
                  </a:cubicBezTo>
                  <a:cubicBezTo>
                    <a:pt x="124" y="13"/>
                    <a:pt x="127" y="17"/>
                    <a:pt x="128" y="16"/>
                  </a:cubicBezTo>
                  <a:cubicBezTo>
                    <a:pt x="129" y="14"/>
                    <a:pt x="133" y="11"/>
                    <a:pt x="136" y="11"/>
                  </a:cubicBezTo>
                  <a:cubicBezTo>
                    <a:pt x="138" y="11"/>
                    <a:pt x="141" y="10"/>
                    <a:pt x="144" y="9"/>
                  </a:cubicBezTo>
                  <a:cubicBezTo>
                    <a:pt x="143" y="8"/>
                    <a:pt x="143" y="7"/>
                    <a:pt x="143" y="6"/>
                  </a:cubicBezTo>
                  <a:cubicBezTo>
                    <a:pt x="143" y="4"/>
                    <a:pt x="122" y="7"/>
                    <a:pt x="119" y="8"/>
                  </a:cubicBezTo>
                  <a:cubicBezTo>
                    <a:pt x="116" y="9"/>
                    <a:pt x="105" y="11"/>
                    <a:pt x="102" y="9"/>
                  </a:cubicBezTo>
                  <a:cubicBezTo>
                    <a:pt x="98" y="8"/>
                    <a:pt x="77" y="9"/>
                    <a:pt x="77" y="9"/>
                  </a:cubicBezTo>
                  <a:cubicBezTo>
                    <a:pt x="73" y="5"/>
                    <a:pt x="73" y="5"/>
                    <a:pt x="73" y="5"/>
                  </a:cubicBezTo>
                  <a:cubicBezTo>
                    <a:pt x="73" y="5"/>
                    <a:pt x="38" y="5"/>
                    <a:pt x="34" y="5"/>
                  </a:cubicBezTo>
                  <a:cubicBezTo>
                    <a:pt x="30" y="5"/>
                    <a:pt x="27" y="5"/>
                    <a:pt x="24" y="3"/>
                  </a:cubicBezTo>
                  <a:cubicBezTo>
                    <a:pt x="20" y="0"/>
                    <a:pt x="17" y="0"/>
                    <a:pt x="13" y="2"/>
                  </a:cubicBezTo>
                  <a:cubicBezTo>
                    <a:pt x="9" y="4"/>
                    <a:pt x="11" y="0"/>
                    <a:pt x="8" y="0"/>
                  </a:cubicBezTo>
                  <a:cubicBezTo>
                    <a:pt x="5" y="0"/>
                    <a:pt x="4" y="3"/>
                    <a:pt x="4" y="3"/>
                  </a:cubicBezTo>
                  <a:cubicBezTo>
                    <a:pt x="1" y="3"/>
                    <a:pt x="1" y="3"/>
                    <a:pt x="1" y="3"/>
                  </a:cubicBezTo>
                  <a:cubicBezTo>
                    <a:pt x="0" y="7"/>
                    <a:pt x="3" y="13"/>
                    <a:pt x="7" y="18"/>
                  </a:cubicBezTo>
                  <a:cubicBezTo>
                    <a:pt x="11" y="23"/>
                    <a:pt x="15" y="33"/>
                    <a:pt x="18" y="41"/>
                  </a:cubicBezTo>
                  <a:cubicBezTo>
                    <a:pt x="20" y="49"/>
                    <a:pt x="28" y="59"/>
                    <a:pt x="29" y="65"/>
                  </a:cubicBezTo>
                  <a:cubicBezTo>
                    <a:pt x="31" y="71"/>
                    <a:pt x="28" y="80"/>
                    <a:pt x="30" y="84"/>
                  </a:cubicBezTo>
                  <a:cubicBezTo>
                    <a:pt x="32" y="88"/>
                    <a:pt x="33" y="95"/>
                    <a:pt x="34" y="101"/>
                  </a:cubicBezTo>
                  <a:cubicBezTo>
                    <a:pt x="35" y="108"/>
                    <a:pt x="35" y="123"/>
                    <a:pt x="42" y="129"/>
                  </a:cubicBezTo>
                  <a:cubicBezTo>
                    <a:pt x="44" y="131"/>
                    <a:pt x="46" y="134"/>
                    <a:pt x="49" y="138"/>
                  </a:cubicBezTo>
                  <a:cubicBezTo>
                    <a:pt x="51" y="138"/>
                    <a:pt x="53" y="138"/>
                    <a:pt x="53" y="137"/>
                  </a:cubicBezTo>
                  <a:close/>
                </a:path>
              </a:pathLst>
            </a:custGeom>
            <a:grpFill/>
            <a:ln w="3175" cap="flat">
              <a:noFill/>
              <a:prstDash val="solid"/>
              <a:miter lim="800000"/>
              <a:headEnd/>
              <a:tailEnd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dirty="0">
                <a:solidFill>
                  <a:prstClr val="black"/>
                </a:solidFill>
                <a:latin typeface="+mn-lt"/>
                <a:ea typeface="造字工房悦黑体验版常规体" pitchFamily="50" charset="-122"/>
              </a:endParaRPr>
            </a:p>
          </p:txBody>
        </p:sp>
        <p:sp>
          <p:nvSpPr>
            <p:cNvPr id="58" name="Freeform 5"/>
            <p:cNvSpPr>
              <a:spLocks/>
            </p:cNvSpPr>
            <p:nvPr/>
          </p:nvSpPr>
          <p:spPr bwMode="auto">
            <a:xfrm>
              <a:off x="5934722" y="4583202"/>
              <a:ext cx="204697" cy="178163"/>
            </a:xfrm>
            <a:custGeom>
              <a:avLst/>
              <a:gdLst/>
              <a:ahLst/>
              <a:cxnLst>
                <a:cxn ang="0">
                  <a:pos x="59" y="4"/>
                </a:cxn>
                <a:cxn ang="0">
                  <a:pos x="58" y="0"/>
                </a:cxn>
                <a:cxn ang="0">
                  <a:pos x="48" y="0"/>
                </a:cxn>
                <a:cxn ang="0">
                  <a:pos x="42" y="6"/>
                </a:cxn>
                <a:cxn ang="0">
                  <a:pos x="31" y="14"/>
                </a:cxn>
                <a:cxn ang="0">
                  <a:pos x="20" y="27"/>
                </a:cxn>
                <a:cxn ang="0">
                  <a:pos x="5" y="24"/>
                </a:cxn>
                <a:cxn ang="0">
                  <a:pos x="0" y="25"/>
                </a:cxn>
                <a:cxn ang="0">
                  <a:pos x="6" y="31"/>
                </a:cxn>
                <a:cxn ang="0">
                  <a:pos x="12" y="45"/>
                </a:cxn>
                <a:cxn ang="0">
                  <a:pos x="23" y="53"/>
                </a:cxn>
                <a:cxn ang="0">
                  <a:pos x="28" y="61"/>
                </a:cxn>
                <a:cxn ang="0">
                  <a:pos x="36" y="69"/>
                </a:cxn>
                <a:cxn ang="0">
                  <a:pos x="44" y="74"/>
                </a:cxn>
                <a:cxn ang="0">
                  <a:pos x="55" y="76"/>
                </a:cxn>
                <a:cxn ang="0">
                  <a:pos x="67" y="78"/>
                </a:cxn>
                <a:cxn ang="0">
                  <a:pos x="79" y="67"/>
                </a:cxn>
                <a:cxn ang="0">
                  <a:pos x="82" y="56"/>
                </a:cxn>
                <a:cxn ang="0">
                  <a:pos x="88" y="48"/>
                </a:cxn>
                <a:cxn ang="0">
                  <a:pos x="84" y="39"/>
                </a:cxn>
                <a:cxn ang="0">
                  <a:pos x="87" y="29"/>
                </a:cxn>
                <a:cxn ang="0">
                  <a:pos x="87" y="12"/>
                </a:cxn>
                <a:cxn ang="0">
                  <a:pos x="74" y="7"/>
                </a:cxn>
                <a:cxn ang="0">
                  <a:pos x="59" y="4"/>
                </a:cxn>
              </a:cxnLst>
              <a:rect l="0" t="0" r="r" b="b"/>
              <a:pathLst>
                <a:path w="90" h="78">
                  <a:moveTo>
                    <a:pt x="59" y="4"/>
                  </a:moveTo>
                  <a:cubicBezTo>
                    <a:pt x="58" y="0"/>
                    <a:pt x="58" y="0"/>
                    <a:pt x="58" y="0"/>
                  </a:cubicBezTo>
                  <a:cubicBezTo>
                    <a:pt x="48" y="0"/>
                    <a:pt x="48" y="0"/>
                    <a:pt x="48" y="0"/>
                  </a:cubicBezTo>
                  <a:cubicBezTo>
                    <a:pt x="42" y="2"/>
                    <a:pt x="42" y="4"/>
                    <a:pt x="42" y="6"/>
                  </a:cubicBezTo>
                  <a:cubicBezTo>
                    <a:pt x="42" y="8"/>
                    <a:pt x="36" y="13"/>
                    <a:pt x="31" y="14"/>
                  </a:cubicBezTo>
                  <a:cubicBezTo>
                    <a:pt x="27" y="15"/>
                    <a:pt x="22" y="25"/>
                    <a:pt x="20" y="27"/>
                  </a:cubicBezTo>
                  <a:cubicBezTo>
                    <a:pt x="17" y="28"/>
                    <a:pt x="8" y="25"/>
                    <a:pt x="5" y="24"/>
                  </a:cubicBezTo>
                  <a:cubicBezTo>
                    <a:pt x="4" y="24"/>
                    <a:pt x="2" y="25"/>
                    <a:pt x="0" y="25"/>
                  </a:cubicBezTo>
                  <a:cubicBezTo>
                    <a:pt x="1" y="28"/>
                    <a:pt x="5" y="31"/>
                    <a:pt x="6" y="31"/>
                  </a:cubicBezTo>
                  <a:cubicBezTo>
                    <a:pt x="8" y="31"/>
                    <a:pt x="8" y="43"/>
                    <a:pt x="12" y="45"/>
                  </a:cubicBezTo>
                  <a:cubicBezTo>
                    <a:pt x="16" y="47"/>
                    <a:pt x="23" y="51"/>
                    <a:pt x="23" y="53"/>
                  </a:cubicBezTo>
                  <a:cubicBezTo>
                    <a:pt x="23" y="55"/>
                    <a:pt x="28" y="58"/>
                    <a:pt x="28" y="61"/>
                  </a:cubicBezTo>
                  <a:cubicBezTo>
                    <a:pt x="28" y="65"/>
                    <a:pt x="32" y="69"/>
                    <a:pt x="36" y="69"/>
                  </a:cubicBezTo>
                  <a:cubicBezTo>
                    <a:pt x="43" y="69"/>
                    <a:pt x="44" y="72"/>
                    <a:pt x="44" y="74"/>
                  </a:cubicBezTo>
                  <a:cubicBezTo>
                    <a:pt x="44" y="76"/>
                    <a:pt x="53" y="74"/>
                    <a:pt x="55" y="76"/>
                  </a:cubicBezTo>
                  <a:cubicBezTo>
                    <a:pt x="56" y="78"/>
                    <a:pt x="65" y="77"/>
                    <a:pt x="67" y="78"/>
                  </a:cubicBezTo>
                  <a:cubicBezTo>
                    <a:pt x="71" y="75"/>
                    <a:pt x="77" y="70"/>
                    <a:pt x="79" y="67"/>
                  </a:cubicBezTo>
                  <a:cubicBezTo>
                    <a:pt x="82" y="63"/>
                    <a:pt x="79" y="58"/>
                    <a:pt x="82" y="56"/>
                  </a:cubicBezTo>
                  <a:cubicBezTo>
                    <a:pt x="84" y="55"/>
                    <a:pt x="90" y="48"/>
                    <a:pt x="88" y="48"/>
                  </a:cubicBezTo>
                  <a:cubicBezTo>
                    <a:pt x="86" y="47"/>
                    <a:pt x="87" y="42"/>
                    <a:pt x="84" y="39"/>
                  </a:cubicBezTo>
                  <a:cubicBezTo>
                    <a:pt x="81" y="36"/>
                    <a:pt x="88" y="35"/>
                    <a:pt x="87" y="29"/>
                  </a:cubicBezTo>
                  <a:cubicBezTo>
                    <a:pt x="87" y="24"/>
                    <a:pt x="88" y="13"/>
                    <a:pt x="87" y="12"/>
                  </a:cubicBezTo>
                  <a:cubicBezTo>
                    <a:pt x="85" y="11"/>
                    <a:pt x="78" y="10"/>
                    <a:pt x="74" y="7"/>
                  </a:cubicBezTo>
                  <a:cubicBezTo>
                    <a:pt x="69" y="4"/>
                    <a:pt x="59" y="4"/>
                    <a:pt x="59" y="4"/>
                  </a:cubicBezTo>
                  <a:close/>
                </a:path>
              </a:pathLst>
            </a:custGeom>
            <a:grpFill/>
            <a:ln w="3175" cap="flat">
              <a:noFill/>
              <a:prstDash val="solid"/>
              <a:miter lim="800000"/>
              <a:headEnd/>
              <a:tailEnd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dirty="0">
                <a:solidFill>
                  <a:prstClr val="black"/>
                </a:solidFill>
                <a:latin typeface="+mn-lt"/>
                <a:ea typeface="造字工房悦黑体验版常规体" pitchFamily="50" charset="-122"/>
              </a:endParaRPr>
            </a:p>
          </p:txBody>
        </p:sp>
        <p:sp>
          <p:nvSpPr>
            <p:cNvPr id="83" name="Freeform 6"/>
            <p:cNvSpPr>
              <a:spLocks/>
            </p:cNvSpPr>
            <p:nvPr/>
          </p:nvSpPr>
          <p:spPr bwMode="auto">
            <a:xfrm>
              <a:off x="5803943" y="4641957"/>
              <a:ext cx="231232" cy="248291"/>
            </a:xfrm>
            <a:custGeom>
              <a:avLst/>
              <a:gdLst/>
              <a:ahLst/>
              <a:cxnLst>
                <a:cxn ang="0">
                  <a:pos x="93" y="44"/>
                </a:cxn>
                <a:cxn ang="0">
                  <a:pos x="85" y="36"/>
                </a:cxn>
                <a:cxn ang="0">
                  <a:pos x="80" y="28"/>
                </a:cxn>
                <a:cxn ang="0">
                  <a:pos x="69" y="20"/>
                </a:cxn>
                <a:cxn ang="0">
                  <a:pos x="63" y="6"/>
                </a:cxn>
                <a:cxn ang="0">
                  <a:pos x="57" y="0"/>
                </a:cxn>
                <a:cxn ang="0">
                  <a:pos x="49" y="2"/>
                </a:cxn>
                <a:cxn ang="0">
                  <a:pos x="41" y="7"/>
                </a:cxn>
                <a:cxn ang="0">
                  <a:pos x="35" y="2"/>
                </a:cxn>
                <a:cxn ang="0">
                  <a:pos x="22" y="6"/>
                </a:cxn>
                <a:cxn ang="0">
                  <a:pos x="12" y="7"/>
                </a:cxn>
                <a:cxn ang="0">
                  <a:pos x="12" y="46"/>
                </a:cxn>
                <a:cxn ang="0">
                  <a:pos x="0" y="50"/>
                </a:cxn>
                <a:cxn ang="0">
                  <a:pos x="0" y="83"/>
                </a:cxn>
                <a:cxn ang="0">
                  <a:pos x="6" y="87"/>
                </a:cxn>
                <a:cxn ang="0">
                  <a:pos x="9" y="100"/>
                </a:cxn>
                <a:cxn ang="0">
                  <a:pos x="7" y="102"/>
                </a:cxn>
                <a:cxn ang="0">
                  <a:pos x="9" y="107"/>
                </a:cxn>
                <a:cxn ang="0">
                  <a:pos x="20" y="107"/>
                </a:cxn>
                <a:cxn ang="0">
                  <a:pos x="31" y="95"/>
                </a:cxn>
                <a:cxn ang="0">
                  <a:pos x="38" y="89"/>
                </a:cxn>
                <a:cxn ang="0">
                  <a:pos x="52" y="93"/>
                </a:cxn>
                <a:cxn ang="0">
                  <a:pos x="62" y="88"/>
                </a:cxn>
                <a:cxn ang="0">
                  <a:pos x="67" y="80"/>
                </a:cxn>
                <a:cxn ang="0">
                  <a:pos x="76" y="73"/>
                </a:cxn>
                <a:cxn ang="0">
                  <a:pos x="81" y="65"/>
                </a:cxn>
                <a:cxn ang="0">
                  <a:pos x="90" y="59"/>
                </a:cxn>
                <a:cxn ang="0">
                  <a:pos x="97" y="55"/>
                </a:cxn>
                <a:cxn ang="0">
                  <a:pos x="101" y="49"/>
                </a:cxn>
                <a:cxn ang="0">
                  <a:pos x="101" y="49"/>
                </a:cxn>
                <a:cxn ang="0">
                  <a:pos x="93" y="44"/>
                </a:cxn>
              </a:cxnLst>
              <a:rect l="0" t="0" r="r" b="b"/>
              <a:pathLst>
                <a:path w="101" h="109">
                  <a:moveTo>
                    <a:pt x="93" y="44"/>
                  </a:moveTo>
                  <a:cubicBezTo>
                    <a:pt x="89" y="44"/>
                    <a:pt x="85" y="40"/>
                    <a:pt x="85" y="36"/>
                  </a:cubicBezTo>
                  <a:cubicBezTo>
                    <a:pt x="85" y="33"/>
                    <a:pt x="80" y="30"/>
                    <a:pt x="80" y="28"/>
                  </a:cubicBezTo>
                  <a:cubicBezTo>
                    <a:pt x="80" y="26"/>
                    <a:pt x="73" y="22"/>
                    <a:pt x="69" y="20"/>
                  </a:cubicBezTo>
                  <a:cubicBezTo>
                    <a:pt x="65" y="18"/>
                    <a:pt x="65" y="6"/>
                    <a:pt x="63" y="6"/>
                  </a:cubicBezTo>
                  <a:cubicBezTo>
                    <a:pt x="62" y="6"/>
                    <a:pt x="58" y="3"/>
                    <a:pt x="57" y="0"/>
                  </a:cubicBezTo>
                  <a:cubicBezTo>
                    <a:pt x="54" y="1"/>
                    <a:pt x="51" y="2"/>
                    <a:pt x="49" y="2"/>
                  </a:cubicBezTo>
                  <a:cubicBezTo>
                    <a:pt x="46" y="2"/>
                    <a:pt x="42" y="5"/>
                    <a:pt x="41" y="7"/>
                  </a:cubicBezTo>
                  <a:cubicBezTo>
                    <a:pt x="40" y="8"/>
                    <a:pt x="37" y="4"/>
                    <a:pt x="35" y="2"/>
                  </a:cubicBezTo>
                  <a:cubicBezTo>
                    <a:pt x="33" y="1"/>
                    <a:pt x="25" y="5"/>
                    <a:pt x="22" y="6"/>
                  </a:cubicBezTo>
                  <a:cubicBezTo>
                    <a:pt x="20" y="7"/>
                    <a:pt x="12" y="7"/>
                    <a:pt x="12" y="7"/>
                  </a:cubicBezTo>
                  <a:cubicBezTo>
                    <a:pt x="12" y="7"/>
                    <a:pt x="12" y="42"/>
                    <a:pt x="12" y="46"/>
                  </a:cubicBezTo>
                  <a:cubicBezTo>
                    <a:pt x="12" y="50"/>
                    <a:pt x="0" y="48"/>
                    <a:pt x="0" y="50"/>
                  </a:cubicBezTo>
                  <a:cubicBezTo>
                    <a:pt x="0" y="51"/>
                    <a:pt x="0" y="67"/>
                    <a:pt x="0" y="83"/>
                  </a:cubicBezTo>
                  <a:cubicBezTo>
                    <a:pt x="3" y="84"/>
                    <a:pt x="5" y="85"/>
                    <a:pt x="6" y="87"/>
                  </a:cubicBezTo>
                  <a:cubicBezTo>
                    <a:pt x="7" y="90"/>
                    <a:pt x="10" y="98"/>
                    <a:pt x="9" y="100"/>
                  </a:cubicBezTo>
                  <a:cubicBezTo>
                    <a:pt x="9" y="102"/>
                    <a:pt x="7" y="100"/>
                    <a:pt x="7" y="102"/>
                  </a:cubicBezTo>
                  <a:cubicBezTo>
                    <a:pt x="7" y="104"/>
                    <a:pt x="6" y="107"/>
                    <a:pt x="9" y="107"/>
                  </a:cubicBezTo>
                  <a:cubicBezTo>
                    <a:pt x="12" y="107"/>
                    <a:pt x="18" y="109"/>
                    <a:pt x="20" y="107"/>
                  </a:cubicBezTo>
                  <a:cubicBezTo>
                    <a:pt x="23" y="104"/>
                    <a:pt x="30" y="98"/>
                    <a:pt x="31" y="95"/>
                  </a:cubicBezTo>
                  <a:cubicBezTo>
                    <a:pt x="31" y="92"/>
                    <a:pt x="33" y="85"/>
                    <a:pt x="38" y="89"/>
                  </a:cubicBezTo>
                  <a:cubicBezTo>
                    <a:pt x="44" y="93"/>
                    <a:pt x="44" y="93"/>
                    <a:pt x="52" y="93"/>
                  </a:cubicBezTo>
                  <a:cubicBezTo>
                    <a:pt x="59" y="93"/>
                    <a:pt x="61" y="93"/>
                    <a:pt x="62" y="88"/>
                  </a:cubicBezTo>
                  <a:cubicBezTo>
                    <a:pt x="64" y="84"/>
                    <a:pt x="62" y="80"/>
                    <a:pt x="67" y="80"/>
                  </a:cubicBezTo>
                  <a:cubicBezTo>
                    <a:pt x="71" y="80"/>
                    <a:pt x="76" y="76"/>
                    <a:pt x="76" y="73"/>
                  </a:cubicBezTo>
                  <a:cubicBezTo>
                    <a:pt x="76" y="70"/>
                    <a:pt x="78" y="65"/>
                    <a:pt x="81" y="65"/>
                  </a:cubicBezTo>
                  <a:cubicBezTo>
                    <a:pt x="84" y="65"/>
                    <a:pt x="89" y="62"/>
                    <a:pt x="90" y="59"/>
                  </a:cubicBezTo>
                  <a:cubicBezTo>
                    <a:pt x="91" y="55"/>
                    <a:pt x="95" y="57"/>
                    <a:pt x="97" y="55"/>
                  </a:cubicBezTo>
                  <a:cubicBezTo>
                    <a:pt x="98" y="54"/>
                    <a:pt x="99" y="51"/>
                    <a:pt x="101" y="49"/>
                  </a:cubicBezTo>
                  <a:cubicBezTo>
                    <a:pt x="101" y="49"/>
                    <a:pt x="101" y="49"/>
                    <a:pt x="101" y="49"/>
                  </a:cubicBezTo>
                  <a:cubicBezTo>
                    <a:pt x="101" y="47"/>
                    <a:pt x="100" y="44"/>
                    <a:pt x="93" y="44"/>
                  </a:cubicBezTo>
                  <a:close/>
                </a:path>
              </a:pathLst>
            </a:custGeom>
            <a:grpFill/>
            <a:ln w="3175" cap="flat">
              <a:noFill/>
              <a:prstDash val="solid"/>
              <a:miter lim="800000"/>
              <a:headEnd/>
              <a:tailEnd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dirty="0">
                <a:solidFill>
                  <a:prstClr val="black"/>
                </a:solidFill>
                <a:latin typeface="+mn-lt"/>
                <a:ea typeface="造字工房悦黑体验版常规体" pitchFamily="50" charset="-122"/>
              </a:endParaRPr>
            </a:p>
          </p:txBody>
        </p:sp>
        <p:sp>
          <p:nvSpPr>
            <p:cNvPr id="84" name="Freeform 7"/>
            <p:cNvSpPr>
              <a:spLocks/>
            </p:cNvSpPr>
            <p:nvPr/>
          </p:nvSpPr>
          <p:spPr bwMode="auto">
            <a:xfrm>
              <a:off x="6074977" y="4856132"/>
              <a:ext cx="36012" cy="43594"/>
            </a:xfrm>
            <a:custGeom>
              <a:avLst/>
              <a:gdLst/>
              <a:ahLst/>
              <a:cxnLst>
                <a:cxn ang="0">
                  <a:pos x="7" y="0"/>
                </a:cxn>
                <a:cxn ang="0">
                  <a:pos x="0" y="8"/>
                </a:cxn>
                <a:cxn ang="0">
                  <a:pos x="7" y="19"/>
                </a:cxn>
                <a:cxn ang="0">
                  <a:pos x="13" y="16"/>
                </a:cxn>
                <a:cxn ang="0">
                  <a:pos x="15" y="13"/>
                </a:cxn>
                <a:cxn ang="0">
                  <a:pos x="14" y="3"/>
                </a:cxn>
                <a:cxn ang="0">
                  <a:pos x="7" y="0"/>
                </a:cxn>
              </a:cxnLst>
              <a:rect l="0" t="0" r="r" b="b"/>
              <a:pathLst>
                <a:path w="15" h="19">
                  <a:moveTo>
                    <a:pt x="7" y="0"/>
                  </a:moveTo>
                  <a:cubicBezTo>
                    <a:pt x="5" y="0"/>
                    <a:pt x="0" y="7"/>
                    <a:pt x="0" y="8"/>
                  </a:cubicBezTo>
                  <a:cubicBezTo>
                    <a:pt x="0" y="10"/>
                    <a:pt x="3" y="18"/>
                    <a:pt x="7" y="19"/>
                  </a:cubicBezTo>
                  <a:cubicBezTo>
                    <a:pt x="10" y="19"/>
                    <a:pt x="13" y="19"/>
                    <a:pt x="13" y="16"/>
                  </a:cubicBezTo>
                  <a:cubicBezTo>
                    <a:pt x="13" y="15"/>
                    <a:pt x="14" y="14"/>
                    <a:pt x="15" y="13"/>
                  </a:cubicBezTo>
                  <a:cubicBezTo>
                    <a:pt x="15" y="11"/>
                    <a:pt x="14" y="6"/>
                    <a:pt x="14" y="3"/>
                  </a:cubicBezTo>
                  <a:cubicBezTo>
                    <a:pt x="12" y="2"/>
                    <a:pt x="9" y="0"/>
                    <a:pt x="7" y="0"/>
                  </a:cubicBezTo>
                  <a:close/>
                </a:path>
              </a:pathLst>
            </a:custGeom>
            <a:grpFill/>
            <a:ln w="3175" cap="flat">
              <a:noFill/>
              <a:prstDash val="solid"/>
              <a:miter lim="800000"/>
              <a:headEnd/>
              <a:tailEnd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dirty="0">
                <a:solidFill>
                  <a:prstClr val="black"/>
                </a:solidFill>
                <a:latin typeface="+mn-lt"/>
                <a:ea typeface="造字工房悦黑体验版常规体" pitchFamily="50" charset="-122"/>
              </a:endParaRPr>
            </a:p>
          </p:txBody>
        </p:sp>
        <p:sp>
          <p:nvSpPr>
            <p:cNvPr id="85" name="Freeform 8"/>
            <p:cNvSpPr>
              <a:spLocks/>
            </p:cNvSpPr>
            <p:nvPr/>
          </p:nvSpPr>
          <p:spPr bwMode="auto">
            <a:xfrm>
              <a:off x="5982106" y="4928155"/>
              <a:ext cx="56860" cy="64442"/>
            </a:xfrm>
            <a:custGeom>
              <a:avLst/>
              <a:gdLst/>
              <a:ahLst/>
              <a:cxnLst>
                <a:cxn ang="0">
                  <a:pos x="18" y="3"/>
                </a:cxn>
                <a:cxn ang="0">
                  <a:pos x="7" y="8"/>
                </a:cxn>
                <a:cxn ang="0">
                  <a:pos x="0" y="18"/>
                </a:cxn>
                <a:cxn ang="0">
                  <a:pos x="7" y="27"/>
                </a:cxn>
                <a:cxn ang="0">
                  <a:pos x="11" y="28"/>
                </a:cxn>
                <a:cxn ang="0">
                  <a:pos x="14" y="22"/>
                </a:cxn>
                <a:cxn ang="0">
                  <a:pos x="21" y="20"/>
                </a:cxn>
                <a:cxn ang="0">
                  <a:pos x="25" y="12"/>
                </a:cxn>
                <a:cxn ang="0">
                  <a:pos x="18" y="3"/>
                </a:cxn>
              </a:cxnLst>
              <a:rect l="0" t="0" r="r" b="b"/>
              <a:pathLst>
                <a:path w="25" h="28">
                  <a:moveTo>
                    <a:pt x="18" y="3"/>
                  </a:moveTo>
                  <a:cubicBezTo>
                    <a:pt x="17" y="0"/>
                    <a:pt x="8" y="5"/>
                    <a:pt x="7" y="8"/>
                  </a:cubicBezTo>
                  <a:cubicBezTo>
                    <a:pt x="5" y="10"/>
                    <a:pt x="0" y="18"/>
                    <a:pt x="0" y="18"/>
                  </a:cubicBezTo>
                  <a:cubicBezTo>
                    <a:pt x="7" y="27"/>
                    <a:pt x="7" y="27"/>
                    <a:pt x="7" y="27"/>
                  </a:cubicBezTo>
                  <a:cubicBezTo>
                    <a:pt x="11" y="28"/>
                    <a:pt x="11" y="28"/>
                    <a:pt x="11" y="28"/>
                  </a:cubicBezTo>
                  <a:cubicBezTo>
                    <a:pt x="11" y="28"/>
                    <a:pt x="13" y="24"/>
                    <a:pt x="14" y="22"/>
                  </a:cubicBezTo>
                  <a:cubicBezTo>
                    <a:pt x="15" y="19"/>
                    <a:pt x="21" y="22"/>
                    <a:pt x="21" y="20"/>
                  </a:cubicBezTo>
                  <a:cubicBezTo>
                    <a:pt x="21" y="17"/>
                    <a:pt x="25" y="14"/>
                    <a:pt x="25" y="12"/>
                  </a:cubicBezTo>
                  <a:cubicBezTo>
                    <a:pt x="25" y="9"/>
                    <a:pt x="19" y="6"/>
                    <a:pt x="18" y="3"/>
                  </a:cubicBezTo>
                  <a:close/>
                </a:path>
              </a:pathLst>
            </a:custGeom>
            <a:grpFill/>
            <a:ln w="3175" cap="flat">
              <a:noFill/>
              <a:prstDash val="solid"/>
              <a:miter lim="800000"/>
              <a:headEnd/>
              <a:tailEnd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dirty="0">
                <a:solidFill>
                  <a:prstClr val="black"/>
                </a:solidFill>
                <a:latin typeface="+mn-lt"/>
                <a:ea typeface="造字工房悦黑体验版常规体" pitchFamily="50" charset="-122"/>
              </a:endParaRPr>
            </a:p>
          </p:txBody>
        </p:sp>
        <p:sp>
          <p:nvSpPr>
            <p:cNvPr id="86" name="Freeform 9"/>
            <p:cNvSpPr>
              <a:spLocks noEditPoints="1"/>
            </p:cNvSpPr>
            <p:nvPr/>
          </p:nvSpPr>
          <p:spPr bwMode="auto">
            <a:xfrm>
              <a:off x="5716758" y="4751887"/>
              <a:ext cx="413186" cy="363906"/>
            </a:xfrm>
            <a:custGeom>
              <a:avLst/>
              <a:gdLst/>
              <a:ahLst/>
              <a:cxnLst>
                <a:cxn ang="0">
                  <a:pos x="172" y="59"/>
                </a:cxn>
                <a:cxn ang="0">
                  <a:pos x="172" y="58"/>
                </a:cxn>
                <a:cxn ang="0">
                  <a:pos x="170" y="61"/>
                </a:cxn>
                <a:cxn ang="0">
                  <a:pos x="164" y="64"/>
                </a:cxn>
                <a:cxn ang="0">
                  <a:pos x="157" y="53"/>
                </a:cxn>
                <a:cxn ang="0">
                  <a:pos x="164" y="45"/>
                </a:cxn>
                <a:cxn ang="0">
                  <a:pos x="171" y="48"/>
                </a:cxn>
                <a:cxn ang="0">
                  <a:pos x="171" y="46"/>
                </a:cxn>
                <a:cxn ang="0">
                  <a:pos x="170" y="26"/>
                </a:cxn>
                <a:cxn ang="0">
                  <a:pos x="163" y="5"/>
                </a:cxn>
                <a:cxn ang="0">
                  <a:pos x="150" y="2"/>
                </a:cxn>
                <a:cxn ang="0">
                  <a:pos x="139" y="0"/>
                </a:cxn>
                <a:cxn ang="0">
                  <a:pos x="135" y="6"/>
                </a:cxn>
                <a:cxn ang="0">
                  <a:pos x="128" y="10"/>
                </a:cxn>
                <a:cxn ang="0">
                  <a:pos x="119" y="16"/>
                </a:cxn>
                <a:cxn ang="0">
                  <a:pos x="114" y="24"/>
                </a:cxn>
                <a:cxn ang="0">
                  <a:pos x="105" y="31"/>
                </a:cxn>
                <a:cxn ang="0">
                  <a:pos x="100" y="39"/>
                </a:cxn>
                <a:cxn ang="0">
                  <a:pos x="90" y="44"/>
                </a:cxn>
                <a:cxn ang="0">
                  <a:pos x="76" y="40"/>
                </a:cxn>
                <a:cxn ang="0">
                  <a:pos x="69" y="46"/>
                </a:cxn>
                <a:cxn ang="0">
                  <a:pos x="58" y="58"/>
                </a:cxn>
                <a:cxn ang="0">
                  <a:pos x="47" y="58"/>
                </a:cxn>
                <a:cxn ang="0">
                  <a:pos x="45" y="53"/>
                </a:cxn>
                <a:cxn ang="0">
                  <a:pos x="47" y="51"/>
                </a:cxn>
                <a:cxn ang="0">
                  <a:pos x="44" y="38"/>
                </a:cxn>
                <a:cxn ang="0">
                  <a:pos x="38" y="34"/>
                </a:cxn>
                <a:cxn ang="0">
                  <a:pos x="38" y="76"/>
                </a:cxn>
                <a:cxn ang="0">
                  <a:pos x="31" y="83"/>
                </a:cxn>
                <a:cxn ang="0">
                  <a:pos x="17" y="83"/>
                </a:cxn>
                <a:cxn ang="0">
                  <a:pos x="11" y="75"/>
                </a:cxn>
                <a:cxn ang="0">
                  <a:pos x="4" y="79"/>
                </a:cxn>
                <a:cxn ang="0">
                  <a:pos x="0" y="80"/>
                </a:cxn>
                <a:cxn ang="0">
                  <a:pos x="8" y="98"/>
                </a:cxn>
                <a:cxn ang="0">
                  <a:pos x="19" y="120"/>
                </a:cxn>
                <a:cxn ang="0">
                  <a:pos x="19" y="131"/>
                </a:cxn>
                <a:cxn ang="0">
                  <a:pos x="19" y="140"/>
                </a:cxn>
                <a:cxn ang="0">
                  <a:pos x="23" y="149"/>
                </a:cxn>
                <a:cxn ang="0">
                  <a:pos x="27" y="152"/>
                </a:cxn>
                <a:cxn ang="0">
                  <a:pos x="33" y="157"/>
                </a:cxn>
                <a:cxn ang="0">
                  <a:pos x="41" y="157"/>
                </a:cxn>
                <a:cxn ang="0">
                  <a:pos x="54" y="153"/>
                </a:cxn>
                <a:cxn ang="0">
                  <a:pos x="64" y="149"/>
                </a:cxn>
                <a:cxn ang="0">
                  <a:pos x="82" y="149"/>
                </a:cxn>
                <a:cxn ang="0">
                  <a:pos x="93" y="147"/>
                </a:cxn>
                <a:cxn ang="0">
                  <a:pos x="100" y="146"/>
                </a:cxn>
                <a:cxn ang="0">
                  <a:pos x="109" y="143"/>
                </a:cxn>
                <a:cxn ang="0">
                  <a:pos x="132" y="128"/>
                </a:cxn>
                <a:cxn ang="0">
                  <a:pos x="159" y="95"/>
                </a:cxn>
                <a:cxn ang="0">
                  <a:pos x="175" y="77"/>
                </a:cxn>
                <a:cxn ang="0">
                  <a:pos x="181" y="59"/>
                </a:cxn>
                <a:cxn ang="0">
                  <a:pos x="172" y="59"/>
                </a:cxn>
                <a:cxn ang="0">
                  <a:pos x="137" y="97"/>
                </a:cxn>
                <a:cxn ang="0">
                  <a:pos x="130" y="99"/>
                </a:cxn>
                <a:cxn ang="0">
                  <a:pos x="127" y="105"/>
                </a:cxn>
                <a:cxn ang="0">
                  <a:pos x="123" y="104"/>
                </a:cxn>
                <a:cxn ang="0">
                  <a:pos x="116" y="95"/>
                </a:cxn>
                <a:cxn ang="0">
                  <a:pos x="123" y="85"/>
                </a:cxn>
                <a:cxn ang="0">
                  <a:pos x="134" y="80"/>
                </a:cxn>
                <a:cxn ang="0">
                  <a:pos x="141" y="89"/>
                </a:cxn>
                <a:cxn ang="0">
                  <a:pos x="137" y="97"/>
                </a:cxn>
              </a:cxnLst>
              <a:rect l="0" t="0" r="r" b="b"/>
              <a:pathLst>
                <a:path w="181" h="159">
                  <a:moveTo>
                    <a:pt x="172" y="59"/>
                  </a:moveTo>
                  <a:cubicBezTo>
                    <a:pt x="172" y="59"/>
                    <a:pt x="172" y="59"/>
                    <a:pt x="172" y="58"/>
                  </a:cubicBezTo>
                  <a:cubicBezTo>
                    <a:pt x="171" y="59"/>
                    <a:pt x="170" y="60"/>
                    <a:pt x="170" y="61"/>
                  </a:cubicBezTo>
                  <a:cubicBezTo>
                    <a:pt x="170" y="64"/>
                    <a:pt x="167" y="64"/>
                    <a:pt x="164" y="64"/>
                  </a:cubicBezTo>
                  <a:cubicBezTo>
                    <a:pt x="160" y="63"/>
                    <a:pt x="157" y="55"/>
                    <a:pt x="157" y="53"/>
                  </a:cubicBezTo>
                  <a:cubicBezTo>
                    <a:pt x="157" y="52"/>
                    <a:pt x="162" y="45"/>
                    <a:pt x="164" y="45"/>
                  </a:cubicBezTo>
                  <a:cubicBezTo>
                    <a:pt x="166" y="45"/>
                    <a:pt x="169" y="47"/>
                    <a:pt x="171" y="48"/>
                  </a:cubicBezTo>
                  <a:cubicBezTo>
                    <a:pt x="171" y="47"/>
                    <a:pt x="171" y="47"/>
                    <a:pt x="171" y="46"/>
                  </a:cubicBezTo>
                  <a:cubicBezTo>
                    <a:pt x="171" y="45"/>
                    <a:pt x="173" y="28"/>
                    <a:pt x="170" y="26"/>
                  </a:cubicBezTo>
                  <a:cubicBezTo>
                    <a:pt x="167" y="24"/>
                    <a:pt x="164" y="7"/>
                    <a:pt x="163" y="5"/>
                  </a:cubicBezTo>
                  <a:cubicBezTo>
                    <a:pt x="162" y="3"/>
                    <a:pt x="151" y="4"/>
                    <a:pt x="150" y="2"/>
                  </a:cubicBezTo>
                  <a:cubicBezTo>
                    <a:pt x="148" y="0"/>
                    <a:pt x="139" y="2"/>
                    <a:pt x="139" y="0"/>
                  </a:cubicBezTo>
                  <a:cubicBezTo>
                    <a:pt x="137" y="2"/>
                    <a:pt x="136" y="5"/>
                    <a:pt x="135" y="6"/>
                  </a:cubicBezTo>
                  <a:cubicBezTo>
                    <a:pt x="133" y="8"/>
                    <a:pt x="129" y="6"/>
                    <a:pt x="128" y="10"/>
                  </a:cubicBezTo>
                  <a:cubicBezTo>
                    <a:pt x="127" y="13"/>
                    <a:pt x="122" y="16"/>
                    <a:pt x="119" y="16"/>
                  </a:cubicBezTo>
                  <a:cubicBezTo>
                    <a:pt x="116" y="16"/>
                    <a:pt x="114" y="21"/>
                    <a:pt x="114" y="24"/>
                  </a:cubicBezTo>
                  <a:cubicBezTo>
                    <a:pt x="114" y="27"/>
                    <a:pt x="109" y="31"/>
                    <a:pt x="105" y="31"/>
                  </a:cubicBezTo>
                  <a:cubicBezTo>
                    <a:pt x="100" y="31"/>
                    <a:pt x="102" y="35"/>
                    <a:pt x="100" y="39"/>
                  </a:cubicBezTo>
                  <a:cubicBezTo>
                    <a:pt x="99" y="44"/>
                    <a:pt x="97" y="44"/>
                    <a:pt x="90" y="44"/>
                  </a:cubicBezTo>
                  <a:cubicBezTo>
                    <a:pt x="82" y="44"/>
                    <a:pt x="82" y="44"/>
                    <a:pt x="76" y="40"/>
                  </a:cubicBezTo>
                  <a:cubicBezTo>
                    <a:pt x="71" y="36"/>
                    <a:pt x="69" y="43"/>
                    <a:pt x="69" y="46"/>
                  </a:cubicBezTo>
                  <a:cubicBezTo>
                    <a:pt x="68" y="49"/>
                    <a:pt x="61" y="55"/>
                    <a:pt x="58" y="58"/>
                  </a:cubicBezTo>
                  <a:cubicBezTo>
                    <a:pt x="56" y="60"/>
                    <a:pt x="50" y="58"/>
                    <a:pt x="47" y="58"/>
                  </a:cubicBezTo>
                  <a:cubicBezTo>
                    <a:pt x="44" y="58"/>
                    <a:pt x="45" y="55"/>
                    <a:pt x="45" y="53"/>
                  </a:cubicBezTo>
                  <a:cubicBezTo>
                    <a:pt x="45" y="51"/>
                    <a:pt x="47" y="53"/>
                    <a:pt x="47" y="51"/>
                  </a:cubicBezTo>
                  <a:cubicBezTo>
                    <a:pt x="48" y="49"/>
                    <a:pt x="45" y="41"/>
                    <a:pt x="44" y="38"/>
                  </a:cubicBezTo>
                  <a:cubicBezTo>
                    <a:pt x="43" y="36"/>
                    <a:pt x="41" y="35"/>
                    <a:pt x="38" y="34"/>
                  </a:cubicBezTo>
                  <a:cubicBezTo>
                    <a:pt x="38" y="53"/>
                    <a:pt x="38" y="74"/>
                    <a:pt x="38" y="76"/>
                  </a:cubicBezTo>
                  <a:cubicBezTo>
                    <a:pt x="38" y="79"/>
                    <a:pt x="32" y="81"/>
                    <a:pt x="31" y="83"/>
                  </a:cubicBezTo>
                  <a:cubicBezTo>
                    <a:pt x="30" y="85"/>
                    <a:pt x="21" y="83"/>
                    <a:pt x="17" y="83"/>
                  </a:cubicBezTo>
                  <a:cubicBezTo>
                    <a:pt x="12" y="83"/>
                    <a:pt x="13" y="79"/>
                    <a:pt x="11" y="75"/>
                  </a:cubicBezTo>
                  <a:cubicBezTo>
                    <a:pt x="8" y="72"/>
                    <a:pt x="4" y="76"/>
                    <a:pt x="4" y="79"/>
                  </a:cubicBezTo>
                  <a:cubicBezTo>
                    <a:pt x="4" y="80"/>
                    <a:pt x="2" y="80"/>
                    <a:pt x="0" y="80"/>
                  </a:cubicBezTo>
                  <a:cubicBezTo>
                    <a:pt x="3" y="85"/>
                    <a:pt x="6" y="92"/>
                    <a:pt x="8" y="98"/>
                  </a:cubicBezTo>
                  <a:cubicBezTo>
                    <a:pt x="11" y="107"/>
                    <a:pt x="17" y="115"/>
                    <a:pt x="19" y="120"/>
                  </a:cubicBezTo>
                  <a:cubicBezTo>
                    <a:pt x="21" y="125"/>
                    <a:pt x="22" y="130"/>
                    <a:pt x="19" y="131"/>
                  </a:cubicBezTo>
                  <a:cubicBezTo>
                    <a:pt x="15" y="131"/>
                    <a:pt x="15" y="134"/>
                    <a:pt x="19" y="140"/>
                  </a:cubicBezTo>
                  <a:cubicBezTo>
                    <a:pt x="23" y="145"/>
                    <a:pt x="20" y="149"/>
                    <a:pt x="23" y="149"/>
                  </a:cubicBezTo>
                  <a:cubicBezTo>
                    <a:pt x="26" y="150"/>
                    <a:pt x="25" y="152"/>
                    <a:pt x="27" y="152"/>
                  </a:cubicBezTo>
                  <a:cubicBezTo>
                    <a:pt x="30" y="152"/>
                    <a:pt x="32" y="155"/>
                    <a:pt x="33" y="157"/>
                  </a:cubicBezTo>
                  <a:cubicBezTo>
                    <a:pt x="35" y="159"/>
                    <a:pt x="39" y="159"/>
                    <a:pt x="41" y="157"/>
                  </a:cubicBezTo>
                  <a:cubicBezTo>
                    <a:pt x="43" y="154"/>
                    <a:pt x="48" y="153"/>
                    <a:pt x="54" y="153"/>
                  </a:cubicBezTo>
                  <a:cubicBezTo>
                    <a:pt x="60" y="153"/>
                    <a:pt x="59" y="151"/>
                    <a:pt x="64" y="149"/>
                  </a:cubicBezTo>
                  <a:cubicBezTo>
                    <a:pt x="70" y="147"/>
                    <a:pt x="77" y="147"/>
                    <a:pt x="82" y="149"/>
                  </a:cubicBezTo>
                  <a:cubicBezTo>
                    <a:pt x="87" y="150"/>
                    <a:pt x="90" y="149"/>
                    <a:pt x="93" y="147"/>
                  </a:cubicBezTo>
                  <a:cubicBezTo>
                    <a:pt x="95" y="146"/>
                    <a:pt x="99" y="150"/>
                    <a:pt x="100" y="146"/>
                  </a:cubicBezTo>
                  <a:cubicBezTo>
                    <a:pt x="100" y="142"/>
                    <a:pt x="105" y="143"/>
                    <a:pt x="109" y="143"/>
                  </a:cubicBezTo>
                  <a:cubicBezTo>
                    <a:pt x="113" y="143"/>
                    <a:pt x="124" y="136"/>
                    <a:pt x="132" y="128"/>
                  </a:cubicBezTo>
                  <a:cubicBezTo>
                    <a:pt x="141" y="120"/>
                    <a:pt x="154" y="103"/>
                    <a:pt x="159" y="95"/>
                  </a:cubicBezTo>
                  <a:cubicBezTo>
                    <a:pt x="164" y="87"/>
                    <a:pt x="171" y="81"/>
                    <a:pt x="175" y="77"/>
                  </a:cubicBezTo>
                  <a:cubicBezTo>
                    <a:pt x="178" y="75"/>
                    <a:pt x="180" y="65"/>
                    <a:pt x="181" y="59"/>
                  </a:cubicBezTo>
                  <a:cubicBezTo>
                    <a:pt x="177" y="59"/>
                    <a:pt x="172" y="59"/>
                    <a:pt x="172" y="59"/>
                  </a:cubicBezTo>
                  <a:close/>
                  <a:moveTo>
                    <a:pt x="137" y="97"/>
                  </a:moveTo>
                  <a:cubicBezTo>
                    <a:pt x="137" y="99"/>
                    <a:pt x="131" y="96"/>
                    <a:pt x="130" y="99"/>
                  </a:cubicBezTo>
                  <a:cubicBezTo>
                    <a:pt x="129" y="101"/>
                    <a:pt x="127" y="105"/>
                    <a:pt x="127" y="105"/>
                  </a:cubicBezTo>
                  <a:cubicBezTo>
                    <a:pt x="123" y="104"/>
                    <a:pt x="123" y="104"/>
                    <a:pt x="123" y="104"/>
                  </a:cubicBezTo>
                  <a:cubicBezTo>
                    <a:pt x="116" y="95"/>
                    <a:pt x="116" y="95"/>
                    <a:pt x="116" y="95"/>
                  </a:cubicBezTo>
                  <a:cubicBezTo>
                    <a:pt x="116" y="95"/>
                    <a:pt x="121" y="87"/>
                    <a:pt x="123" y="85"/>
                  </a:cubicBezTo>
                  <a:cubicBezTo>
                    <a:pt x="124" y="82"/>
                    <a:pt x="133" y="77"/>
                    <a:pt x="134" y="80"/>
                  </a:cubicBezTo>
                  <a:cubicBezTo>
                    <a:pt x="135" y="83"/>
                    <a:pt x="141" y="86"/>
                    <a:pt x="141" y="89"/>
                  </a:cubicBezTo>
                  <a:cubicBezTo>
                    <a:pt x="141" y="91"/>
                    <a:pt x="137" y="94"/>
                    <a:pt x="137" y="97"/>
                  </a:cubicBezTo>
                  <a:close/>
                </a:path>
              </a:pathLst>
            </a:custGeom>
            <a:grpFill/>
            <a:ln w="3175" cap="flat">
              <a:noFill/>
              <a:prstDash val="solid"/>
              <a:miter lim="800000"/>
              <a:headEnd/>
              <a:tailEnd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dirty="0">
                <a:solidFill>
                  <a:prstClr val="black"/>
                </a:solidFill>
                <a:latin typeface="+mn-lt"/>
                <a:ea typeface="造字工房悦黑体验版常规体" pitchFamily="50" charset="-122"/>
              </a:endParaRPr>
            </a:p>
          </p:txBody>
        </p:sp>
        <p:sp>
          <p:nvSpPr>
            <p:cNvPr id="87" name="Freeform 10"/>
            <p:cNvSpPr>
              <a:spLocks/>
            </p:cNvSpPr>
            <p:nvPr/>
          </p:nvSpPr>
          <p:spPr bwMode="auto">
            <a:xfrm>
              <a:off x="5604931" y="4325435"/>
              <a:ext cx="301361" cy="320314"/>
            </a:xfrm>
            <a:custGeom>
              <a:avLst/>
              <a:gdLst/>
              <a:ahLst/>
              <a:cxnLst>
                <a:cxn ang="0">
                  <a:pos x="8" y="129"/>
                </a:cxn>
                <a:cxn ang="0">
                  <a:pos x="13" y="131"/>
                </a:cxn>
                <a:cxn ang="0">
                  <a:pos x="24" y="132"/>
                </a:cxn>
                <a:cxn ang="0">
                  <a:pos x="34" y="134"/>
                </a:cxn>
                <a:cxn ang="0">
                  <a:pos x="73" y="134"/>
                </a:cxn>
                <a:cxn ang="0">
                  <a:pos x="77" y="138"/>
                </a:cxn>
                <a:cxn ang="0">
                  <a:pos x="102" y="138"/>
                </a:cxn>
                <a:cxn ang="0">
                  <a:pos x="119" y="137"/>
                </a:cxn>
                <a:cxn ang="0">
                  <a:pos x="122" y="136"/>
                </a:cxn>
                <a:cxn ang="0">
                  <a:pos x="109" y="119"/>
                </a:cxn>
                <a:cxn ang="0">
                  <a:pos x="110" y="81"/>
                </a:cxn>
                <a:cxn ang="0">
                  <a:pos x="127" y="82"/>
                </a:cxn>
                <a:cxn ang="0">
                  <a:pos x="130" y="79"/>
                </a:cxn>
                <a:cxn ang="0">
                  <a:pos x="132" y="57"/>
                </a:cxn>
                <a:cxn ang="0">
                  <a:pos x="129" y="57"/>
                </a:cxn>
                <a:cxn ang="0">
                  <a:pos x="119" y="58"/>
                </a:cxn>
                <a:cxn ang="0">
                  <a:pos x="113" y="61"/>
                </a:cxn>
                <a:cxn ang="0">
                  <a:pos x="113" y="52"/>
                </a:cxn>
                <a:cxn ang="0">
                  <a:pos x="108" y="43"/>
                </a:cxn>
                <a:cxn ang="0">
                  <a:pos x="109" y="27"/>
                </a:cxn>
                <a:cxn ang="0">
                  <a:pos x="107" y="18"/>
                </a:cxn>
                <a:cxn ang="0">
                  <a:pos x="100" y="16"/>
                </a:cxn>
                <a:cxn ang="0">
                  <a:pos x="94" y="14"/>
                </a:cxn>
                <a:cxn ang="0">
                  <a:pos x="85" y="14"/>
                </a:cxn>
                <a:cxn ang="0">
                  <a:pos x="81" y="24"/>
                </a:cxn>
                <a:cxn ang="0">
                  <a:pos x="68" y="26"/>
                </a:cxn>
                <a:cxn ang="0">
                  <a:pos x="58" y="19"/>
                </a:cxn>
                <a:cxn ang="0">
                  <a:pos x="54" y="10"/>
                </a:cxn>
                <a:cxn ang="0">
                  <a:pos x="52" y="1"/>
                </a:cxn>
                <a:cxn ang="0">
                  <a:pos x="15" y="1"/>
                </a:cxn>
                <a:cxn ang="0">
                  <a:pos x="9" y="4"/>
                </a:cxn>
                <a:cxn ang="0">
                  <a:pos x="19" y="28"/>
                </a:cxn>
                <a:cxn ang="0">
                  <a:pos x="17" y="39"/>
                </a:cxn>
                <a:cxn ang="0">
                  <a:pos x="24" y="63"/>
                </a:cxn>
                <a:cxn ang="0">
                  <a:pos x="16" y="79"/>
                </a:cxn>
                <a:cxn ang="0">
                  <a:pos x="8" y="101"/>
                </a:cxn>
                <a:cxn ang="0">
                  <a:pos x="2" y="117"/>
                </a:cxn>
                <a:cxn ang="0">
                  <a:pos x="1" y="132"/>
                </a:cxn>
                <a:cxn ang="0">
                  <a:pos x="1" y="132"/>
                </a:cxn>
                <a:cxn ang="0">
                  <a:pos x="4" y="132"/>
                </a:cxn>
                <a:cxn ang="0">
                  <a:pos x="8" y="129"/>
                </a:cxn>
              </a:cxnLst>
              <a:rect l="0" t="0" r="r" b="b"/>
              <a:pathLst>
                <a:path w="132" h="140">
                  <a:moveTo>
                    <a:pt x="8" y="129"/>
                  </a:moveTo>
                  <a:cubicBezTo>
                    <a:pt x="11" y="129"/>
                    <a:pt x="9" y="133"/>
                    <a:pt x="13" y="131"/>
                  </a:cubicBezTo>
                  <a:cubicBezTo>
                    <a:pt x="17" y="129"/>
                    <a:pt x="20" y="129"/>
                    <a:pt x="24" y="132"/>
                  </a:cubicBezTo>
                  <a:cubicBezTo>
                    <a:pt x="27" y="134"/>
                    <a:pt x="30" y="134"/>
                    <a:pt x="34" y="134"/>
                  </a:cubicBezTo>
                  <a:cubicBezTo>
                    <a:pt x="38" y="134"/>
                    <a:pt x="73" y="134"/>
                    <a:pt x="73" y="134"/>
                  </a:cubicBezTo>
                  <a:cubicBezTo>
                    <a:pt x="77" y="138"/>
                    <a:pt x="77" y="138"/>
                    <a:pt x="77" y="138"/>
                  </a:cubicBezTo>
                  <a:cubicBezTo>
                    <a:pt x="77" y="138"/>
                    <a:pt x="98" y="137"/>
                    <a:pt x="102" y="138"/>
                  </a:cubicBezTo>
                  <a:cubicBezTo>
                    <a:pt x="105" y="140"/>
                    <a:pt x="116" y="138"/>
                    <a:pt x="119" y="137"/>
                  </a:cubicBezTo>
                  <a:cubicBezTo>
                    <a:pt x="120" y="137"/>
                    <a:pt x="121" y="137"/>
                    <a:pt x="122" y="136"/>
                  </a:cubicBezTo>
                  <a:cubicBezTo>
                    <a:pt x="109" y="119"/>
                    <a:pt x="109" y="119"/>
                    <a:pt x="109" y="119"/>
                  </a:cubicBezTo>
                  <a:cubicBezTo>
                    <a:pt x="110" y="81"/>
                    <a:pt x="110" y="81"/>
                    <a:pt x="110" y="81"/>
                  </a:cubicBezTo>
                  <a:cubicBezTo>
                    <a:pt x="127" y="82"/>
                    <a:pt x="127" y="82"/>
                    <a:pt x="127" y="82"/>
                  </a:cubicBezTo>
                  <a:cubicBezTo>
                    <a:pt x="130" y="79"/>
                    <a:pt x="130" y="79"/>
                    <a:pt x="130" y="79"/>
                  </a:cubicBezTo>
                  <a:cubicBezTo>
                    <a:pt x="132" y="57"/>
                    <a:pt x="132" y="57"/>
                    <a:pt x="132" y="57"/>
                  </a:cubicBezTo>
                  <a:cubicBezTo>
                    <a:pt x="132" y="56"/>
                    <a:pt x="131" y="56"/>
                    <a:pt x="129" y="57"/>
                  </a:cubicBezTo>
                  <a:cubicBezTo>
                    <a:pt x="126" y="58"/>
                    <a:pt x="123" y="58"/>
                    <a:pt x="119" y="58"/>
                  </a:cubicBezTo>
                  <a:cubicBezTo>
                    <a:pt x="116" y="58"/>
                    <a:pt x="115" y="61"/>
                    <a:pt x="113" y="61"/>
                  </a:cubicBezTo>
                  <a:cubicBezTo>
                    <a:pt x="111" y="60"/>
                    <a:pt x="113" y="54"/>
                    <a:pt x="113" y="52"/>
                  </a:cubicBezTo>
                  <a:cubicBezTo>
                    <a:pt x="114" y="49"/>
                    <a:pt x="110" y="45"/>
                    <a:pt x="108" y="43"/>
                  </a:cubicBezTo>
                  <a:cubicBezTo>
                    <a:pt x="105" y="41"/>
                    <a:pt x="111" y="28"/>
                    <a:pt x="109" y="27"/>
                  </a:cubicBezTo>
                  <a:cubicBezTo>
                    <a:pt x="108" y="25"/>
                    <a:pt x="107" y="21"/>
                    <a:pt x="107" y="18"/>
                  </a:cubicBezTo>
                  <a:cubicBezTo>
                    <a:pt x="107" y="14"/>
                    <a:pt x="105" y="16"/>
                    <a:pt x="100" y="16"/>
                  </a:cubicBezTo>
                  <a:cubicBezTo>
                    <a:pt x="95" y="16"/>
                    <a:pt x="94" y="14"/>
                    <a:pt x="94" y="14"/>
                  </a:cubicBezTo>
                  <a:cubicBezTo>
                    <a:pt x="94" y="14"/>
                    <a:pt x="88" y="12"/>
                    <a:pt x="85" y="14"/>
                  </a:cubicBezTo>
                  <a:cubicBezTo>
                    <a:pt x="82" y="15"/>
                    <a:pt x="83" y="24"/>
                    <a:pt x="81" y="24"/>
                  </a:cubicBezTo>
                  <a:cubicBezTo>
                    <a:pt x="79" y="23"/>
                    <a:pt x="73" y="24"/>
                    <a:pt x="68" y="26"/>
                  </a:cubicBezTo>
                  <a:cubicBezTo>
                    <a:pt x="63" y="27"/>
                    <a:pt x="61" y="25"/>
                    <a:pt x="58" y="19"/>
                  </a:cubicBezTo>
                  <a:cubicBezTo>
                    <a:pt x="56" y="13"/>
                    <a:pt x="53" y="15"/>
                    <a:pt x="54" y="10"/>
                  </a:cubicBezTo>
                  <a:cubicBezTo>
                    <a:pt x="55" y="6"/>
                    <a:pt x="52" y="1"/>
                    <a:pt x="52" y="1"/>
                  </a:cubicBezTo>
                  <a:cubicBezTo>
                    <a:pt x="52" y="1"/>
                    <a:pt x="19" y="0"/>
                    <a:pt x="15" y="1"/>
                  </a:cubicBezTo>
                  <a:cubicBezTo>
                    <a:pt x="14" y="1"/>
                    <a:pt x="11" y="2"/>
                    <a:pt x="9" y="4"/>
                  </a:cubicBezTo>
                  <a:cubicBezTo>
                    <a:pt x="11" y="12"/>
                    <a:pt x="17" y="25"/>
                    <a:pt x="19" y="28"/>
                  </a:cubicBezTo>
                  <a:cubicBezTo>
                    <a:pt x="20" y="31"/>
                    <a:pt x="17" y="34"/>
                    <a:pt x="17" y="39"/>
                  </a:cubicBezTo>
                  <a:cubicBezTo>
                    <a:pt x="17" y="45"/>
                    <a:pt x="23" y="56"/>
                    <a:pt x="24" y="63"/>
                  </a:cubicBezTo>
                  <a:cubicBezTo>
                    <a:pt x="25" y="70"/>
                    <a:pt x="20" y="75"/>
                    <a:pt x="16" y="79"/>
                  </a:cubicBezTo>
                  <a:cubicBezTo>
                    <a:pt x="12" y="84"/>
                    <a:pt x="8" y="95"/>
                    <a:pt x="8" y="101"/>
                  </a:cubicBezTo>
                  <a:cubicBezTo>
                    <a:pt x="8" y="108"/>
                    <a:pt x="2" y="114"/>
                    <a:pt x="2" y="117"/>
                  </a:cubicBezTo>
                  <a:cubicBezTo>
                    <a:pt x="2" y="120"/>
                    <a:pt x="1" y="129"/>
                    <a:pt x="1" y="132"/>
                  </a:cubicBezTo>
                  <a:cubicBezTo>
                    <a:pt x="0" y="132"/>
                    <a:pt x="1" y="132"/>
                    <a:pt x="1" y="132"/>
                  </a:cubicBezTo>
                  <a:cubicBezTo>
                    <a:pt x="4" y="132"/>
                    <a:pt x="4" y="132"/>
                    <a:pt x="4" y="132"/>
                  </a:cubicBezTo>
                  <a:cubicBezTo>
                    <a:pt x="4" y="132"/>
                    <a:pt x="5" y="129"/>
                    <a:pt x="8" y="129"/>
                  </a:cubicBezTo>
                  <a:close/>
                </a:path>
              </a:pathLst>
            </a:custGeom>
            <a:grpFill/>
            <a:ln w="3175" cap="flat">
              <a:noFill/>
              <a:prstDash val="solid"/>
              <a:miter lim="800000"/>
              <a:headEnd/>
              <a:tailEnd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dirty="0">
                <a:solidFill>
                  <a:prstClr val="black"/>
                </a:solidFill>
                <a:latin typeface="+mn-lt"/>
                <a:ea typeface="造字工房悦黑体验版常规体" pitchFamily="50" charset="-122"/>
              </a:endParaRPr>
            </a:p>
          </p:txBody>
        </p:sp>
        <p:sp>
          <p:nvSpPr>
            <p:cNvPr id="88" name="Freeform 11"/>
            <p:cNvSpPr>
              <a:spLocks/>
            </p:cNvSpPr>
            <p:nvPr/>
          </p:nvSpPr>
          <p:spPr bwMode="auto">
            <a:xfrm>
              <a:off x="5855117" y="4386086"/>
              <a:ext cx="295674" cy="261558"/>
            </a:xfrm>
            <a:custGeom>
              <a:avLst/>
              <a:gdLst/>
              <a:ahLst/>
              <a:cxnLst>
                <a:cxn ang="0">
                  <a:pos x="100" y="5"/>
                </a:cxn>
                <a:cxn ang="0">
                  <a:pos x="92" y="0"/>
                </a:cxn>
                <a:cxn ang="0">
                  <a:pos x="78" y="3"/>
                </a:cxn>
                <a:cxn ang="0">
                  <a:pos x="75" y="10"/>
                </a:cxn>
                <a:cxn ang="0">
                  <a:pos x="74" y="16"/>
                </a:cxn>
                <a:cxn ang="0">
                  <a:pos x="73" y="29"/>
                </a:cxn>
                <a:cxn ang="0">
                  <a:pos x="71" y="39"/>
                </a:cxn>
                <a:cxn ang="0">
                  <a:pos x="78" y="48"/>
                </a:cxn>
                <a:cxn ang="0">
                  <a:pos x="86" y="46"/>
                </a:cxn>
                <a:cxn ang="0">
                  <a:pos x="87" y="54"/>
                </a:cxn>
                <a:cxn ang="0">
                  <a:pos x="85" y="59"/>
                </a:cxn>
                <a:cxn ang="0">
                  <a:pos x="77" y="59"/>
                </a:cxn>
                <a:cxn ang="0">
                  <a:pos x="73" y="49"/>
                </a:cxn>
                <a:cxn ang="0">
                  <a:pos x="64" y="47"/>
                </a:cxn>
                <a:cxn ang="0">
                  <a:pos x="58" y="41"/>
                </a:cxn>
                <a:cxn ang="0">
                  <a:pos x="54" y="43"/>
                </a:cxn>
                <a:cxn ang="0">
                  <a:pos x="49" y="44"/>
                </a:cxn>
                <a:cxn ang="0">
                  <a:pos x="40" y="41"/>
                </a:cxn>
                <a:cxn ang="0">
                  <a:pos x="36" y="36"/>
                </a:cxn>
                <a:cxn ang="0">
                  <a:pos x="29" y="36"/>
                </a:cxn>
                <a:cxn ang="0">
                  <a:pos x="26" y="34"/>
                </a:cxn>
                <a:cxn ang="0">
                  <a:pos x="23" y="31"/>
                </a:cxn>
                <a:cxn ang="0">
                  <a:pos x="21" y="53"/>
                </a:cxn>
                <a:cxn ang="0">
                  <a:pos x="18" y="56"/>
                </a:cxn>
                <a:cxn ang="0">
                  <a:pos x="1" y="55"/>
                </a:cxn>
                <a:cxn ang="0">
                  <a:pos x="0" y="93"/>
                </a:cxn>
                <a:cxn ang="0">
                  <a:pos x="13" y="110"/>
                </a:cxn>
                <a:cxn ang="0">
                  <a:pos x="34" y="109"/>
                </a:cxn>
                <a:cxn ang="0">
                  <a:pos x="35" y="112"/>
                </a:cxn>
                <a:cxn ang="0">
                  <a:pos x="40" y="111"/>
                </a:cxn>
                <a:cxn ang="0">
                  <a:pos x="55" y="114"/>
                </a:cxn>
                <a:cxn ang="0">
                  <a:pos x="66" y="101"/>
                </a:cxn>
                <a:cxn ang="0">
                  <a:pos x="77" y="93"/>
                </a:cxn>
                <a:cxn ang="0">
                  <a:pos x="83" y="87"/>
                </a:cxn>
                <a:cxn ang="0">
                  <a:pos x="93" y="87"/>
                </a:cxn>
                <a:cxn ang="0">
                  <a:pos x="93" y="87"/>
                </a:cxn>
                <a:cxn ang="0">
                  <a:pos x="91" y="79"/>
                </a:cxn>
                <a:cxn ang="0">
                  <a:pos x="122" y="67"/>
                </a:cxn>
                <a:cxn ang="0">
                  <a:pos x="120" y="62"/>
                </a:cxn>
                <a:cxn ang="0">
                  <a:pos x="122" y="51"/>
                </a:cxn>
                <a:cxn ang="0">
                  <a:pos x="127" y="48"/>
                </a:cxn>
                <a:cxn ang="0">
                  <a:pos x="126" y="30"/>
                </a:cxn>
                <a:cxn ang="0">
                  <a:pos x="130" y="28"/>
                </a:cxn>
                <a:cxn ang="0">
                  <a:pos x="125" y="16"/>
                </a:cxn>
                <a:cxn ang="0">
                  <a:pos x="110" y="9"/>
                </a:cxn>
                <a:cxn ang="0">
                  <a:pos x="100" y="5"/>
                </a:cxn>
              </a:cxnLst>
              <a:rect l="0" t="0" r="r" b="b"/>
              <a:pathLst>
                <a:path w="130" h="115">
                  <a:moveTo>
                    <a:pt x="100" y="5"/>
                  </a:moveTo>
                  <a:cubicBezTo>
                    <a:pt x="99" y="5"/>
                    <a:pt x="95" y="3"/>
                    <a:pt x="92" y="0"/>
                  </a:cubicBezTo>
                  <a:cubicBezTo>
                    <a:pt x="90" y="3"/>
                    <a:pt x="82" y="3"/>
                    <a:pt x="78" y="3"/>
                  </a:cubicBezTo>
                  <a:cubicBezTo>
                    <a:pt x="74" y="3"/>
                    <a:pt x="78" y="8"/>
                    <a:pt x="75" y="10"/>
                  </a:cubicBezTo>
                  <a:cubicBezTo>
                    <a:pt x="73" y="12"/>
                    <a:pt x="72" y="15"/>
                    <a:pt x="74" y="16"/>
                  </a:cubicBezTo>
                  <a:cubicBezTo>
                    <a:pt x="76" y="17"/>
                    <a:pt x="73" y="26"/>
                    <a:pt x="73" y="29"/>
                  </a:cubicBezTo>
                  <a:cubicBezTo>
                    <a:pt x="73" y="32"/>
                    <a:pt x="69" y="38"/>
                    <a:pt x="71" y="39"/>
                  </a:cubicBezTo>
                  <a:cubicBezTo>
                    <a:pt x="72" y="40"/>
                    <a:pt x="75" y="47"/>
                    <a:pt x="78" y="48"/>
                  </a:cubicBezTo>
                  <a:cubicBezTo>
                    <a:pt x="82" y="49"/>
                    <a:pt x="84" y="46"/>
                    <a:pt x="86" y="46"/>
                  </a:cubicBezTo>
                  <a:cubicBezTo>
                    <a:pt x="87" y="46"/>
                    <a:pt x="87" y="50"/>
                    <a:pt x="87" y="54"/>
                  </a:cubicBezTo>
                  <a:cubicBezTo>
                    <a:pt x="87" y="57"/>
                    <a:pt x="85" y="59"/>
                    <a:pt x="85" y="59"/>
                  </a:cubicBezTo>
                  <a:cubicBezTo>
                    <a:pt x="85" y="59"/>
                    <a:pt x="80" y="61"/>
                    <a:pt x="77" y="59"/>
                  </a:cubicBezTo>
                  <a:cubicBezTo>
                    <a:pt x="75" y="57"/>
                    <a:pt x="73" y="51"/>
                    <a:pt x="73" y="49"/>
                  </a:cubicBezTo>
                  <a:cubicBezTo>
                    <a:pt x="73" y="47"/>
                    <a:pt x="67" y="47"/>
                    <a:pt x="64" y="47"/>
                  </a:cubicBezTo>
                  <a:cubicBezTo>
                    <a:pt x="62" y="47"/>
                    <a:pt x="59" y="43"/>
                    <a:pt x="58" y="41"/>
                  </a:cubicBezTo>
                  <a:cubicBezTo>
                    <a:pt x="57" y="39"/>
                    <a:pt x="54" y="41"/>
                    <a:pt x="54" y="43"/>
                  </a:cubicBezTo>
                  <a:cubicBezTo>
                    <a:pt x="54" y="44"/>
                    <a:pt x="52" y="44"/>
                    <a:pt x="49" y="44"/>
                  </a:cubicBezTo>
                  <a:cubicBezTo>
                    <a:pt x="47" y="44"/>
                    <a:pt x="42" y="40"/>
                    <a:pt x="40" y="41"/>
                  </a:cubicBezTo>
                  <a:cubicBezTo>
                    <a:pt x="38" y="42"/>
                    <a:pt x="36" y="38"/>
                    <a:pt x="36" y="36"/>
                  </a:cubicBezTo>
                  <a:cubicBezTo>
                    <a:pt x="37" y="34"/>
                    <a:pt x="31" y="35"/>
                    <a:pt x="29" y="36"/>
                  </a:cubicBezTo>
                  <a:cubicBezTo>
                    <a:pt x="27" y="37"/>
                    <a:pt x="26" y="34"/>
                    <a:pt x="26" y="34"/>
                  </a:cubicBezTo>
                  <a:cubicBezTo>
                    <a:pt x="26" y="34"/>
                    <a:pt x="25" y="32"/>
                    <a:pt x="23" y="31"/>
                  </a:cubicBezTo>
                  <a:cubicBezTo>
                    <a:pt x="21" y="53"/>
                    <a:pt x="21" y="53"/>
                    <a:pt x="21" y="53"/>
                  </a:cubicBezTo>
                  <a:cubicBezTo>
                    <a:pt x="18" y="56"/>
                    <a:pt x="18" y="56"/>
                    <a:pt x="18" y="56"/>
                  </a:cubicBezTo>
                  <a:cubicBezTo>
                    <a:pt x="1" y="55"/>
                    <a:pt x="1" y="55"/>
                    <a:pt x="1" y="55"/>
                  </a:cubicBezTo>
                  <a:cubicBezTo>
                    <a:pt x="0" y="93"/>
                    <a:pt x="0" y="93"/>
                    <a:pt x="0" y="93"/>
                  </a:cubicBezTo>
                  <a:cubicBezTo>
                    <a:pt x="13" y="110"/>
                    <a:pt x="13" y="110"/>
                    <a:pt x="13" y="110"/>
                  </a:cubicBezTo>
                  <a:cubicBezTo>
                    <a:pt x="20" y="109"/>
                    <a:pt x="34" y="107"/>
                    <a:pt x="34" y="109"/>
                  </a:cubicBezTo>
                  <a:cubicBezTo>
                    <a:pt x="34" y="110"/>
                    <a:pt x="34" y="111"/>
                    <a:pt x="35" y="112"/>
                  </a:cubicBezTo>
                  <a:cubicBezTo>
                    <a:pt x="37" y="112"/>
                    <a:pt x="39" y="111"/>
                    <a:pt x="40" y="111"/>
                  </a:cubicBezTo>
                  <a:cubicBezTo>
                    <a:pt x="43" y="112"/>
                    <a:pt x="52" y="115"/>
                    <a:pt x="55" y="114"/>
                  </a:cubicBezTo>
                  <a:cubicBezTo>
                    <a:pt x="57" y="112"/>
                    <a:pt x="62" y="102"/>
                    <a:pt x="66" y="101"/>
                  </a:cubicBezTo>
                  <a:cubicBezTo>
                    <a:pt x="71" y="100"/>
                    <a:pt x="77" y="95"/>
                    <a:pt x="77" y="93"/>
                  </a:cubicBezTo>
                  <a:cubicBezTo>
                    <a:pt x="77" y="91"/>
                    <a:pt x="77" y="89"/>
                    <a:pt x="83" y="87"/>
                  </a:cubicBezTo>
                  <a:cubicBezTo>
                    <a:pt x="93" y="87"/>
                    <a:pt x="93" y="87"/>
                    <a:pt x="93" y="87"/>
                  </a:cubicBezTo>
                  <a:cubicBezTo>
                    <a:pt x="93" y="87"/>
                    <a:pt x="93" y="87"/>
                    <a:pt x="93" y="87"/>
                  </a:cubicBezTo>
                  <a:cubicBezTo>
                    <a:pt x="91" y="79"/>
                    <a:pt x="91" y="79"/>
                    <a:pt x="91" y="79"/>
                  </a:cubicBezTo>
                  <a:cubicBezTo>
                    <a:pt x="91" y="79"/>
                    <a:pt x="121" y="67"/>
                    <a:pt x="122" y="67"/>
                  </a:cubicBezTo>
                  <a:cubicBezTo>
                    <a:pt x="121" y="65"/>
                    <a:pt x="120" y="63"/>
                    <a:pt x="120" y="62"/>
                  </a:cubicBezTo>
                  <a:cubicBezTo>
                    <a:pt x="121" y="62"/>
                    <a:pt x="122" y="54"/>
                    <a:pt x="122" y="51"/>
                  </a:cubicBezTo>
                  <a:cubicBezTo>
                    <a:pt x="122" y="49"/>
                    <a:pt x="129" y="51"/>
                    <a:pt x="127" y="48"/>
                  </a:cubicBezTo>
                  <a:cubicBezTo>
                    <a:pt x="124" y="46"/>
                    <a:pt x="125" y="33"/>
                    <a:pt x="126" y="30"/>
                  </a:cubicBezTo>
                  <a:cubicBezTo>
                    <a:pt x="127" y="27"/>
                    <a:pt x="130" y="30"/>
                    <a:pt x="130" y="28"/>
                  </a:cubicBezTo>
                  <a:cubicBezTo>
                    <a:pt x="130" y="25"/>
                    <a:pt x="127" y="18"/>
                    <a:pt x="125" y="16"/>
                  </a:cubicBezTo>
                  <a:cubicBezTo>
                    <a:pt x="124" y="14"/>
                    <a:pt x="113" y="10"/>
                    <a:pt x="110" y="9"/>
                  </a:cubicBezTo>
                  <a:cubicBezTo>
                    <a:pt x="108" y="9"/>
                    <a:pt x="103" y="5"/>
                    <a:pt x="100" y="5"/>
                  </a:cubicBezTo>
                  <a:close/>
                </a:path>
              </a:pathLst>
            </a:custGeom>
            <a:grpFill/>
            <a:ln w="3175" cap="flat">
              <a:noFill/>
              <a:prstDash val="solid"/>
              <a:miter lim="800000"/>
              <a:headEnd/>
              <a:tailEnd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dirty="0">
                <a:solidFill>
                  <a:prstClr val="black"/>
                </a:solidFill>
                <a:latin typeface="+mn-lt"/>
                <a:ea typeface="造字工房悦黑体验版常规体" pitchFamily="50" charset="-122"/>
              </a:endParaRPr>
            </a:p>
          </p:txBody>
        </p:sp>
        <p:sp>
          <p:nvSpPr>
            <p:cNvPr id="89" name="Freeform 12"/>
            <p:cNvSpPr>
              <a:spLocks/>
            </p:cNvSpPr>
            <p:nvPr/>
          </p:nvSpPr>
          <p:spPr bwMode="auto">
            <a:xfrm>
              <a:off x="6029489" y="4200342"/>
              <a:ext cx="51175" cy="45488"/>
            </a:xfrm>
            <a:custGeom>
              <a:avLst/>
              <a:gdLst/>
              <a:ahLst/>
              <a:cxnLst>
                <a:cxn ang="0">
                  <a:pos x="18" y="0"/>
                </a:cxn>
                <a:cxn ang="0">
                  <a:pos x="12" y="2"/>
                </a:cxn>
                <a:cxn ang="0">
                  <a:pos x="6" y="3"/>
                </a:cxn>
                <a:cxn ang="0">
                  <a:pos x="5" y="5"/>
                </a:cxn>
                <a:cxn ang="0">
                  <a:pos x="3" y="12"/>
                </a:cxn>
                <a:cxn ang="0">
                  <a:pos x="0" y="15"/>
                </a:cxn>
                <a:cxn ang="0">
                  <a:pos x="3" y="18"/>
                </a:cxn>
                <a:cxn ang="0">
                  <a:pos x="6" y="19"/>
                </a:cxn>
                <a:cxn ang="0">
                  <a:pos x="12" y="15"/>
                </a:cxn>
                <a:cxn ang="0">
                  <a:pos x="22" y="13"/>
                </a:cxn>
                <a:cxn ang="0">
                  <a:pos x="20" y="5"/>
                </a:cxn>
                <a:cxn ang="0">
                  <a:pos x="18" y="0"/>
                </a:cxn>
              </a:cxnLst>
              <a:rect l="0" t="0" r="r" b="b"/>
              <a:pathLst>
                <a:path w="22" h="20">
                  <a:moveTo>
                    <a:pt x="18" y="0"/>
                  </a:moveTo>
                  <a:cubicBezTo>
                    <a:pt x="16" y="1"/>
                    <a:pt x="13" y="2"/>
                    <a:pt x="12" y="2"/>
                  </a:cubicBezTo>
                  <a:cubicBezTo>
                    <a:pt x="11" y="3"/>
                    <a:pt x="10" y="4"/>
                    <a:pt x="6" y="3"/>
                  </a:cubicBezTo>
                  <a:cubicBezTo>
                    <a:pt x="6" y="4"/>
                    <a:pt x="6" y="4"/>
                    <a:pt x="5" y="5"/>
                  </a:cubicBezTo>
                  <a:cubicBezTo>
                    <a:pt x="2" y="6"/>
                    <a:pt x="3" y="12"/>
                    <a:pt x="3" y="12"/>
                  </a:cubicBezTo>
                  <a:cubicBezTo>
                    <a:pt x="3" y="12"/>
                    <a:pt x="0" y="12"/>
                    <a:pt x="0" y="15"/>
                  </a:cubicBezTo>
                  <a:cubicBezTo>
                    <a:pt x="0" y="17"/>
                    <a:pt x="2" y="18"/>
                    <a:pt x="3" y="18"/>
                  </a:cubicBezTo>
                  <a:cubicBezTo>
                    <a:pt x="4" y="18"/>
                    <a:pt x="5" y="18"/>
                    <a:pt x="6" y="19"/>
                  </a:cubicBezTo>
                  <a:cubicBezTo>
                    <a:pt x="13" y="20"/>
                    <a:pt x="12" y="15"/>
                    <a:pt x="12" y="15"/>
                  </a:cubicBezTo>
                  <a:cubicBezTo>
                    <a:pt x="12" y="15"/>
                    <a:pt x="21" y="16"/>
                    <a:pt x="22" y="13"/>
                  </a:cubicBezTo>
                  <a:cubicBezTo>
                    <a:pt x="22" y="10"/>
                    <a:pt x="20" y="5"/>
                    <a:pt x="20" y="5"/>
                  </a:cubicBezTo>
                  <a:lnTo>
                    <a:pt x="18" y="0"/>
                  </a:lnTo>
                  <a:close/>
                </a:path>
              </a:pathLst>
            </a:custGeom>
            <a:grpFill/>
            <a:ln w="3175" cap="flat">
              <a:noFill/>
              <a:prstDash val="solid"/>
              <a:miter lim="800000"/>
              <a:headEnd/>
              <a:tailEnd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dirty="0">
                <a:solidFill>
                  <a:prstClr val="black"/>
                </a:solidFill>
                <a:latin typeface="+mn-lt"/>
                <a:ea typeface="造字工房悦黑体验版常规体" pitchFamily="50" charset="-122"/>
              </a:endParaRPr>
            </a:p>
          </p:txBody>
        </p:sp>
        <p:sp>
          <p:nvSpPr>
            <p:cNvPr id="90" name="Freeform 13"/>
            <p:cNvSpPr>
              <a:spLocks/>
            </p:cNvSpPr>
            <p:nvPr/>
          </p:nvSpPr>
          <p:spPr bwMode="auto">
            <a:xfrm>
              <a:off x="6340326" y="3857284"/>
              <a:ext cx="267244" cy="356325"/>
            </a:xfrm>
            <a:custGeom>
              <a:avLst/>
              <a:gdLst/>
              <a:ahLst/>
              <a:cxnLst>
                <a:cxn ang="0">
                  <a:pos x="27" y="30"/>
                </a:cxn>
                <a:cxn ang="0">
                  <a:pos x="35" y="37"/>
                </a:cxn>
                <a:cxn ang="0">
                  <a:pos x="58" y="45"/>
                </a:cxn>
                <a:cxn ang="0">
                  <a:pos x="73" y="48"/>
                </a:cxn>
                <a:cxn ang="0">
                  <a:pos x="77" y="51"/>
                </a:cxn>
                <a:cxn ang="0">
                  <a:pos x="47" y="81"/>
                </a:cxn>
                <a:cxn ang="0">
                  <a:pos x="35" y="83"/>
                </a:cxn>
                <a:cxn ang="0">
                  <a:pos x="20" y="91"/>
                </a:cxn>
                <a:cxn ang="0">
                  <a:pos x="11" y="92"/>
                </a:cxn>
                <a:cxn ang="0">
                  <a:pos x="5" y="100"/>
                </a:cxn>
                <a:cxn ang="0">
                  <a:pos x="0" y="108"/>
                </a:cxn>
                <a:cxn ang="0">
                  <a:pos x="1" y="148"/>
                </a:cxn>
                <a:cxn ang="0">
                  <a:pos x="6" y="157"/>
                </a:cxn>
                <a:cxn ang="0">
                  <a:pos x="31" y="131"/>
                </a:cxn>
                <a:cxn ang="0">
                  <a:pos x="51" y="116"/>
                </a:cxn>
                <a:cxn ang="0">
                  <a:pos x="79" y="88"/>
                </a:cxn>
                <a:cxn ang="0">
                  <a:pos x="92" y="67"/>
                </a:cxn>
                <a:cxn ang="0">
                  <a:pos x="102" y="50"/>
                </a:cxn>
                <a:cxn ang="0">
                  <a:pos x="113" y="28"/>
                </a:cxn>
                <a:cxn ang="0">
                  <a:pos x="117" y="8"/>
                </a:cxn>
                <a:cxn ang="0">
                  <a:pos x="109" y="4"/>
                </a:cxn>
                <a:cxn ang="0">
                  <a:pos x="84" y="11"/>
                </a:cxn>
                <a:cxn ang="0">
                  <a:pos x="66" y="15"/>
                </a:cxn>
                <a:cxn ang="0">
                  <a:pos x="51" y="18"/>
                </a:cxn>
                <a:cxn ang="0">
                  <a:pos x="33" y="16"/>
                </a:cxn>
                <a:cxn ang="0">
                  <a:pos x="27" y="10"/>
                </a:cxn>
                <a:cxn ang="0">
                  <a:pos x="20" y="20"/>
                </a:cxn>
                <a:cxn ang="0">
                  <a:pos x="27" y="30"/>
                </a:cxn>
              </a:cxnLst>
              <a:rect l="0" t="0" r="r" b="b"/>
              <a:pathLst>
                <a:path w="117" h="157">
                  <a:moveTo>
                    <a:pt x="27" y="30"/>
                  </a:moveTo>
                  <a:cubicBezTo>
                    <a:pt x="29" y="31"/>
                    <a:pt x="33" y="36"/>
                    <a:pt x="35" y="37"/>
                  </a:cubicBezTo>
                  <a:cubicBezTo>
                    <a:pt x="37" y="37"/>
                    <a:pt x="50" y="41"/>
                    <a:pt x="58" y="45"/>
                  </a:cubicBezTo>
                  <a:cubicBezTo>
                    <a:pt x="66" y="48"/>
                    <a:pt x="71" y="48"/>
                    <a:pt x="73" y="48"/>
                  </a:cubicBezTo>
                  <a:cubicBezTo>
                    <a:pt x="76" y="48"/>
                    <a:pt x="79" y="49"/>
                    <a:pt x="77" y="51"/>
                  </a:cubicBezTo>
                  <a:cubicBezTo>
                    <a:pt x="75" y="52"/>
                    <a:pt x="50" y="77"/>
                    <a:pt x="47" y="81"/>
                  </a:cubicBezTo>
                  <a:cubicBezTo>
                    <a:pt x="44" y="84"/>
                    <a:pt x="42" y="83"/>
                    <a:pt x="35" y="83"/>
                  </a:cubicBezTo>
                  <a:cubicBezTo>
                    <a:pt x="27" y="83"/>
                    <a:pt x="22" y="91"/>
                    <a:pt x="20" y="91"/>
                  </a:cubicBezTo>
                  <a:cubicBezTo>
                    <a:pt x="19" y="90"/>
                    <a:pt x="14" y="91"/>
                    <a:pt x="11" y="92"/>
                  </a:cubicBezTo>
                  <a:cubicBezTo>
                    <a:pt x="5" y="100"/>
                    <a:pt x="5" y="100"/>
                    <a:pt x="5" y="100"/>
                  </a:cubicBezTo>
                  <a:cubicBezTo>
                    <a:pt x="0" y="108"/>
                    <a:pt x="0" y="108"/>
                    <a:pt x="0" y="108"/>
                  </a:cubicBezTo>
                  <a:cubicBezTo>
                    <a:pt x="1" y="148"/>
                    <a:pt x="1" y="148"/>
                    <a:pt x="1" y="148"/>
                  </a:cubicBezTo>
                  <a:cubicBezTo>
                    <a:pt x="6" y="157"/>
                    <a:pt x="6" y="157"/>
                    <a:pt x="6" y="157"/>
                  </a:cubicBezTo>
                  <a:cubicBezTo>
                    <a:pt x="11" y="151"/>
                    <a:pt x="23" y="140"/>
                    <a:pt x="31" y="131"/>
                  </a:cubicBezTo>
                  <a:cubicBezTo>
                    <a:pt x="41" y="121"/>
                    <a:pt x="46" y="118"/>
                    <a:pt x="51" y="116"/>
                  </a:cubicBezTo>
                  <a:cubicBezTo>
                    <a:pt x="56" y="113"/>
                    <a:pt x="70" y="100"/>
                    <a:pt x="79" y="88"/>
                  </a:cubicBezTo>
                  <a:cubicBezTo>
                    <a:pt x="85" y="81"/>
                    <a:pt x="91" y="73"/>
                    <a:pt x="92" y="67"/>
                  </a:cubicBezTo>
                  <a:cubicBezTo>
                    <a:pt x="93" y="62"/>
                    <a:pt x="98" y="55"/>
                    <a:pt x="102" y="50"/>
                  </a:cubicBezTo>
                  <a:cubicBezTo>
                    <a:pt x="106" y="45"/>
                    <a:pt x="113" y="32"/>
                    <a:pt x="113" y="28"/>
                  </a:cubicBezTo>
                  <a:cubicBezTo>
                    <a:pt x="113" y="24"/>
                    <a:pt x="116" y="15"/>
                    <a:pt x="117" y="8"/>
                  </a:cubicBezTo>
                  <a:cubicBezTo>
                    <a:pt x="117" y="1"/>
                    <a:pt x="111" y="0"/>
                    <a:pt x="109" y="4"/>
                  </a:cubicBezTo>
                  <a:cubicBezTo>
                    <a:pt x="107" y="8"/>
                    <a:pt x="93" y="11"/>
                    <a:pt x="84" y="11"/>
                  </a:cubicBezTo>
                  <a:cubicBezTo>
                    <a:pt x="75" y="11"/>
                    <a:pt x="69" y="12"/>
                    <a:pt x="66" y="15"/>
                  </a:cubicBezTo>
                  <a:cubicBezTo>
                    <a:pt x="63" y="18"/>
                    <a:pt x="54" y="14"/>
                    <a:pt x="51" y="18"/>
                  </a:cubicBezTo>
                  <a:cubicBezTo>
                    <a:pt x="48" y="21"/>
                    <a:pt x="36" y="24"/>
                    <a:pt x="33" y="16"/>
                  </a:cubicBezTo>
                  <a:cubicBezTo>
                    <a:pt x="31" y="13"/>
                    <a:pt x="29" y="11"/>
                    <a:pt x="27" y="10"/>
                  </a:cubicBezTo>
                  <a:cubicBezTo>
                    <a:pt x="24" y="13"/>
                    <a:pt x="20" y="18"/>
                    <a:pt x="20" y="20"/>
                  </a:cubicBezTo>
                  <a:cubicBezTo>
                    <a:pt x="21" y="22"/>
                    <a:pt x="25" y="29"/>
                    <a:pt x="27" y="30"/>
                  </a:cubicBezTo>
                  <a:close/>
                </a:path>
              </a:pathLst>
            </a:custGeom>
            <a:grpFill/>
            <a:ln w="3175" cap="flat">
              <a:noFill/>
              <a:prstDash val="solid"/>
              <a:miter lim="800000"/>
              <a:headEnd/>
              <a:tailEnd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dirty="0">
                <a:solidFill>
                  <a:prstClr val="black"/>
                </a:solidFill>
                <a:latin typeface="+mn-lt"/>
                <a:ea typeface="造字工房悦黑体验版常规体" pitchFamily="50" charset="-122"/>
              </a:endParaRPr>
            </a:p>
          </p:txBody>
        </p:sp>
        <p:sp>
          <p:nvSpPr>
            <p:cNvPr id="91" name="Freeform 14"/>
            <p:cNvSpPr>
              <a:spLocks/>
            </p:cNvSpPr>
            <p:nvPr/>
          </p:nvSpPr>
          <p:spPr bwMode="auto">
            <a:xfrm>
              <a:off x="4966200" y="3201494"/>
              <a:ext cx="310837" cy="246395"/>
            </a:xfrm>
            <a:custGeom>
              <a:avLst/>
              <a:gdLst/>
              <a:ahLst/>
              <a:cxnLst>
                <a:cxn ang="0">
                  <a:pos x="50" y="108"/>
                </a:cxn>
                <a:cxn ang="0">
                  <a:pos x="50" y="93"/>
                </a:cxn>
                <a:cxn ang="0">
                  <a:pos x="68" y="81"/>
                </a:cxn>
                <a:cxn ang="0">
                  <a:pos x="75" y="79"/>
                </a:cxn>
                <a:cxn ang="0">
                  <a:pos x="85" y="77"/>
                </a:cxn>
                <a:cxn ang="0">
                  <a:pos x="91" y="70"/>
                </a:cxn>
                <a:cxn ang="0">
                  <a:pos x="99" y="67"/>
                </a:cxn>
                <a:cxn ang="0">
                  <a:pos x="104" y="64"/>
                </a:cxn>
                <a:cxn ang="0">
                  <a:pos x="106" y="57"/>
                </a:cxn>
                <a:cxn ang="0">
                  <a:pos x="110" y="54"/>
                </a:cxn>
                <a:cxn ang="0">
                  <a:pos x="116" y="50"/>
                </a:cxn>
                <a:cxn ang="0">
                  <a:pos x="133" y="49"/>
                </a:cxn>
                <a:cxn ang="0">
                  <a:pos x="135" y="45"/>
                </a:cxn>
                <a:cxn ang="0">
                  <a:pos x="131" y="37"/>
                </a:cxn>
                <a:cxn ang="0">
                  <a:pos x="130" y="27"/>
                </a:cxn>
                <a:cxn ang="0">
                  <a:pos x="127" y="15"/>
                </a:cxn>
                <a:cxn ang="0">
                  <a:pos x="125" y="11"/>
                </a:cxn>
                <a:cxn ang="0">
                  <a:pos x="112" y="8"/>
                </a:cxn>
                <a:cxn ang="0">
                  <a:pos x="93" y="6"/>
                </a:cxn>
                <a:cxn ang="0">
                  <a:pos x="82" y="2"/>
                </a:cxn>
                <a:cxn ang="0">
                  <a:pos x="70" y="25"/>
                </a:cxn>
                <a:cxn ang="0">
                  <a:pos x="53" y="33"/>
                </a:cxn>
                <a:cxn ang="0">
                  <a:pos x="44" y="42"/>
                </a:cxn>
                <a:cxn ang="0">
                  <a:pos x="38" y="53"/>
                </a:cxn>
                <a:cxn ang="0">
                  <a:pos x="38" y="70"/>
                </a:cxn>
                <a:cxn ang="0">
                  <a:pos x="25" y="89"/>
                </a:cxn>
                <a:cxn ang="0">
                  <a:pos x="8" y="100"/>
                </a:cxn>
                <a:cxn ang="0">
                  <a:pos x="0" y="104"/>
                </a:cxn>
                <a:cxn ang="0">
                  <a:pos x="42" y="104"/>
                </a:cxn>
                <a:cxn ang="0">
                  <a:pos x="50" y="108"/>
                </a:cxn>
              </a:cxnLst>
              <a:rect l="0" t="0" r="r" b="b"/>
              <a:pathLst>
                <a:path w="136" h="108">
                  <a:moveTo>
                    <a:pt x="50" y="108"/>
                  </a:moveTo>
                  <a:cubicBezTo>
                    <a:pt x="50" y="101"/>
                    <a:pt x="49" y="94"/>
                    <a:pt x="50" y="93"/>
                  </a:cubicBezTo>
                  <a:cubicBezTo>
                    <a:pt x="50" y="91"/>
                    <a:pt x="65" y="83"/>
                    <a:pt x="68" y="81"/>
                  </a:cubicBezTo>
                  <a:cubicBezTo>
                    <a:pt x="70" y="80"/>
                    <a:pt x="75" y="82"/>
                    <a:pt x="75" y="79"/>
                  </a:cubicBezTo>
                  <a:cubicBezTo>
                    <a:pt x="75" y="76"/>
                    <a:pt x="81" y="77"/>
                    <a:pt x="85" y="77"/>
                  </a:cubicBezTo>
                  <a:cubicBezTo>
                    <a:pt x="89" y="76"/>
                    <a:pt x="91" y="73"/>
                    <a:pt x="91" y="70"/>
                  </a:cubicBezTo>
                  <a:cubicBezTo>
                    <a:pt x="91" y="67"/>
                    <a:pt x="96" y="67"/>
                    <a:pt x="99" y="67"/>
                  </a:cubicBezTo>
                  <a:cubicBezTo>
                    <a:pt x="103" y="67"/>
                    <a:pt x="102" y="64"/>
                    <a:pt x="104" y="64"/>
                  </a:cubicBezTo>
                  <a:cubicBezTo>
                    <a:pt x="107" y="64"/>
                    <a:pt x="105" y="60"/>
                    <a:pt x="106" y="57"/>
                  </a:cubicBezTo>
                  <a:cubicBezTo>
                    <a:pt x="106" y="53"/>
                    <a:pt x="106" y="54"/>
                    <a:pt x="110" y="54"/>
                  </a:cubicBezTo>
                  <a:cubicBezTo>
                    <a:pt x="113" y="54"/>
                    <a:pt x="116" y="52"/>
                    <a:pt x="116" y="50"/>
                  </a:cubicBezTo>
                  <a:cubicBezTo>
                    <a:pt x="116" y="48"/>
                    <a:pt x="130" y="49"/>
                    <a:pt x="133" y="49"/>
                  </a:cubicBezTo>
                  <a:cubicBezTo>
                    <a:pt x="135" y="49"/>
                    <a:pt x="136" y="46"/>
                    <a:pt x="135" y="45"/>
                  </a:cubicBezTo>
                  <a:cubicBezTo>
                    <a:pt x="135" y="43"/>
                    <a:pt x="133" y="37"/>
                    <a:pt x="131" y="37"/>
                  </a:cubicBezTo>
                  <a:cubicBezTo>
                    <a:pt x="129" y="37"/>
                    <a:pt x="130" y="31"/>
                    <a:pt x="130" y="27"/>
                  </a:cubicBezTo>
                  <a:cubicBezTo>
                    <a:pt x="130" y="22"/>
                    <a:pt x="129" y="18"/>
                    <a:pt x="127" y="15"/>
                  </a:cubicBezTo>
                  <a:cubicBezTo>
                    <a:pt x="126" y="14"/>
                    <a:pt x="126" y="13"/>
                    <a:pt x="125" y="11"/>
                  </a:cubicBezTo>
                  <a:cubicBezTo>
                    <a:pt x="121" y="11"/>
                    <a:pt x="116" y="8"/>
                    <a:pt x="112" y="8"/>
                  </a:cubicBezTo>
                  <a:cubicBezTo>
                    <a:pt x="106" y="8"/>
                    <a:pt x="97" y="11"/>
                    <a:pt x="93" y="6"/>
                  </a:cubicBezTo>
                  <a:cubicBezTo>
                    <a:pt x="88" y="2"/>
                    <a:pt x="85" y="0"/>
                    <a:pt x="82" y="2"/>
                  </a:cubicBezTo>
                  <a:cubicBezTo>
                    <a:pt x="79" y="3"/>
                    <a:pt x="73" y="20"/>
                    <a:pt x="70" y="25"/>
                  </a:cubicBezTo>
                  <a:cubicBezTo>
                    <a:pt x="67" y="29"/>
                    <a:pt x="57" y="33"/>
                    <a:pt x="53" y="33"/>
                  </a:cubicBezTo>
                  <a:cubicBezTo>
                    <a:pt x="48" y="33"/>
                    <a:pt x="48" y="40"/>
                    <a:pt x="44" y="42"/>
                  </a:cubicBezTo>
                  <a:cubicBezTo>
                    <a:pt x="41" y="45"/>
                    <a:pt x="42" y="50"/>
                    <a:pt x="38" y="53"/>
                  </a:cubicBezTo>
                  <a:cubicBezTo>
                    <a:pt x="34" y="56"/>
                    <a:pt x="36" y="67"/>
                    <a:pt x="38" y="70"/>
                  </a:cubicBezTo>
                  <a:cubicBezTo>
                    <a:pt x="40" y="74"/>
                    <a:pt x="30" y="85"/>
                    <a:pt x="25" y="89"/>
                  </a:cubicBezTo>
                  <a:cubicBezTo>
                    <a:pt x="19" y="92"/>
                    <a:pt x="17" y="98"/>
                    <a:pt x="8" y="100"/>
                  </a:cubicBezTo>
                  <a:cubicBezTo>
                    <a:pt x="5" y="100"/>
                    <a:pt x="2" y="102"/>
                    <a:pt x="0" y="104"/>
                  </a:cubicBezTo>
                  <a:cubicBezTo>
                    <a:pt x="14" y="104"/>
                    <a:pt x="35" y="104"/>
                    <a:pt x="42" y="104"/>
                  </a:cubicBezTo>
                  <a:cubicBezTo>
                    <a:pt x="50" y="104"/>
                    <a:pt x="48" y="106"/>
                    <a:pt x="50" y="108"/>
                  </a:cubicBezTo>
                  <a:close/>
                </a:path>
              </a:pathLst>
            </a:custGeom>
            <a:grpFill/>
            <a:ln w="3175" cap="flat">
              <a:noFill/>
              <a:prstDash val="solid"/>
              <a:miter lim="800000"/>
              <a:headEnd/>
              <a:tailEnd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dirty="0">
                <a:solidFill>
                  <a:prstClr val="black"/>
                </a:solidFill>
                <a:latin typeface="+mn-lt"/>
                <a:ea typeface="造字工房悦黑体验版常规体" pitchFamily="50" charset="-122"/>
              </a:endParaRPr>
            </a:p>
          </p:txBody>
        </p:sp>
        <p:sp>
          <p:nvSpPr>
            <p:cNvPr id="92" name="Freeform 15"/>
            <p:cNvSpPr>
              <a:spLocks/>
            </p:cNvSpPr>
            <p:nvPr/>
          </p:nvSpPr>
          <p:spPr bwMode="auto">
            <a:xfrm>
              <a:off x="5493107" y="3157902"/>
              <a:ext cx="111826" cy="208488"/>
            </a:xfrm>
            <a:custGeom>
              <a:avLst/>
              <a:gdLst/>
              <a:ahLst/>
              <a:cxnLst>
                <a:cxn ang="0">
                  <a:pos x="13" y="23"/>
                </a:cxn>
                <a:cxn ang="0">
                  <a:pos x="10" y="35"/>
                </a:cxn>
                <a:cxn ang="0">
                  <a:pos x="3" y="42"/>
                </a:cxn>
                <a:cxn ang="0">
                  <a:pos x="7" y="54"/>
                </a:cxn>
                <a:cxn ang="0">
                  <a:pos x="12" y="62"/>
                </a:cxn>
                <a:cxn ang="0">
                  <a:pos x="21" y="68"/>
                </a:cxn>
                <a:cxn ang="0">
                  <a:pos x="26" y="88"/>
                </a:cxn>
                <a:cxn ang="0">
                  <a:pos x="27" y="91"/>
                </a:cxn>
                <a:cxn ang="0">
                  <a:pos x="32" y="87"/>
                </a:cxn>
                <a:cxn ang="0">
                  <a:pos x="34" y="78"/>
                </a:cxn>
                <a:cxn ang="0">
                  <a:pos x="35" y="73"/>
                </a:cxn>
                <a:cxn ang="0">
                  <a:pos x="43" y="65"/>
                </a:cxn>
                <a:cxn ang="0">
                  <a:pos x="48" y="61"/>
                </a:cxn>
                <a:cxn ang="0">
                  <a:pos x="49" y="55"/>
                </a:cxn>
                <a:cxn ang="0">
                  <a:pos x="44" y="51"/>
                </a:cxn>
                <a:cxn ang="0">
                  <a:pos x="40" y="47"/>
                </a:cxn>
                <a:cxn ang="0">
                  <a:pos x="31" y="43"/>
                </a:cxn>
                <a:cxn ang="0">
                  <a:pos x="40" y="35"/>
                </a:cxn>
                <a:cxn ang="0">
                  <a:pos x="40" y="20"/>
                </a:cxn>
                <a:cxn ang="0">
                  <a:pos x="42" y="10"/>
                </a:cxn>
                <a:cxn ang="0">
                  <a:pos x="40" y="6"/>
                </a:cxn>
                <a:cxn ang="0">
                  <a:pos x="35" y="4"/>
                </a:cxn>
                <a:cxn ang="0">
                  <a:pos x="20" y="4"/>
                </a:cxn>
                <a:cxn ang="0">
                  <a:pos x="13" y="5"/>
                </a:cxn>
                <a:cxn ang="0">
                  <a:pos x="13" y="23"/>
                </a:cxn>
              </a:cxnLst>
              <a:rect l="0" t="0" r="r" b="b"/>
              <a:pathLst>
                <a:path w="49" h="91">
                  <a:moveTo>
                    <a:pt x="13" y="23"/>
                  </a:moveTo>
                  <a:cubicBezTo>
                    <a:pt x="16" y="27"/>
                    <a:pt x="13" y="34"/>
                    <a:pt x="10" y="35"/>
                  </a:cubicBezTo>
                  <a:cubicBezTo>
                    <a:pt x="7" y="36"/>
                    <a:pt x="5" y="42"/>
                    <a:pt x="3" y="42"/>
                  </a:cubicBezTo>
                  <a:cubicBezTo>
                    <a:pt x="0" y="42"/>
                    <a:pt x="3" y="52"/>
                    <a:pt x="7" y="54"/>
                  </a:cubicBezTo>
                  <a:cubicBezTo>
                    <a:pt x="12" y="56"/>
                    <a:pt x="12" y="60"/>
                    <a:pt x="12" y="62"/>
                  </a:cubicBezTo>
                  <a:cubicBezTo>
                    <a:pt x="12" y="64"/>
                    <a:pt x="19" y="66"/>
                    <a:pt x="21" y="68"/>
                  </a:cubicBezTo>
                  <a:cubicBezTo>
                    <a:pt x="23" y="71"/>
                    <a:pt x="26" y="84"/>
                    <a:pt x="26" y="88"/>
                  </a:cubicBezTo>
                  <a:cubicBezTo>
                    <a:pt x="26" y="89"/>
                    <a:pt x="26" y="90"/>
                    <a:pt x="27" y="91"/>
                  </a:cubicBezTo>
                  <a:cubicBezTo>
                    <a:pt x="29" y="90"/>
                    <a:pt x="31" y="89"/>
                    <a:pt x="32" y="87"/>
                  </a:cubicBezTo>
                  <a:cubicBezTo>
                    <a:pt x="33" y="84"/>
                    <a:pt x="34" y="79"/>
                    <a:pt x="34" y="78"/>
                  </a:cubicBezTo>
                  <a:cubicBezTo>
                    <a:pt x="33" y="77"/>
                    <a:pt x="33" y="74"/>
                    <a:pt x="35" y="73"/>
                  </a:cubicBezTo>
                  <a:cubicBezTo>
                    <a:pt x="36" y="72"/>
                    <a:pt x="42" y="65"/>
                    <a:pt x="43" y="65"/>
                  </a:cubicBezTo>
                  <a:cubicBezTo>
                    <a:pt x="45" y="64"/>
                    <a:pt x="48" y="65"/>
                    <a:pt x="48" y="61"/>
                  </a:cubicBezTo>
                  <a:cubicBezTo>
                    <a:pt x="48" y="60"/>
                    <a:pt x="48" y="58"/>
                    <a:pt x="49" y="55"/>
                  </a:cubicBezTo>
                  <a:cubicBezTo>
                    <a:pt x="46" y="54"/>
                    <a:pt x="44" y="52"/>
                    <a:pt x="44" y="51"/>
                  </a:cubicBezTo>
                  <a:cubicBezTo>
                    <a:pt x="44" y="49"/>
                    <a:pt x="41" y="45"/>
                    <a:pt x="40" y="47"/>
                  </a:cubicBezTo>
                  <a:cubicBezTo>
                    <a:pt x="38" y="49"/>
                    <a:pt x="32" y="47"/>
                    <a:pt x="31" y="43"/>
                  </a:cubicBezTo>
                  <a:cubicBezTo>
                    <a:pt x="30" y="39"/>
                    <a:pt x="35" y="39"/>
                    <a:pt x="40" y="35"/>
                  </a:cubicBezTo>
                  <a:cubicBezTo>
                    <a:pt x="44" y="31"/>
                    <a:pt x="45" y="24"/>
                    <a:pt x="40" y="20"/>
                  </a:cubicBezTo>
                  <a:cubicBezTo>
                    <a:pt x="35" y="16"/>
                    <a:pt x="38" y="14"/>
                    <a:pt x="42" y="10"/>
                  </a:cubicBezTo>
                  <a:cubicBezTo>
                    <a:pt x="45" y="7"/>
                    <a:pt x="42" y="5"/>
                    <a:pt x="40" y="6"/>
                  </a:cubicBezTo>
                  <a:cubicBezTo>
                    <a:pt x="39" y="8"/>
                    <a:pt x="36" y="8"/>
                    <a:pt x="35" y="4"/>
                  </a:cubicBezTo>
                  <a:cubicBezTo>
                    <a:pt x="35" y="0"/>
                    <a:pt x="24" y="0"/>
                    <a:pt x="20" y="4"/>
                  </a:cubicBezTo>
                  <a:cubicBezTo>
                    <a:pt x="18" y="5"/>
                    <a:pt x="16" y="5"/>
                    <a:pt x="13" y="5"/>
                  </a:cubicBezTo>
                  <a:cubicBezTo>
                    <a:pt x="12" y="12"/>
                    <a:pt x="12" y="20"/>
                    <a:pt x="13" y="23"/>
                  </a:cubicBezTo>
                  <a:close/>
                </a:path>
              </a:pathLst>
            </a:custGeom>
            <a:grpFill/>
            <a:ln w="3175" cap="flat">
              <a:noFill/>
              <a:prstDash val="solid"/>
              <a:miter lim="800000"/>
              <a:headEnd/>
              <a:tailEnd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dirty="0">
                <a:solidFill>
                  <a:prstClr val="black"/>
                </a:solidFill>
                <a:latin typeface="+mn-lt"/>
                <a:ea typeface="造字工房悦黑体验版常规体" pitchFamily="50" charset="-122"/>
              </a:endParaRPr>
            </a:p>
          </p:txBody>
        </p:sp>
        <p:sp>
          <p:nvSpPr>
            <p:cNvPr id="93" name="Freeform 16"/>
            <p:cNvSpPr>
              <a:spLocks/>
            </p:cNvSpPr>
            <p:nvPr/>
          </p:nvSpPr>
          <p:spPr bwMode="auto">
            <a:xfrm>
              <a:off x="5078025" y="3165483"/>
              <a:ext cx="536384" cy="513639"/>
            </a:xfrm>
            <a:custGeom>
              <a:avLst/>
              <a:gdLst/>
              <a:ahLst/>
              <a:cxnLst>
                <a:cxn ang="0">
                  <a:pos x="81" y="43"/>
                </a:cxn>
                <a:cxn ang="0">
                  <a:pos x="82" y="53"/>
                </a:cxn>
                <a:cxn ang="0">
                  <a:pos x="86" y="61"/>
                </a:cxn>
                <a:cxn ang="0">
                  <a:pos x="84" y="65"/>
                </a:cxn>
                <a:cxn ang="0">
                  <a:pos x="67" y="66"/>
                </a:cxn>
                <a:cxn ang="0">
                  <a:pos x="61" y="70"/>
                </a:cxn>
                <a:cxn ang="0">
                  <a:pos x="57" y="73"/>
                </a:cxn>
                <a:cxn ang="0">
                  <a:pos x="55" y="80"/>
                </a:cxn>
                <a:cxn ang="0">
                  <a:pos x="50" y="83"/>
                </a:cxn>
                <a:cxn ang="0">
                  <a:pos x="42" y="86"/>
                </a:cxn>
                <a:cxn ang="0">
                  <a:pos x="36" y="93"/>
                </a:cxn>
                <a:cxn ang="0">
                  <a:pos x="26" y="95"/>
                </a:cxn>
                <a:cxn ang="0">
                  <a:pos x="19" y="97"/>
                </a:cxn>
                <a:cxn ang="0">
                  <a:pos x="1" y="109"/>
                </a:cxn>
                <a:cxn ang="0">
                  <a:pos x="1" y="124"/>
                </a:cxn>
                <a:cxn ang="0">
                  <a:pos x="3" y="126"/>
                </a:cxn>
                <a:cxn ang="0">
                  <a:pos x="112" y="199"/>
                </a:cxn>
                <a:cxn ang="0">
                  <a:pos x="120" y="209"/>
                </a:cxn>
                <a:cxn ang="0">
                  <a:pos x="132" y="213"/>
                </a:cxn>
                <a:cxn ang="0">
                  <a:pos x="138" y="225"/>
                </a:cxn>
                <a:cxn ang="0">
                  <a:pos x="149" y="223"/>
                </a:cxn>
                <a:cxn ang="0">
                  <a:pos x="166" y="217"/>
                </a:cxn>
                <a:cxn ang="0">
                  <a:pos x="187" y="201"/>
                </a:cxn>
                <a:cxn ang="0">
                  <a:pos x="235" y="171"/>
                </a:cxn>
                <a:cxn ang="0">
                  <a:pos x="235" y="171"/>
                </a:cxn>
                <a:cxn ang="0">
                  <a:pos x="230" y="161"/>
                </a:cxn>
                <a:cxn ang="0">
                  <a:pos x="221" y="158"/>
                </a:cxn>
                <a:cxn ang="0">
                  <a:pos x="214" y="154"/>
                </a:cxn>
                <a:cxn ang="0">
                  <a:pos x="212" y="145"/>
                </a:cxn>
                <a:cxn ang="0">
                  <a:pos x="207" y="138"/>
                </a:cxn>
                <a:cxn ang="0">
                  <a:pos x="212" y="133"/>
                </a:cxn>
                <a:cxn ang="0">
                  <a:pos x="211" y="127"/>
                </a:cxn>
                <a:cxn ang="0">
                  <a:pos x="211" y="120"/>
                </a:cxn>
                <a:cxn ang="0">
                  <a:pos x="211" y="113"/>
                </a:cxn>
                <a:cxn ang="0">
                  <a:pos x="212" y="101"/>
                </a:cxn>
                <a:cxn ang="0">
                  <a:pos x="207" y="91"/>
                </a:cxn>
                <a:cxn ang="0">
                  <a:pos x="209" y="88"/>
                </a:cxn>
                <a:cxn ang="0">
                  <a:pos x="208" y="85"/>
                </a:cxn>
                <a:cxn ang="0">
                  <a:pos x="203" y="65"/>
                </a:cxn>
                <a:cxn ang="0">
                  <a:pos x="194" y="59"/>
                </a:cxn>
                <a:cxn ang="0">
                  <a:pos x="189" y="51"/>
                </a:cxn>
                <a:cxn ang="0">
                  <a:pos x="185" y="39"/>
                </a:cxn>
                <a:cxn ang="0">
                  <a:pos x="192" y="32"/>
                </a:cxn>
                <a:cxn ang="0">
                  <a:pos x="195" y="20"/>
                </a:cxn>
                <a:cxn ang="0">
                  <a:pos x="195" y="2"/>
                </a:cxn>
                <a:cxn ang="0">
                  <a:pos x="185" y="0"/>
                </a:cxn>
                <a:cxn ang="0">
                  <a:pos x="173" y="1"/>
                </a:cxn>
                <a:cxn ang="0">
                  <a:pos x="158" y="5"/>
                </a:cxn>
                <a:cxn ang="0">
                  <a:pos x="115" y="7"/>
                </a:cxn>
                <a:cxn ang="0">
                  <a:pos x="98" y="16"/>
                </a:cxn>
                <a:cxn ang="0">
                  <a:pos x="80" y="26"/>
                </a:cxn>
                <a:cxn ang="0">
                  <a:pos x="76" y="27"/>
                </a:cxn>
                <a:cxn ang="0">
                  <a:pos x="78" y="31"/>
                </a:cxn>
                <a:cxn ang="0">
                  <a:pos x="81" y="43"/>
                </a:cxn>
              </a:cxnLst>
              <a:rect l="0" t="0" r="r" b="b"/>
              <a:pathLst>
                <a:path w="235" h="225">
                  <a:moveTo>
                    <a:pt x="81" y="43"/>
                  </a:moveTo>
                  <a:cubicBezTo>
                    <a:pt x="81" y="47"/>
                    <a:pt x="80" y="53"/>
                    <a:pt x="82" y="53"/>
                  </a:cubicBezTo>
                  <a:cubicBezTo>
                    <a:pt x="84" y="53"/>
                    <a:pt x="86" y="59"/>
                    <a:pt x="86" y="61"/>
                  </a:cubicBezTo>
                  <a:cubicBezTo>
                    <a:pt x="87" y="62"/>
                    <a:pt x="86" y="65"/>
                    <a:pt x="84" y="65"/>
                  </a:cubicBezTo>
                  <a:cubicBezTo>
                    <a:pt x="81" y="65"/>
                    <a:pt x="67" y="64"/>
                    <a:pt x="67" y="66"/>
                  </a:cubicBezTo>
                  <a:cubicBezTo>
                    <a:pt x="67" y="68"/>
                    <a:pt x="64" y="70"/>
                    <a:pt x="61" y="70"/>
                  </a:cubicBezTo>
                  <a:cubicBezTo>
                    <a:pt x="57" y="70"/>
                    <a:pt x="57" y="69"/>
                    <a:pt x="57" y="73"/>
                  </a:cubicBezTo>
                  <a:cubicBezTo>
                    <a:pt x="56" y="76"/>
                    <a:pt x="58" y="80"/>
                    <a:pt x="55" y="80"/>
                  </a:cubicBezTo>
                  <a:cubicBezTo>
                    <a:pt x="53" y="80"/>
                    <a:pt x="54" y="83"/>
                    <a:pt x="50" y="83"/>
                  </a:cubicBezTo>
                  <a:cubicBezTo>
                    <a:pt x="47" y="83"/>
                    <a:pt x="42" y="83"/>
                    <a:pt x="42" y="86"/>
                  </a:cubicBezTo>
                  <a:cubicBezTo>
                    <a:pt x="42" y="89"/>
                    <a:pt x="40" y="92"/>
                    <a:pt x="36" y="93"/>
                  </a:cubicBezTo>
                  <a:cubicBezTo>
                    <a:pt x="32" y="93"/>
                    <a:pt x="26" y="92"/>
                    <a:pt x="26" y="95"/>
                  </a:cubicBezTo>
                  <a:cubicBezTo>
                    <a:pt x="26" y="98"/>
                    <a:pt x="21" y="96"/>
                    <a:pt x="19" y="97"/>
                  </a:cubicBezTo>
                  <a:cubicBezTo>
                    <a:pt x="16" y="99"/>
                    <a:pt x="1" y="107"/>
                    <a:pt x="1" y="109"/>
                  </a:cubicBezTo>
                  <a:cubicBezTo>
                    <a:pt x="0" y="110"/>
                    <a:pt x="1" y="117"/>
                    <a:pt x="1" y="124"/>
                  </a:cubicBezTo>
                  <a:cubicBezTo>
                    <a:pt x="1" y="125"/>
                    <a:pt x="2" y="126"/>
                    <a:pt x="3" y="126"/>
                  </a:cubicBezTo>
                  <a:cubicBezTo>
                    <a:pt x="9" y="129"/>
                    <a:pt x="109" y="196"/>
                    <a:pt x="112" y="199"/>
                  </a:cubicBezTo>
                  <a:cubicBezTo>
                    <a:pt x="116" y="202"/>
                    <a:pt x="120" y="209"/>
                    <a:pt x="120" y="209"/>
                  </a:cubicBezTo>
                  <a:cubicBezTo>
                    <a:pt x="120" y="209"/>
                    <a:pt x="127" y="210"/>
                    <a:pt x="132" y="213"/>
                  </a:cubicBezTo>
                  <a:cubicBezTo>
                    <a:pt x="138" y="217"/>
                    <a:pt x="138" y="225"/>
                    <a:pt x="138" y="225"/>
                  </a:cubicBezTo>
                  <a:cubicBezTo>
                    <a:pt x="138" y="225"/>
                    <a:pt x="145" y="224"/>
                    <a:pt x="149" y="223"/>
                  </a:cubicBezTo>
                  <a:cubicBezTo>
                    <a:pt x="153" y="222"/>
                    <a:pt x="166" y="217"/>
                    <a:pt x="166" y="217"/>
                  </a:cubicBezTo>
                  <a:cubicBezTo>
                    <a:pt x="187" y="201"/>
                    <a:pt x="187" y="201"/>
                    <a:pt x="187" y="201"/>
                  </a:cubicBezTo>
                  <a:cubicBezTo>
                    <a:pt x="235" y="171"/>
                    <a:pt x="235" y="171"/>
                    <a:pt x="235" y="171"/>
                  </a:cubicBezTo>
                  <a:cubicBezTo>
                    <a:pt x="235" y="171"/>
                    <a:pt x="235" y="171"/>
                    <a:pt x="235" y="171"/>
                  </a:cubicBezTo>
                  <a:cubicBezTo>
                    <a:pt x="234" y="165"/>
                    <a:pt x="232" y="161"/>
                    <a:pt x="230" y="161"/>
                  </a:cubicBezTo>
                  <a:cubicBezTo>
                    <a:pt x="227" y="161"/>
                    <a:pt x="225" y="158"/>
                    <a:pt x="221" y="158"/>
                  </a:cubicBezTo>
                  <a:cubicBezTo>
                    <a:pt x="218" y="158"/>
                    <a:pt x="214" y="157"/>
                    <a:pt x="214" y="154"/>
                  </a:cubicBezTo>
                  <a:cubicBezTo>
                    <a:pt x="213" y="151"/>
                    <a:pt x="215" y="149"/>
                    <a:pt x="212" y="145"/>
                  </a:cubicBezTo>
                  <a:cubicBezTo>
                    <a:pt x="210" y="141"/>
                    <a:pt x="207" y="140"/>
                    <a:pt x="207" y="138"/>
                  </a:cubicBezTo>
                  <a:cubicBezTo>
                    <a:pt x="207" y="136"/>
                    <a:pt x="212" y="133"/>
                    <a:pt x="212" y="133"/>
                  </a:cubicBezTo>
                  <a:cubicBezTo>
                    <a:pt x="213" y="132"/>
                    <a:pt x="211" y="129"/>
                    <a:pt x="211" y="127"/>
                  </a:cubicBezTo>
                  <a:cubicBezTo>
                    <a:pt x="211" y="126"/>
                    <a:pt x="209" y="122"/>
                    <a:pt x="211" y="120"/>
                  </a:cubicBezTo>
                  <a:cubicBezTo>
                    <a:pt x="212" y="118"/>
                    <a:pt x="213" y="116"/>
                    <a:pt x="211" y="113"/>
                  </a:cubicBezTo>
                  <a:cubicBezTo>
                    <a:pt x="210" y="109"/>
                    <a:pt x="214" y="106"/>
                    <a:pt x="212" y="101"/>
                  </a:cubicBezTo>
                  <a:cubicBezTo>
                    <a:pt x="210" y="96"/>
                    <a:pt x="206" y="92"/>
                    <a:pt x="207" y="91"/>
                  </a:cubicBezTo>
                  <a:cubicBezTo>
                    <a:pt x="207" y="90"/>
                    <a:pt x="208" y="89"/>
                    <a:pt x="209" y="88"/>
                  </a:cubicBezTo>
                  <a:cubicBezTo>
                    <a:pt x="208" y="87"/>
                    <a:pt x="208" y="86"/>
                    <a:pt x="208" y="85"/>
                  </a:cubicBezTo>
                  <a:cubicBezTo>
                    <a:pt x="208" y="81"/>
                    <a:pt x="205" y="68"/>
                    <a:pt x="203" y="65"/>
                  </a:cubicBezTo>
                  <a:cubicBezTo>
                    <a:pt x="201" y="63"/>
                    <a:pt x="194" y="61"/>
                    <a:pt x="194" y="59"/>
                  </a:cubicBezTo>
                  <a:cubicBezTo>
                    <a:pt x="194" y="57"/>
                    <a:pt x="194" y="53"/>
                    <a:pt x="189" y="51"/>
                  </a:cubicBezTo>
                  <a:cubicBezTo>
                    <a:pt x="185" y="49"/>
                    <a:pt x="182" y="39"/>
                    <a:pt x="185" y="39"/>
                  </a:cubicBezTo>
                  <a:cubicBezTo>
                    <a:pt x="187" y="39"/>
                    <a:pt x="189" y="33"/>
                    <a:pt x="192" y="32"/>
                  </a:cubicBezTo>
                  <a:cubicBezTo>
                    <a:pt x="195" y="31"/>
                    <a:pt x="198" y="24"/>
                    <a:pt x="195" y="20"/>
                  </a:cubicBezTo>
                  <a:cubicBezTo>
                    <a:pt x="194" y="17"/>
                    <a:pt x="194" y="9"/>
                    <a:pt x="195" y="2"/>
                  </a:cubicBezTo>
                  <a:cubicBezTo>
                    <a:pt x="191" y="2"/>
                    <a:pt x="186" y="1"/>
                    <a:pt x="185" y="0"/>
                  </a:cubicBezTo>
                  <a:cubicBezTo>
                    <a:pt x="183" y="0"/>
                    <a:pt x="177" y="1"/>
                    <a:pt x="173" y="1"/>
                  </a:cubicBezTo>
                  <a:cubicBezTo>
                    <a:pt x="170" y="2"/>
                    <a:pt x="161" y="7"/>
                    <a:pt x="158" y="5"/>
                  </a:cubicBezTo>
                  <a:cubicBezTo>
                    <a:pt x="155" y="2"/>
                    <a:pt x="124" y="7"/>
                    <a:pt x="115" y="7"/>
                  </a:cubicBezTo>
                  <a:cubicBezTo>
                    <a:pt x="107" y="7"/>
                    <a:pt x="103" y="16"/>
                    <a:pt x="98" y="16"/>
                  </a:cubicBezTo>
                  <a:cubicBezTo>
                    <a:pt x="93" y="16"/>
                    <a:pt x="85" y="21"/>
                    <a:pt x="80" y="26"/>
                  </a:cubicBezTo>
                  <a:cubicBezTo>
                    <a:pt x="79" y="27"/>
                    <a:pt x="78" y="27"/>
                    <a:pt x="76" y="27"/>
                  </a:cubicBezTo>
                  <a:cubicBezTo>
                    <a:pt x="77" y="29"/>
                    <a:pt x="77" y="30"/>
                    <a:pt x="78" y="31"/>
                  </a:cubicBezTo>
                  <a:cubicBezTo>
                    <a:pt x="80" y="34"/>
                    <a:pt x="81" y="38"/>
                    <a:pt x="81" y="43"/>
                  </a:cubicBezTo>
                  <a:close/>
                </a:path>
              </a:pathLst>
            </a:custGeom>
            <a:grpFill/>
            <a:ln w="3175" cap="flat">
              <a:noFill/>
              <a:prstDash val="solid"/>
              <a:miter lim="800000"/>
              <a:headEnd/>
              <a:tailEnd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dirty="0">
                <a:solidFill>
                  <a:prstClr val="black"/>
                </a:solidFill>
                <a:latin typeface="+mn-lt"/>
                <a:ea typeface="造字工房悦黑体验版常规体" pitchFamily="50" charset="-122"/>
              </a:endParaRPr>
            </a:p>
          </p:txBody>
        </p:sp>
        <p:sp>
          <p:nvSpPr>
            <p:cNvPr id="94" name="Freeform 17"/>
            <p:cNvSpPr>
              <a:spLocks/>
            </p:cNvSpPr>
            <p:nvPr/>
          </p:nvSpPr>
          <p:spPr bwMode="auto">
            <a:xfrm>
              <a:off x="5548071" y="3282995"/>
              <a:ext cx="392337" cy="377174"/>
            </a:xfrm>
            <a:custGeom>
              <a:avLst/>
              <a:gdLst/>
              <a:ahLst/>
              <a:cxnLst>
                <a:cxn ang="0">
                  <a:pos x="19" y="10"/>
                </a:cxn>
                <a:cxn ang="0">
                  <a:pos x="11" y="18"/>
                </a:cxn>
                <a:cxn ang="0">
                  <a:pos x="10" y="23"/>
                </a:cxn>
                <a:cxn ang="0">
                  <a:pos x="8" y="32"/>
                </a:cxn>
                <a:cxn ang="0">
                  <a:pos x="1" y="39"/>
                </a:cxn>
                <a:cxn ang="0">
                  <a:pos x="6" y="49"/>
                </a:cxn>
                <a:cxn ang="0">
                  <a:pos x="5" y="61"/>
                </a:cxn>
                <a:cxn ang="0">
                  <a:pos x="5" y="68"/>
                </a:cxn>
                <a:cxn ang="0">
                  <a:pos x="5" y="75"/>
                </a:cxn>
                <a:cxn ang="0">
                  <a:pos x="6" y="81"/>
                </a:cxn>
                <a:cxn ang="0">
                  <a:pos x="1" y="86"/>
                </a:cxn>
                <a:cxn ang="0">
                  <a:pos x="6" y="93"/>
                </a:cxn>
                <a:cxn ang="0">
                  <a:pos x="8" y="102"/>
                </a:cxn>
                <a:cxn ang="0">
                  <a:pos x="15" y="106"/>
                </a:cxn>
                <a:cxn ang="0">
                  <a:pos x="24" y="109"/>
                </a:cxn>
                <a:cxn ang="0">
                  <a:pos x="29" y="119"/>
                </a:cxn>
                <a:cxn ang="0">
                  <a:pos x="46" y="122"/>
                </a:cxn>
                <a:cxn ang="0">
                  <a:pos x="53" y="129"/>
                </a:cxn>
                <a:cxn ang="0">
                  <a:pos x="72" y="119"/>
                </a:cxn>
                <a:cxn ang="0">
                  <a:pos x="158" y="165"/>
                </a:cxn>
                <a:cxn ang="0">
                  <a:pos x="158" y="159"/>
                </a:cxn>
                <a:cxn ang="0">
                  <a:pos x="169" y="159"/>
                </a:cxn>
                <a:cxn ang="0">
                  <a:pos x="169" y="48"/>
                </a:cxn>
                <a:cxn ang="0">
                  <a:pos x="169" y="32"/>
                </a:cxn>
                <a:cxn ang="0">
                  <a:pos x="170" y="18"/>
                </a:cxn>
                <a:cxn ang="0">
                  <a:pos x="171" y="15"/>
                </a:cxn>
                <a:cxn ang="0">
                  <a:pos x="171" y="15"/>
                </a:cxn>
                <a:cxn ang="0">
                  <a:pos x="156" y="11"/>
                </a:cxn>
                <a:cxn ang="0">
                  <a:pos x="138" y="2"/>
                </a:cxn>
                <a:cxn ang="0">
                  <a:pos x="113" y="15"/>
                </a:cxn>
                <a:cxn ang="0">
                  <a:pos x="115" y="29"/>
                </a:cxn>
                <a:cxn ang="0">
                  <a:pos x="97" y="29"/>
                </a:cxn>
                <a:cxn ang="0">
                  <a:pos x="77" y="22"/>
                </a:cxn>
                <a:cxn ang="0">
                  <a:pos x="65" y="14"/>
                </a:cxn>
                <a:cxn ang="0">
                  <a:pos x="58" y="7"/>
                </a:cxn>
                <a:cxn ang="0">
                  <a:pos x="38" y="3"/>
                </a:cxn>
                <a:cxn ang="0">
                  <a:pos x="25" y="0"/>
                </a:cxn>
                <a:cxn ang="0">
                  <a:pos x="24" y="6"/>
                </a:cxn>
                <a:cxn ang="0">
                  <a:pos x="19" y="10"/>
                </a:cxn>
              </a:cxnLst>
              <a:rect l="0" t="0" r="r" b="b"/>
              <a:pathLst>
                <a:path w="172" h="165">
                  <a:moveTo>
                    <a:pt x="19" y="10"/>
                  </a:moveTo>
                  <a:cubicBezTo>
                    <a:pt x="18" y="10"/>
                    <a:pt x="12" y="17"/>
                    <a:pt x="11" y="18"/>
                  </a:cubicBezTo>
                  <a:cubicBezTo>
                    <a:pt x="9" y="19"/>
                    <a:pt x="9" y="22"/>
                    <a:pt x="10" y="23"/>
                  </a:cubicBezTo>
                  <a:cubicBezTo>
                    <a:pt x="10" y="24"/>
                    <a:pt x="9" y="29"/>
                    <a:pt x="8" y="32"/>
                  </a:cubicBezTo>
                  <a:cubicBezTo>
                    <a:pt x="6" y="35"/>
                    <a:pt x="1" y="37"/>
                    <a:pt x="1" y="39"/>
                  </a:cubicBezTo>
                  <a:cubicBezTo>
                    <a:pt x="0" y="40"/>
                    <a:pt x="4" y="44"/>
                    <a:pt x="6" y="49"/>
                  </a:cubicBezTo>
                  <a:cubicBezTo>
                    <a:pt x="8" y="54"/>
                    <a:pt x="4" y="57"/>
                    <a:pt x="5" y="61"/>
                  </a:cubicBezTo>
                  <a:cubicBezTo>
                    <a:pt x="7" y="64"/>
                    <a:pt x="6" y="66"/>
                    <a:pt x="5" y="68"/>
                  </a:cubicBezTo>
                  <a:cubicBezTo>
                    <a:pt x="3" y="70"/>
                    <a:pt x="5" y="74"/>
                    <a:pt x="5" y="75"/>
                  </a:cubicBezTo>
                  <a:cubicBezTo>
                    <a:pt x="5" y="77"/>
                    <a:pt x="7" y="80"/>
                    <a:pt x="6" y="81"/>
                  </a:cubicBezTo>
                  <a:cubicBezTo>
                    <a:pt x="6" y="81"/>
                    <a:pt x="1" y="84"/>
                    <a:pt x="1" y="86"/>
                  </a:cubicBezTo>
                  <a:cubicBezTo>
                    <a:pt x="1" y="88"/>
                    <a:pt x="4" y="89"/>
                    <a:pt x="6" y="93"/>
                  </a:cubicBezTo>
                  <a:cubicBezTo>
                    <a:pt x="9" y="97"/>
                    <a:pt x="7" y="99"/>
                    <a:pt x="8" y="102"/>
                  </a:cubicBezTo>
                  <a:cubicBezTo>
                    <a:pt x="8" y="105"/>
                    <a:pt x="12" y="106"/>
                    <a:pt x="15" y="106"/>
                  </a:cubicBezTo>
                  <a:cubicBezTo>
                    <a:pt x="19" y="106"/>
                    <a:pt x="21" y="109"/>
                    <a:pt x="24" y="109"/>
                  </a:cubicBezTo>
                  <a:cubicBezTo>
                    <a:pt x="26" y="109"/>
                    <a:pt x="28" y="113"/>
                    <a:pt x="29" y="119"/>
                  </a:cubicBezTo>
                  <a:cubicBezTo>
                    <a:pt x="31" y="119"/>
                    <a:pt x="41" y="119"/>
                    <a:pt x="46" y="122"/>
                  </a:cubicBezTo>
                  <a:cubicBezTo>
                    <a:pt x="51" y="125"/>
                    <a:pt x="53" y="129"/>
                    <a:pt x="53" y="129"/>
                  </a:cubicBezTo>
                  <a:cubicBezTo>
                    <a:pt x="72" y="119"/>
                    <a:pt x="72" y="119"/>
                    <a:pt x="72" y="119"/>
                  </a:cubicBezTo>
                  <a:cubicBezTo>
                    <a:pt x="158" y="165"/>
                    <a:pt x="158" y="165"/>
                    <a:pt x="158" y="165"/>
                  </a:cubicBezTo>
                  <a:cubicBezTo>
                    <a:pt x="158" y="159"/>
                    <a:pt x="158" y="159"/>
                    <a:pt x="158" y="159"/>
                  </a:cubicBezTo>
                  <a:cubicBezTo>
                    <a:pt x="169" y="159"/>
                    <a:pt x="169" y="159"/>
                    <a:pt x="169" y="159"/>
                  </a:cubicBezTo>
                  <a:cubicBezTo>
                    <a:pt x="169" y="159"/>
                    <a:pt x="169" y="56"/>
                    <a:pt x="169" y="48"/>
                  </a:cubicBezTo>
                  <a:cubicBezTo>
                    <a:pt x="169" y="41"/>
                    <a:pt x="165" y="36"/>
                    <a:pt x="169" y="32"/>
                  </a:cubicBezTo>
                  <a:cubicBezTo>
                    <a:pt x="172" y="27"/>
                    <a:pt x="167" y="25"/>
                    <a:pt x="170" y="18"/>
                  </a:cubicBezTo>
                  <a:cubicBezTo>
                    <a:pt x="170" y="17"/>
                    <a:pt x="171" y="16"/>
                    <a:pt x="171" y="15"/>
                  </a:cubicBezTo>
                  <a:cubicBezTo>
                    <a:pt x="171" y="15"/>
                    <a:pt x="171" y="15"/>
                    <a:pt x="171" y="15"/>
                  </a:cubicBezTo>
                  <a:cubicBezTo>
                    <a:pt x="170" y="12"/>
                    <a:pt x="165" y="12"/>
                    <a:pt x="156" y="11"/>
                  </a:cubicBezTo>
                  <a:cubicBezTo>
                    <a:pt x="146" y="9"/>
                    <a:pt x="149" y="2"/>
                    <a:pt x="138" y="2"/>
                  </a:cubicBezTo>
                  <a:cubicBezTo>
                    <a:pt x="127" y="1"/>
                    <a:pt x="113" y="10"/>
                    <a:pt x="113" y="15"/>
                  </a:cubicBezTo>
                  <a:cubicBezTo>
                    <a:pt x="113" y="19"/>
                    <a:pt x="118" y="24"/>
                    <a:pt x="115" y="29"/>
                  </a:cubicBezTo>
                  <a:cubicBezTo>
                    <a:pt x="111" y="34"/>
                    <a:pt x="103" y="35"/>
                    <a:pt x="97" y="29"/>
                  </a:cubicBezTo>
                  <a:cubicBezTo>
                    <a:pt x="92" y="24"/>
                    <a:pt x="83" y="22"/>
                    <a:pt x="77" y="22"/>
                  </a:cubicBezTo>
                  <a:cubicBezTo>
                    <a:pt x="70" y="22"/>
                    <a:pt x="65" y="18"/>
                    <a:pt x="65" y="14"/>
                  </a:cubicBezTo>
                  <a:cubicBezTo>
                    <a:pt x="66" y="10"/>
                    <a:pt x="64" y="9"/>
                    <a:pt x="58" y="7"/>
                  </a:cubicBezTo>
                  <a:cubicBezTo>
                    <a:pt x="52" y="6"/>
                    <a:pt x="48" y="2"/>
                    <a:pt x="38" y="3"/>
                  </a:cubicBezTo>
                  <a:cubicBezTo>
                    <a:pt x="32" y="4"/>
                    <a:pt x="28" y="2"/>
                    <a:pt x="25" y="0"/>
                  </a:cubicBezTo>
                  <a:cubicBezTo>
                    <a:pt x="24" y="3"/>
                    <a:pt x="24" y="5"/>
                    <a:pt x="24" y="6"/>
                  </a:cubicBezTo>
                  <a:cubicBezTo>
                    <a:pt x="24" y="10"/>
                    <a:pt x="21" y="9"/>
                    <a:pt x="19" y="10"/>
                  </a:cubicBezTo>
                  <a:close/>
                </a:path>
              </a:pathLst>
            </a:custGeom>
            <a:grpFill/>
            <a:ln w="3175" cap="flat">
              <a:noFill/>
              <a:prstDash val="solid"/>
              <a:miter lim="800000"/>
              <a:headEnd/>
              <a:tailEnd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dirty="0">
                <a:solidFill>
                  <a:prstClr val="black"/>
                </a:solidFill>
                <a:latin typeface="+mn-lt"/>
                <a:ea typeface="造字工房悦黑体验版常规体" pitchFamily="50" charset="-122"/>
              </a:endParaRPr>
            </a:p>
          </p:txBody>
        </p:sp>
        <p:sp>
          <p:nvSpPr>
            <p:cNvPr id="95" name="Freeform 18"/>
            <p:cNvSpPr>
              <a:spLocks/>
            </p:cNvSpPr>
            <p:nvPr/>
          </p:nvSpPr>
          <p:spPr bwMode="auto">
            <a:xfrm>
              <a:off x="4875224" y="3808005"/>
              <a:ext cx="73919" cy="26535"/>
            </a:xfrm>
            <a:custGeom>
              <a:avLst/>
              <a:gdLst/>
              <a:ahLst/>
              <a:cxnLst>
                <a:cxn ang="0">
                  <a:pos x="16" y="7"/>
                </a:cxn>
                <a:cxn ang="0">
                  <a:pos x="25" y="10"/>
                </a:cxn>
                <a:cxn ang="0">
                  <a:pos x="32" y="8"/>
                </a:cxn>
                <a:cxn ang="0">
                  <a:pos x="26" y="7"/>
                </a:cxn>
                <a:cxn ang="0">
                  <a:pos x="15" y="2"/>
                </a:cxn>
                <a:cxn ang="0">
                  <a:pos x="1" y="5"/>
                </a:cxn>
                <a:cxn ang="0">
                  <a:pos x="0" y="11"/>
                </a:cxn>
                <a:cxn ang="0">
                  <a:pos x="3" y="11"/>
                </a:cxn>
                <a:cxn ang="0">
                  <a:pos x="16" y="7"/>
                </a:cxn>
              </a:cxnLst>
              <a:rect l="0" t="0" r="r" b="b"/>
              <a:pathLst>
                <a:path w="32" h="11">
                  <a:moveTo>
                    <a:pt x="16" y="7"/>
                  </a:moveTo>
                  <a:cubicBezTo>
                    <a:pt x="18" y="5"/>
                    <a:pt x="22" y="9"/>
                    <a:pt x="25" y="10"/>
                  </a:cubicBezTo>
                  <a:cubicBezTo>
                    <a:pt x="29" y="10"/>
                    <a:pt x="32" y="8"/>
                    <a:pt x="32" y="8"/>
                  </a:cubicBezTo>
                  <a:cubicBezTo>
                    <a:pt x="32" y="8"/>
                    <a:pt x="32" y="7"/>
                    <a:pt x="26" y="7"/>
                  </a:cubicBezTo>
                  <a:cubicBezTo>
                    <a:pt x="21" y="7"/>
                    <a:pt x="20" y="0"/>
                    <a:pt x="15" y="2"/>
                  </a:cubicBezTo>
                  <a:cubicBezTo>
                    <a:pt x="10" y="5"/>
                    <a:pt x="7" y="5"/>
                    <a:pt x="1" y="5"/>
                  </a:cubicBezTo>
                  <a:cubicBezTo>
                    <a:pt x="1" y="6"/>
                    <a:pt x="0" y="9"/>
                    <a:pt x="0" y="11"/>
                  </a:cubicBezTo>
                  <a:cubicBezTo>
                    <a:pt x="1" y="11"/>
                    <a:pt x="2" y="11"/>
                    <a:pt x="3" y="11"/>
                  </a:cubicBezTo>
                  <a:cubicBezTo>
                    <a:pt x="6" y="11"/>
                    <a:pt x="13" y="9"/>
                    <a:pt x="16" y="7"/>
                  </a:cubicBezTo>
                  <a:close/>
                </a:path>
              </a:pathLst>
            </a:custGeom>
            <a:grpFill/>
            <a:ln w="3175" cap="flat">
              <a:noFill/>
              <a:prstDash val="solid"/>
              <a:miter lim="800000"/>
              <a:headEnd/>
              <a:tailEnd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dirty="0">
                <a:solidFill>
                  <a:prstClr val="black"/>
                </a:solidFill>
                <a:latin typeface="+mn-lt"/>
                <a:ea typeface="造字工房悦黑体验版常规体" pitchFamily="50" charset="-122"/>
              </a:endParaRPr>
            </a:p>
          </p:txBody>
        </p:sp>
        <p:sp>
          <p:nvSpPr>
            <p:cNvPr id="96" name="Freeform 19"/>
            <p:cNvSpPr>
              <a:spLocks/>
            </p:cNvSpPr>
            <p:nvPr/>
          </p:nvSpPr>
          <p:spPr bwMode="auto">
            <a:xfrm>
              <a:off x="4860061" y="3737878"/>
              <a:ext cx="149733" cy="121302"/>
            </a:xfrm>
            <a:custGeom>
              <a:avLst/>
              <a:gdLst/>
              <a:ahLst/>
              <a:cxnLst>
                <a:cxn ang="0">
                  <a:pos x="15" y="51"/>
                </a:cxn>
                <a:cxn ang="0">
                  <a:pos x="21" y="48"/>
                </a:cxn>
                <a:cxn ang="0">
                  <a:pos x="37" y="47"/>
                </a:cxn>
                <a:cxn ang="0">
                  <a:pos x="40" y="48"/>
                </a:cxn>
                <a:cxn ang="0">
                  <a:pos x="40" y="47"/>
                </a:cxn>
                <a:cxn ang="0">
                  <a:pos x="48" y="50"/>
                </a:cxn>
                <a:cxn ang="0">
                  <a:pos x="65" y="51"/>
                </a:cxn>
                <a:cxn ang="0">
                  <a:pos x="66" y="50"/>
                </a:cxn>
                <a:cxn ang="0">
                  <a:pos x="66" y="43"/>
                </a:cxn>
                <a:cxn ang="0">
                  <a:pos x="60" y="36"/>
                </a:cxn>
                <a:cxn ang="0">
                  <a:pos x="58" y="29"/>
                </a:cxn>
                <a:cxn ang="0">
                  <a:pos x="56" y="26"/>
                </a:cxn>
                <a:cxn ang="0">
                  <a:pos x="50" y="18"/>
                </a:cxn>
                <a:cxn ang="0">
                  <a:pos x="42" y="8"/>
                </a:cxn>
                <a:cxn ang="0">
                  <a:pos x="38" y="8"/>
                </a:cxn>
                <a:cxn ang="0">
                  <a:pos x="32" y="2"/>
                </a:cxn>
                <a:cxn ang="0">
                  <a:pos x="23" y="3"/>
                </a:cxn>
                <a:cxn ang="0">
                  <a:pos x="13" y="3"/>
                </a:cxn>
                <a:cxn ang="0">
                  <a:pos x="6" y="8"/>
                </a:cxn>
                <a:cxn ang="0">
                  <a:pos x="6" y="8"/>
                </a:cxn>
                <a:cxn ang="0">
                  <a:pos x="3" y="18"/>
                </a:cxn>
                <a:cxn ang="0">
                  <a:pos x="7" y="34"/>
                </a:cxn>
                <a:cxn ang="0">
                  <a:pos x="8" y="36"/>
                </a:cxn>
                <a:cxn ang="0">
                  <a:pos x="22" y="33"/>
                </a:cxn>
                <a:cxn ang="0">
                  <a:pos x="33" y="38"/>
                </a:cxn>
                <a:cxn ang="0">
                  <a:pos x="39" y="39"/>
                </a:cxn>
                <a:cxn ang="0">
                  <a:pos x="32" y="41"/>
                </a:cxn>
                <a:cxn ang="0">
                  <a:pos x="23" y="38"/>
                </a:cxn>
                <a:cxn ang="0">
                  <a:pos x="10" y="42"/>
                </a:cxn>
                <a:cxn ang="0">
                  <a:pos x="7" y="42"/>
                </a:cxn>
                <a:cxn ang="0">
                  <a:pos x="8" y="48"/>
                </a:cxn>
                <a:cxn ang="0">
                  <a:pos x="9" y="49"/>
                </a:cxn>
                <a:cxn ang="0">
                  <a:pos x="15" y="51"/>
                </a:cxn>
              </a:cxnLst>
              <a:rect l="0" t="0" r="r" b="b"/>
              <a:pathLst>
                <a:path w="66" h="53">
                  <a:moveTo>
                    <a:pt x="15" y="51"/>
                  </a:moveTo>
                  <a:cubicBezTo>
                    <a:pt x="17" y="51"/>
                    <a:pt x="21" y="48"/>
                    <a:pt x="21" y="48"/>
                  </a:cubicBezTo>
                  <a:cubicBezTo>
                    <a:pt x="21" y="48"/>
                    <a:pt x="35" y="47"/>
                    <a:pt x="37" y="47"/>
                  </a:cubicBezTo>
                  <a:cubicBezTo>
                    <a:pt x="38" y="47"/>
                    <a:pt x="39" y="47"/>
                    <a:pt x="40" y="48"/>
                  </a:cubicBezTo>
                  <a:cubicBezTo>
                    <a:pt x="40" y="47"/>
                    <a:pt x="40" y="47"/>
                    <a:pt x="40" y="47"/>
                  </a:cubicBezTo>
                  <a:cubicBezTo>
                    <a:pt x="40" y="47"/>
                    <a:pt x="48" y="48"/>
                    <a:pt x="48" y="50"/>
                  </a:cubicBezTo>
                  <a:cubicBezTo>
                    <a:pt x="49" y="52"/>
                    <a:pt x="59" y="53"/>
                    <a:pt x="65" y="51"/>
                  </a:cubicBezTo>
                  <a:cubicBezTo>
                    <a:pt x="65" y="51"/>
                    <a:pt x="66" y="50"/>
                    <a:pt x="66" y="50"/>
                  </a:cubicBezTo>
                  <a:cubicBezTo>
                    <a:pt x="66" y="48"/>
                    <a:pt x="66" y="44"/>
                    <a:pt x="66" y="43"/>
                  </a:cubicBezTo>
                  <a:cubicBezTo>
                    <a:pt x="66" y="42"/>
                    <a:pt x="62" y="38"/>
                    <a:pt x="60" y="36"/>
                  </a:cubicBezTo>
                  <a:cubicBezTo>
                    <a:pt x="58" y="34"/>
                    <a:pt x="58" y="29"/>
                    <a:pt x="58" y="29"/>
                  </a:cubicBezTo>
                  <a:cubicBezTo>
                    <a:pt x="56" y="26"/>
                    <a:pt x="56" y="26"/>
                    <a:pt x="56" y="26"/>
                  </a:cubicBezTo>
                  <a:cubicBezTo>
                    <a:pt x="56" y="26"/>
                    <a:pt x="55" y="19"/>
                    <a:pt x="50" y="18"/>
                  </a:cubicBezTo>
                  <a:cubicBezTo>
                    <a:pt x="45" y="16"/>
                    <a:pt x="42" y="8"/>
                    <a:pt x="42" y="8"/>
                  </a:cubicBezTo>
                  <a:cubicBezTo>
                    <a:pt x="38" y="8"/>
                    <a:pt x="38" y="8"/>
                    <a:pt x="38" y="8"/>
                  </a:cubicBezTo>
                  <a:cubicBezTo>
                    <a:pt x="38" y="8"/>
                    <a:pt x="35" y="4"/>
                    <a:pt x="32" y="2"/>
                  </a:cubicBezTo>
                  <a:cubicBezTo>
                    <a:pt x="29" y="0"/>
                    <a:pt x="23" y="3"/>
                    <a:pt x="23" y="3"/>
                  </a:cubicBezTo>
                  <a:cubicBezTo>
                    <a:pt x="23" y="3"/>
                    <a:pt x="17" y="4"/>
                    <a:pt x="13" y="3"/>
                  </a:cubicBezTo>
                  <a:cubicBezTo>
                    <a:pt x="9" y="2"/>
                    <a:pt x="10" y="8"/>
                    <a:pt x="6" y="8"/>
                  </a:cubicBezTo>
                  <a:cubicBezTo>
                    <a:pt x="6" y="8"/>
                    <a:pt x="6" y="8"/>
                    <a:pt x="6" y="8"/>
                  </a:cubicBezTo>
                  <a:cubicBezTo>
                    <a:pt x="5" y="12"/>
                    <a:pt x="5" y="15"/>
                    <a:pt x="3" y="18"/>
                  </a:cubicBezTo>
                  <a:cubicBezTo>
                    <a:pt x="0" y="23"/>
                    <a:pt x="5" y="31"/>
                    <a:pt x="7" y="34"/>
                  </a:cubicBezTo>
                  <a:cubicBezTo>
                    <a:pt x="8" y="34"/>
                    <a:pt x="8" y="35"/>
                    <a:pt x="8" y="36"/>
                  </a:cubicBezTo>
                  <a:cubicBezTo>
                    <a:pt x="14" y="36"/>
                    <a:pt x="17" y="36"/>
                    <a:pt x="22" y="33"/>
                  </a:cubicBezTo>
                  <a:cubicBezTo>
                    <a:pt x="27" y="31"/>
                    <a:pt x="28" y="38"/>
                    <a:pt x="33" y="38"/>
                  </a:cubicBezTo>
                  <a:cubicBezTo>
                    <a:pt x="39" y="38"/>
                    <a:pt x="39" y="39"/>
                    <a:pt x="39" y="39"/>
                  </a:cubicBezTo>
                  <a:cubicBezTo>
                    <a:pt x="39" y="39"/>
                    <a:pt x="36" y="41"/>
                    <a:pt x="32" y="41"/>
                  </a:cubicBezTo>
                  <a:cubicBezTo>
                    <a:pt x="29" y="40"/>
                    <a:pt x="25" y="36"/>
                    <a:pt x="23" y="38"/>
                  </a:cubicBezTo>
                  <a:cubicBezTo>
                    <a:pt x="20" y="40"/>
                    <a:pt x="13" y="42"/>
                    <a:pt x="10" y="42"/>
                  </a:cubicBezTo>
                  <a:cubicBezTo>
                    <a:pt x="9" y="42"/>
                    <a:pt x="8" y="42"/>
                    <a:pt x="7" y="42"/>
                  </a:cubicBezTo>
                  <a:cubicBezTo>
                    <a:pt x="6" y="44"/>
                    <a:pt x="6" y="46"/>
                    <a:pt x="8" y="48"/>
                  </a:cubicBezTo>
                  <a:cubicBezTo>
                    <a:pt x="8" y="48"/>
                    <a:pt x="9" y="49"/>
                    <a:pt x="9" y="49"/>
                  </a:cubicBezTo>
                  <a:cubicBezTo>
                    <a:pt x="15" y="48"/>
                    <a:pt x="13" y="50"/>
                    <a:pt x="15" y="51"/>
                  </a:cubicBezTo>
                  <a:close/>
                </a:path>
              </a:pathLst>
            </a:custGeom>
            <a:grpFill/>
            <a:ln w="3175" cap="flat">
              <a:noFill/>
              <a:prstDash val="solid"/>
              <a:miter lim="800000"/>
              <a:headEnd/>
              <a:tailEnd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dirty="0">
                <a:solidFill>
                  <a:prstClr val="black"/>
                </a:solidFill>
                <a:latin typeface="+mn-lt"/>
                <a:ea typeface="造字工房悦黑体验版常规体" pitchFamily="50" charset="-122"/>
              </a:endParaRPr>
            </a:p>
          </p:txBody>
        </p:sp>
        <p:sp>
          <p:nvSpPr>
            <p:cNvPr id="97" name="Freeform 20"/>
            <p:cNvSpPr>
              <a:spLocks/>
            </p:cNvSpPr>
            <p:nvPr/>
          </p:nvSpPr>
          <p:spPr bwMode="auto">
            <a:xfrm>
              <a:off x="4879014" y="3845912"/>
              <a:ext cx="72023" cy="39803"/>
            </a:xfrm>
            <a:custGeom>
              <a:avLst/>
              <a:gdLst/>
              <a:ahLst/>
              <a:cxnLst>
                <a:cxn ang="0">
                  <a:pos x="16" y="17"/>
                </a:cxn>
                <a:cxn ang="0">
                  <a:pos x="26" y="12"/>
                </a:cxn>
                <a:cxn ang="0">
                  <a:pos x="30" y="10"/>
                </a:cxn>
                <a:cxn ang="0">
                  <a:pos x="29" y="5"/>
                </a:cxn>
                <a:cxn ang="0">
                  <a:pos x="31" y="1"/>
                </a:cxn>
                <a:cxn ang="0">
                  <a:pos x="28" y="0"/>
                </a:cxn>
                <a:cxn ang="0">
                  <a:pos x="12" y="1"/>
                </a:cxn>
                <a:cxn ang="0">
                  <a:pos x="6" y="4"/>
                </a:cxn>
                <a:cxn ang="0">
                  <a:pos x="0" y="2"/>
                </a:cxn>
                <a:cxn ang="0">
                  <a:pos x="9" y="9"/>
                </a:cxn>
                <a:cxn ang="0">
                  <a:pos x="14" y="18"/>
                </a:cxn>
                <a:cxn ang="0">
                  <a:pos x="15" y="18"/>
                </a:cxn>
                <a:cxn ang="0">
                  <a:pos x="16" y="17"/>
                </a:cxn>
              </a:cxnLst>
              <a:rect l="0" t="0" r="r" b="b"/>
              <a:pathLst>
                <a:path w="31" h="18">
                  <a:moveTo>
                    <a:pt x="16" y="17"/>
                  </a:moveTo>
                  <a:cubicBezTo>
                    <a:pt x="19" y="16"/>
                    <a:pt x="24" y="11"/>
                    <a:pt x="26" y="12"/>
                  </a:cubicBezTo>
                  <a:cubicBezTo>
                    <a:pt x="27" y="13"/>
                    <a:pt x="30" y="11"/>
                    <a:pt x="30" y="10"/>
                  </a:cubicBezTo>
                  <a:cubicBezTo>
                    <a:pt x="30" y="9"/>
                    <a:pt x="26" y="6"/>
                    <a:pt x="29" y="5"/>
                  </a:cubicBezTo>
                  <a:cubicBezTo>
                    <a:pt x="31" y="4"/>
                    <a:pt x="31" y="2"/>
                    <a:pt x="31" y="1"/>
                  </a:cubicBezTo>
                  <a:cubicBezTo>
                    <a:pt x="30" y="0"/>
                    <a:pt x="29" y="0"/>
                    <a:pt x="28" y="0"/>
                  </a:cubicBezTo>
                  <a:cubicBezTo>
                    <a:pt x="26" y="0"/>
                    <a:pt x="12" y="1"/>
                    <a:pt x="12" y="1"/>
                  </a:cubicBezTo>
                  <a:cubicBezTo>
                    <a:pt x="12" y="1"/>
                    <a:pt x="8" y="4"/>
                    <a:pt x="6" y="4"/>
                  </a:cubicBezTo>
                  <a:cubicBezTo>
                    <a:pt x="4" y="3"/>
                    <a:pt x="6" y="1"/>
                    <a:pt x="0" y="2"/>
                  </a:cubicBezTo>
                  <a:cubicBezTo>
                    <a:pt x="3" y="6"/>
                    <a:pt x="3" y="7"/>
                    <a:pt x="9" y="9"/>
                  </a:cubicBezTo>
                  <a:cubicBezTo>
                    <a:pt x="16" y="11"/>
                    <a:pt x="9" y="14"/>
                    <a:pt x="14" y="18"/>
                  </a:cubicBezTo>
                  <a:cubicBezTo>
                    <a:pt x="14" y="18"/>
                    <a:pt x="15" y="18"/>
                    <a:pt x="15" y="18"/>
                  </a:cubicBezTo>
                  <a:cubicBezTo>
                    <a:pt x="16" y="18"/>
                    <a:pt x="16" y="17"/>
                    <a:pt x="16" y="17"/>
                  </a:cubicBezTo>
                  <a:close/>
                </a:path>
              </a:pathLst>
            </a:custGeom>
            <a:grpFill/>
            <a:ln w="3175" cap="flat">
              <a:noFill/>
              <a:prstDash val="solid"/>
              <a:miter lim="800000"/>
              <a:headEnd/>
              <a:tailEnd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dirty="0">
                <a:solidFill>
                  <a:prstClr val="black"/>
                </a:solidFill>
                <a:latin typeface="+mn-lt"/>
                <a:ea typeface="造字工房悦黑体验版常规体" pitchFamily="50" charset="-122"/>
              </a:endParaRPr>
            </a:p>
          </p:txBody>
        </p:sp>
        <p:sp>
          <p:nvSpPr>
            <p:cNvPr id="98" name="Freeform 21"/>
            <p:cNvSpPr>
              <a:spLocks/>
            </p:cNvSpPr>
            <p:nvPr/>
          </p:nvSpPr>
          <p:spPr bwMode="auto">
            <a:xfrm>
              <a:off x="5676955" y="3883819"/>
              <a:ext cx="314628" cy="221756"/>
            </a:xfrm>
            <a:custGeom>
              <a:avLst/>
              <a:gdLst/>
              <a:ahLst/>
              <a:cxnLst>
                <a:cxn ang="0">
                  <a:pos x="128" y="55"/>
                </a:cxn>
                <a:cxn ang="0">
                  <a:pos x="124" y="47"/>
                </a:cxn>
                <a:cxn ang="0">
                  <a:pos x="117" y="41"/>
                </a:cxn>
                <a:cxn ang="0">
                  <a:pos x="112" y="34"/>
                </a:cxn>
                <a:cxn ang="0">
                  <a:pos x="103" y="30"/>
                </a:cxn>
                <a:cxn ang="0">
                  <a:pos x="101" y="27"/>
                </a:cxn>
                <a:cxn ang="0">
                  <a:pos x="97" y="26"/>
                </a:cxn>
                <a:cxn ang="0">
                  <a:pos x="98" y="22"/>
                </a:cxn>
                <a:cxn ang="0">
                  <a:pos x="97" y="12"/>
                </a:cxn>
                <a:cxn ang="0">
                  <a:pos x="89" y="1"/>
                </a:cxn>
                <a:cxn ang="0">
                  <a:pos x="87" y="1"/>
                </a:cxn>
                <a:cxn ang="0">
                  <a:pos x="78" y="5"/>
                </a:cxn>
                <a:cxn ang="0">
                  <a:pos x="76" y="10"/>
                </a:cxn>
                <a:cxn ang="0">
                  <a:pos x="65" y="21"/>
                </a:cxn>
                <a:cxn ang="0">
                  <a:pos x="49" y="25"/>
                </a:cxn>
                <a:cxn ang="0">
                  <a:pos x="48" y="31"/>
                </a:cxn>
                <a:cxn ang="0">
                  <a:pos x="38" y="36"/>
                </a:cxn>
                <a:cxn ang="0">
                  <a:pos x="26" y="40"/>
                </a:cxn>
                <a:cxn ang="0">
                  <a:pos x="18" y="40"/>
                </a:cxn>
                <a:cxn ang="0">
                  <a:pos x="12" y="42"/>
                </a:cxn>
                <a:cxn ang="0">
                  <a:pos x="11" y="41"/>
                </a:cxn>
                <a:cxn ang="0">
                  <a:pos x="5" y="48"/>
                </a:cxn>
                <a:cxn ang="0">
                  <a:pos x="0" y="59"/>
                </a:cxn>
                <a:cxn ang="0">
                  <a:pos x="1" y="69"/>
                </a:cxn>
                <a:cxn ang="0">
                  <a:pos x="5" y="78"/>
                </a:cxn>
                <a:cxn ang="0">
                  <a:pos x="6" y="84"/>
                </a:cxn>
                <a:cxn ang="0">
                  <a:pos x="9" y="88"/>
                </a:cxn>
                <a:cxn ang="0">
                  <a:pos x="16" y="95"/>
                </a:cxn>
                <a:cxn ang="0">
                  <a:pos x="18" y="97"/>
                </a:cxn>
                <a:cxn ang="0">
                  <a:pos x="19" y="96"/>
                </a:cxn>
                <a:cxn ang="0">
                  <a:pos x="21" y="88"/>
                </a:cxn>
                <a:cxn ang="0">
                  <a:pos x="27" y="86"/>
                </a:cxn>
                <a:cxn ang="0">
                  <a:pos x="32" y="85"/>
                </a:cxn>
                <a:cxn ang="0">
                  <a:pos x="42" y="86"/>
                </a:cxn>
                <a:cxn ang="0">
                  <a:pos x="42" y="79"/>
                </a:cxn>
                <a:cxn ang="0">
                  <a:pos x="53" y="70"/>
                </a:cxn>
                <a:cxn ang="0">
                  <a:pos x="63" y="76"/>
                </a:cxn>
                <a:cxn ang="0">
                  <a:pos x="84" y="80"/>
                </a:cxn>
                <a:cxn ang="0">
                  <a:pos x="88" y="72"/>
                </a:cxn>
                <a:cxn ang="0">
                  <a:pos x="97" y="72"/>
                </a:cxn>
                <a:cxn ang="0">
                  <a:pos x="108" y="69"/>
                </a:cxn>
                <a:cxn ang="0">
                  <a:pos x="117" y="68"/>
                </a:cxn>
                <a:cxn ang="0">
                  <a:pos x="130" y="69"/>
                </a:cxn>
                <a:cxn ang="0">
                  <a:pos x="138" y="68"/>
                </a:cxn>
                <a:cxn ang="0">
                  <a:pos x="136" y="61"/>
                </a:cxn>
                <a:cxn ang="0">
                  <a:pos x="128" y="55"/>
                </a:cxn>
              </a:cxnLst>
              <a:rect l="0" t="0" r="r" b="b"/>
              <a:pathLst>
                <a:path w="138" h="97">
                  <a:moveTo>
                    <a:pt x="128" y="55"/>
                  </a:moveTo>
                  <a:cubicBezTo>
                    <a:pt x="128" y="53"/>
                    <a:pt x="128" y="51"/>
                    <a:pt x="124" y="47"/>
                  </a:cubicBezTo>
                  <a:cubicBezTo>
                    <a:pt x="120" y="44"/>
                    <a:pt x="117" y="43"/>
                    <a:pt x="117" y="41"/>
                  </a:cubicBezTo>
                  <a:cubicBezTo>
                    <a:pt x="117" y="39"/>
                    <a:pt x="115" y="38"/>
                    <a:pt x="112" y="34"/>
                  </a:cubicBezTo>
                  <a:cubicBezTo>
                    <a:pt x="108" y="30"/>
                    <a:pt x="103" y="30"/>
                    <a:pt x="103" y="30"/>
                  </a:cubicBezTo>
                  <a:cubicBezTo>
                    <a:pt x="101" y="27"/>
                    <a:pt x="101" y="27"/>
                    <a:pt x="101" y="27"/>
                  </a:cubicBezTo>
                  <a:cubicBezTo>
                    <a:pt x="97" y="26"/>
                    <a:pt x="97" y="26"/>
                    <a:pt x="97" y="26"/>
                  </a:cubicBezTo>
                  <a:cubicBezTo>
                    <a:pt x="97" y="26"/>
                    <a:pt x="94" y="24"/>
                    <a:pt x="98" y="22"/>
                  </a:cubicBezTo>
                  <a:cubicBezTo>
                    <a:pt x="102" y="20"/>
                    <a:pt x="98" y="14"/>
                    <a:pt x="97" y="12"/>
                  </a:cubicBezTo>
                  <a:cubicBezTo>
                    <a:pt x="97" y="10"/>
                    <a:pt x="91" y="3"/>
                    <a:pt x="89" y="1"/>
                  </a:cubicBezTo>
                  <a:cubicBezTo>
                    <a:pt x="89" y="1"/>
                    <a:pt x="88" y="1"/>
                    <a:pt x="87" y="1"/>
                  </a:cubicBezTo>
                  <a:cubicBezTo>
                    <a:pt x="85" y="0"/>
                    <a:pt x="80" y="2"/>
                    <a:pt x="78" y="5"/>
                  </a:cubicBezTo>
                  <a:cubicBezTo>
                    <a:pt x="76" y="7"/>
                    <a:pt x="77" y="8"/>
                    <a:pt x="76" y="10"/>
                  </a:cubicBezTo>
                  <a:cubicBezTo>
                    <a:pt x="74" y="12"/>
                    <a:pt x="68" y="17"/>
                    <a:pt x="65" y="21"/>
                  </a:cubicBezTo>
                  <a:cubicBezTo>
                    <a:pt x="61" y="26"/>
                    <a:pt x="52" y="23"/>
                    <a:pt x="49" y="25"/>
                  </a:cubicBezTo>
                  <a:cubicBezTo>
                    <a:pt x="46" y="26"/>
                    <a:pt x="50" y="29"/>
                    <a:pt x="48" y="31"/>
                  </a:cubicBezTo>
                  <a:cubicBezTo>
                    <a:pt x="46" y="32"/>
                    <a:pt x="40" y="35"/>
                    <a:pt x="38" y="36"/>
                  </a:cubicBezTo>
                  <a:cubicBezTo>
                    <a:pt x="36" y="37"/>
                    <a:pt x="28" y="37"/>
                    <a:pt x="26" y="40"/>
                  </a:cubicBezTo>
                  <a:cubicBezTo>
                    <a:pt x="23" y="43"/>
                    <a:pt x="21" y="36"/>
                    <a:pt x="18" y="40"/>
                  </a:cubicBezTo>
                  <a:cubicBezTo>
                    <a:pt x="16" y="43"/>
                    <a:pt x="13" y="43"/>
                    <a:pt x="12" y="42"/>
                  </a:cubicBezTo>
                  <a:cubicBezTo>
                    <a:pt x="12" y="42"/>
                    <a:pt x="11" y="42"/>
                    <a:pt x="11" y="41"/>
                  </a:cubicBezTo>
                  <a:cubicBezTo>
                    <a:pt x="9" y="43"/>
                    <a:pt x="6" y="45"/>
                    <a:pt x="5" y="48"/>
                  </a:cubicBezTo>
                  <a:cubicBezTo>
                    <a:pt x="4" y="53"/>
                    <a:pt x="0" y="57"/>
                    <a:pt x="0" y="59"/>
                  </a:cubicBezTo>
                  <a:cubicBezTo>
                    <a:pt x="0" y="62"/>
                    <a:pt x="1" y="65"/>
                    <a:pt x="1" y="69"/>
                  </a:cubicBezTo>
                  <a:cubicBezTo>
                    <a:pt x="1" y="73"/>
                    <a:pt x="2" y="75"/>
                    <a:pt x="5" y="78"/>
                  </a:cubicBezTo>
                  <a:cubicBezTo>
                    <a:pt x="7" y="81"/>
                    <a:pt x="6" y="84"/>
                    <a:pt x="6" y="84"/>
                  </a:cubicBezTo>
                  <a:cubicBezTo>
                    <a:pt x="6" y="84"/>
                    <a:pt x="7" y="86"/>
                    <a:pt x="9" y="88"/>
                  </a:cubicBezTo>
                  <a:cubicBezTo>
                    <a:pt x="11" y="90"/>
                    <a:pt x="16" y="94"/>
                    <a:pt x="16" y="95"/>
                  </a:cubicBezTo>
                  <a:cubicBezTo>
                    <a:pt x="16" y="96"/>
                    <a:pt x="17" y="97"/>
                    <a:pt x="18" y="97"/>
                  </a:cubicBezTo>
                  <a:cubicBezTo>
                    <a:pt x="18" y="97"/>
                    <a:pt x="18" y="96"/>
                    <a:pt x="19" y="96"/>
                  </a:cubicBezTo>
                  <a:cubicBezTo>
                    <a:pt x="22" y="93"/>
                    <a:pt x="21" y="88"/>
                    <a:pt x="21" y="88"/>
                  </a:cubicBezTo>
                  <a:cubicBezTo>
                    <a:pt x="27" y="86"/>
                    <a:pt x="27" y="86"/>
                    <a:pt x="27" y="86"/>
                  </a:cubicBezTo>
                  <a:cubicBezTo>
                    <a:pt x="32" y="85"/>
                    <a:pt x="32" y="85"/>
                    <a:pt x="32" y="85"/>
                  </a:cubicBezTo>
                  <a:cubicBezTo>
                    <a:pt x="42" y="86"/>
                    <a:pt x="42" y="86"/>
                    <a:pt x="42" y="86"/>
                  </a:cubicBezTo>
                  <a:cubicBezTo>
                    <a:pt x="42" y="79"/>
                    <a:pt x="42" y="79"/>
                    <a:pt x="42" y="79"/>
                  </a:cubicBezTo>
                  <a:cubicBezTo>
                    <a:pt x="42" y="79"/>
                    <a:pt x="49" y="70"/>
                    <a:pt x="53" y="70"/>
                  </a:cubicBezTo>
                  <a:cubicBezTo>
                    <a:pt x="58" y="70"/>
                    <a:pt x="63" y="76"/>
                    <a:pt x="63" y="76"/>
                  </a:cubicBezTo>
                  <a:cubicBezTo>
                    <a:pt x="84" y="80"/>
                    <a:pt x="84" y="80"/>
                    <a:pt x="84" y="80"/>
                  </a:cubicBezTo>
                  <a:cubicBezTo>
                    <a:pt x="84" y="80"/>
                    <a:pt x="85" y="74"/>
                    <a:pt x="88" y="72"/>
                  </a:cubicBezTo>
                  <a:cubicBezTo>
                    <a:pt x="90" y="71"/>
                    <a:pt x="94" y="74"/>
                    <a:pt x="97" y="72"/>
                  </a:cubicBezTo>
                  <a:cubicBezTo>
                    <a:pt x="99" y="71"/>
                    <a:pt x="104" y="69"/>
                    <a:pt x="108" y="69"/>
                  </a:cubicBezTo>
                  <a:cubicBezTo>
                    <a:pt x="113" y="69"/>
                    <a:pt x="115" y="72"/>
                    <a:pt x="117" y="68"/>
                  </a:cubicBezTo>
                  <a:cubicBezTo>
                    <a:pt x="120" y="63"/>
                    <a:pt x="130" y="69"/>
                    <a:pt x="130" y="69"/>
                  </a:cubicBezTo>
                  <a:cubicBezTo>
                    <a:pt x="138" y="68"/>
                    <a:pt x="138" y="68"/>
                    <a:pt x="138" y="68"/>
                  </a:cubicBezTo>
                  <a:cubicBezTo>
                    <a:pt x="136" y="61"/>
                    <a:pt x="136" y="61"/>
                    <a:pt x="136" y="61"/>
                  </a:cubicBezTo>
                  <a:cubicBezTo>
                    <a:pt x="136" y="61"/>
                    <a:pt x="128" y="57"/>
                    <a:pt x="128" y="55"/>
                  </a:cubicBezTo>
                  <a:close/>
                </a:path>
              </a:pathLst>
            </a:custGeom>
            <a:grpFill/>
            <a:ln w="3175" cap="flat">
              <a:noFill/>
              <a:prstDash val="solid"/>
              <a:miter lim="800000"/>
              <a:headEnd/>
              <a:tailEnd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dirty="0">
                <a:solidFill>
                  <a:prstClr val="black"/>
                </a:solidFill>
                <a:latin typeface="+mn-lt"/>
                <a:ea typeface="造字工房悦黑体验版常规体" pitchFamily="50" charset="-122"/>
              </a:endParaRPr>
            </a:p>
          </p:txBody>
        </p:sp>
        <p:sp>
          <p:nvSpPr>
            <p:cNvPr id="99" name="Freeform 22"/>
            <p:cNvSpPr>
              <a:spLocks/>
            </p:cNvSpPr>
            <p:nvPr/>
          </p:nvSpPr>
          <p:spPr bwMode="auto">
            <a:xfrm>
              <a:off x="5375595" y="3809901"/>
              <a:ext cx="305151" cy="253976"/>
            </a:xfrm>
            <a:custGeom>
              <a:avLst/>
              <a:gdLst/>
              <a:ahLst/>
              <a:cxnLst>
                <a:cxn ang="0">
                  <a:pos x="83" y="81"/>
                </a:cxn>
                <a:cxn ang="0">
                  <a:pos x="89" y="80"/>
                </a:cxn>
                <a:cxn ang="0">
                  <a:pos x="97" y="86"/>
                </a:cxn>
                <a:cxn ang="0">
                  <a:pos x="102" y="81"/>
                </a:cxn>
                <a:cxn ang="0">
                  <a:pos x="110" y="63"/>
                </a:cxn>
                <a:cxn ang="0">
                  <a:pos x="116" y="57"/>
                </a:cxn>
                <a:cxn ang="0">
                  <a:pos x="117" y="51"/>
                </a:cxn>
                <a:cxn ang="0">
                  <a:pos x="120" y="43"/>
                </a:cxn>
                <a:cxn ang="0">
                  <a:pos x="126" y="31"/>
                </a:cxn>
                <a:cxn ang="0">
                  <a:pos x="133" y="27"/>
                </a:cxn>
                <a:cxn ang="0">
                  <a:pos x="132" y="20"/>
                </a:cxn>
                <a:cxn ang="0">
                  <a:pos x="128" y="16"/>
                </a:cxn>
                <a:cxn ang="0">
                  <a:pos x="128" y="9"/>
                </a:cxn>
                <a:cxn ang="0">
                  <a:pos x="124" y="5"/>
                </a:cxn>
                <a:cxn ang="0">
                  <a:pos x="120" y="3"/>
                </a:cxn>
                <a:cxn ang="0">
                  <a:pos x="112" y="10"/>
                </a:cxn>
                <a:cxn ang="0">
                  <a:pos x="103" y="8"/>
                </a:cxn>
                <a:cxn ang="0">
                  <a:pos x="88" y="7"/>
                </a:cxn>
                <a:cxn ang="0">
                  <a:pos x="80" y="13"/>
                </a:cxn>
                <a:cxn ang="0">
                  <a:pos x="69" y="13"/>
                </a:cxn>
                <a:cxn ang="0">
                  <a:pos x="60" y="8"/>
                </a:cxn>
                <a:cxn ang="0">
                  <a:pos x="51" y="11"/>
                </a:cxn>
                <a:cxn ang="0">
                  <a:pos x="45" y="5"/>
                </a:cxn>
                <a:cxn ang="0">
                  <a:pos x="36" y="2"/>
                </a:cxn>
                <a:cxn ang="0">
                  <a:pos x="29" y="4"/>
                </a:cxn>
                <a:cxn ang="0">
                  <a:pos x="19" y="4"/>
                </a:cxn>
                <a:cxn ang="0">
                  <a:pos x="16" y="13"/>
                </a:cxn>
                <a:cxn ang="0">
                  <a:pos x="11" y="21"/>
                </a:cxn>
                <a:cxn ang="0">
                  <a:pos x="10" y="23"/>
                </a:cxn>
                <a:cxn ang="0">
                  <a:pos x="11" y="31"/>
                </a:cxn>
                <a:cxn ang="0">
                  <a:pos x="10" y="47"/>
                </a:cxn>
                <a:cxn ang="0">
                  <a:pos x="6" y="54"/>
                </a:cxn>
                <a:cxn ang="0">
                  <a:pos x="1" y="62"/>
                </a:cxn>
                <a:cxn ang="0">
                  <a:pos x="1" y="75"/>
                </a:cxn>
                <a:cxn ang="0">
                  <a:pos x="5" y="84"/>
                </a:cxn>
                <a:cxn ang="0">
                  <a:pos x="5" y="84"/>
                </a:cxn>
                <a:cxn ang="0">
                  <a:pos x="22" y="88"/>
                </a:cxn>
                <a:cxn ang="0">
                  <a:pos x="32" y="100"/>
                </a:cxn>
                <a:cxn ang="0">
                  <a:pos x="38" y="110"/>
                </a:cxn>
                <a:cxn ang="0">
                  <a:pos x="50" y="107"/>
                </a:cxn>
                <a:cxn ang="0">
                  <a:pos x="65" y="105"/>
                </a:cxn>
                <a:cxn ang="0">
                  <a:pos x="66" y="105"/>
                </a:cxn>
                <a:cxn ang="0">
                  <a:pos x="70" y="93"/>
                </a:cxn>
                <a:cxn ang="0">
                  <a:pos x="83" y="81"/>
                </a:cxn>
              </a:cxnLst>
              <a:rect l="0" t="0" r="r" b="b"/>
              <a:pathLst>
                <a:path w="134" h="111">
                  <a:moveTo>
                    <a:pt x="83" y="81"/>
                  </a:moveTo>
                  <a:cubicBezTo>
                    <a:pt x="84" y="81"/>
                    <a:pt x="87" y="82"/>
                    <a:pt x="89" y="80"/>
                  </a:cubicBezTo>
                  <a:cubicBezTo>
                    <a:pt x="92" y="78"/>
                    <a:pt x="97" y="82"/>
                    <a:pt x="97" y="86"/>
                  </a:cubicBezTo>
                  <a:cubicBezTo>
                    <a:pt x="98" y="89"/>
                    <a:pt x="100" y="84"/>
                    <a:pt x="102" y="81"/>
                  </a:cubicBezTo>
                  <a:cubicBezTo>
                    <a:pt x="104" y="77"/>
                    <a:pt x="110" y="66"/>
                    <a:pt x="110" y="63"/>
                  </a:cubicBezTo>
                  <a:cubicBezTo>
                    <a:pt x="110" y="61"/>
                    <a:pt x="116" y="58"/>
                    <a:pt x="116" y="57"/>
                  </a:cubicBezTo>
                  <a:cubicBezTo>
                    <a:pt x="116" y="55"/>
                    <a:pt x="115" y="51"/>
                    <a:pt x="117" y="51"/>
                  </a:cubicBezTo>
                  <a:cubicBezTo>
                    <a:pt x="119" y="50"/>
                    <a:pt x="120" y="45"/>
                    <a:pt x="120" y="43"/>
                  </a:cubicBezTo>
                  <a:cubicBezTo>
                    <a:pt x="119" y="42"/>
                    <a:pt x="125" y="32"/>
                    <a:pt x="126" y="31"/>
                  </a:cubicBezTo>
                  <a:cubicBezTo>
                    <a:pt x="127" y="30"/>
                    <a:pt x="133" y="30"/>
                    <a:pt x="133" y="27"/>
                  </a:cubicBezTo>
                  <a:cubicBezTo>
                    <a:pt x="133" y="24"/>
                    <a:pt x="134" y="21"/>
                    <a:pt x="132" y="20"/>
                  </a:cubicBezTo>
                  <a:cubicBezTo>
                    <a:pt x="130" y="20"/>
                    <a:pt x="128" y="17"/>
                    <a:pt x="128" y="16"/>
                  </a:cubicBezTo>
                  <a:cubicBezTo>
                    <a:pt x="128" y="15"/>
                    <a:pt x="128" y="12"/>
                    <a:pt x="128" y="9"/>
                  </a:cubicBezTo>
                  <a:cubicBezTo>
                    <a:pt x="126" y="9"/>
                    <a:pt x="126" y="6"/>
                    <a:pt x="124" y="5"/>
                  </a:cubicBezTo>
                  <a:cubicBezTo>
                    <a:pt x="122" y="3"/>
                    <a:pt x="122" y="2"/>
                    <a:pt x="120" y="3"/>
                  </a:cubicBezTo>
                  <a:cubicBezTo>
                    <a:pt x="118" y="3"/>
                    <a:pt x="115" y="9"/>
                    <a:pt x="112" y="10"/>
                  </a:cubicBezTo>
                  <a:cubicBezTo>
                    <a:pt x="109" y="11"/>
                    <a:pt x="105" y="9"/>
                    <a:pt x="103" y="8"/>
                  </a:cubicBezTo>
                  <a:cubicBezTo>
                    <a:pt x="101" y="7"/>
                    <a:pt x="91" y="8"/>
                    <a:pt x="88" y="7"/>
                  </a:cubicBezTo>
                  <a:cubicBezTo>
                    <a:pt x="85" y="7"/>
                    <a:pt x="82" y="11"/>
                    <a:pt x="80" y="13"/>
                  </a:cubicBezTo>
                  <a:cubicBezTo>
                    <a:pt x="78" y="14"/>
                    <a:pt x="71" y="13"/>
                    <a:pt x="69" y="13"/>
                  </a:cubicBezTo>
                  <a:cubicBezTo>
                    <a:pt x="67" y="12"/>
                    <a:pt x="62" y="8"/>
                    <a:pt x="60" y="8"/>
                  </a:cubicBezTo>
                  <a:cubicBezTo>
                    <a:pt x="58" y="8"/>
                    <a:pt x="54" y="9"/>
                    <a:pt x="51" y="11"/>
                  </a:cubicBezTo>
                  <a:cubicBezTo>
                    <a:pt x="48" y="13"/>
                    <a:pt x="47" y="7"/>
                    <a:pt x="45" y="5"/>
                  </a:cubicBezTo>
                  <a:cubicBezTo>
                    <a:pt x="43" y="2"/>
                    <a:pt x="38" y="4"/>
                    <a:pt x="36" y="2"/>
                  </a:cubicBezTo>
                  <a:cubicBezTo>
                    <a:pt x="33" y="0"/>
                    <a:pt x="31" y="5"/>
                    <a:pt x="29" y="4"/>
                  </a:cubicBezTo>
                  <a:cubicBezTo>
                    <a:pt x="27" y="4"/>
                    <a:pt x="21" y="3"/>
                    <a:pt x="19" y="4"/>
                  </a:cubicBezTo>
                  <a:cubicBezTo>
                    <a:pt x="17" y="6"/>
                    <a:pt x="17" y="12"/>
                    <a:pt x="16" y="13"/>
                  </a:cubicBezTo>
                  <a:cubicBezTo>
                    <a:pt x="15" y="14"/>
                    <a:pt x="11" y="19"/>
                    <a:pt x="11" y="21"/>
                  </a:cubicBezTo>
                  <a:cubicBezTo>
                    <a:pt x="11" y="22"/>
                    <a:pt x="11" y="23"/>
                    <a:pt x="10" y="23"/>
                  </a:cubicBezTo>
                  <a:cubicBezTo>
                    <a:pt x="10" y="26"/>
                    <a:pt x="11" y="30"/>
                    <a:pt x="11" y="31"/>
                  </a:cubicBezTo>
                  <a:cubicBezTo>
                    <a:pt x="11" y="33"/>
                    <a:pt x="12" y="45"/>
                    <a:pt x="10" y="47"/>
                  </a:cubicBezTo>
                  <a:cubicBezTo>
                    <a:pt x="7" y="50"/>
                    <a:pt x="6" y="54"/>
                    <a:pt x="6" y="54"/>
                  </a:cubicBezTo>
                  <a:cubicBezTo>
                    <a:pt x="6" y="54"/>
                    <a:pt x="2" y="56"/>
                    <a:pt x="1" y="62"/>
                  </a:cubicBezTo>
                  <a:cubicBezTo>
                    <a:pt x="0" y="67"/>
                    <a:pt x="1" y="71"/>
                    <a:pt x="1" y="75"/>
                  </a:cubicBezTo>
                  <a:cubicBezTo>
                    <a:pt x="1" y="78"/>
                    <a:pt x="3" y="80"/>
                    <a:pt x="5" y="84"/>
                  </a:cubicBezTo>
                  <a:cubicBezTo>
                    <a:pt x="5" y="84"/>
                    <a:pt x="5" y="84"/>
                    <a:pt x="5" y="84"/>
                  </a:cubicBezTo>
                  <a:cubicBezTo>
                    <a:pt x="7" y="87"/>
                    <a:pt x="16" y="87"/>
                    <a:pt x="22" y="88"/>
                  </a:cubicBezTo>
                  <a:cubicBezTo>
                    <a:pt x="27" y="90"/>
                    <a:pt x="32" y="97"/>
                    <a:pt x="32" y="100"/>
                  </a:cubicBezTo>
                  <a:cubicBezTo>
                    <a:pt x="32" y="103"/>
                    <a:pt x="36" y="108"/>
                    <a:pt x="38" y="110"/>
                  </a:cubicBezTo>
                  <a:cubicBezTo>
                    <a:pt x="41" y="111"/>
                    <a:pt x="47" y="107"/>
                    <a:pt x="50" y="107"/>
                  </a:cubicBezTo>
                  <a:cubicBezTo>
                    <a:pt x="53" y="107"/>
                    <a:pt x="63" y="107"/>
                    <a:pt x="65" y="105"/>
                  </a:cubicBezTo>
                  <a:cubicBezTo>
                    <a:pt x="65" y="105"/>
                    <a:pt x="66" y="105"/>
                    <a:pt x="66" y="105"/>
                  </a:cubicBezTo>
                  <a:cubicBezTo>
                    <a:pt x="69" y="99"/>
                    <a:pt x="70" y="93"/>
                    <a:pt x="70" y="93"/>
                  </a:cubicBezTo>
                  <a:cubicBezTo>
                    <a:pt x="70" y="93"/>
                    <a:pt x="81" y="81"/>
                    <a:pt x="83" y="81"/>
                  </a:cubicBezTo>
                  <a:close/>
                </a:path>
              </a:pathLst>
            </a:custGeom>
            <a:grpFill/>
            <a:ln w="3175" cap="flat">
              <a:noFill/>
              <a:prstDash val="solid"/>
              <a:miter lim="800000"/>
              <a:headEnd/>
              <a:tailEnd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dirty="0">
                <a:solidFill>
                  <a:prstClr val="black"/>
                </a:solidFill>
                <a:latin typeface="+mn-lt"/>
                <a:ea typeface="造字工房悦黑体验版常规体" pitchFamily="50" charset="-122"/>
              </a:endParaRPr>
            </a:p>
          </p:txBody>
        </p:sp>
        <p:sp>
          <p:nvSpPr>
            <p:cNvPr id="100" name="Freeform 23"/>
            <p:cNvSpPr>
              <a:spLocks/>
            </p:cNvSpPr>
            <p:nvPr/>
          </p:nvSpPr>
          <p:spPr bwMode="auto">
            <a:xfrm>
              <a:off x="5324420" y="3849703"/>
              <a:ext cx="77710" cy="159209"/>
            </a:xfrm>
            <a:custGeom>
              <a:avLst/>
              <a:gdLst/>
              <a:ahLst/>
              <a:cxnLst>
                <a:cxn ang="0">
                  <a:pos x="23" y="45"/>
                </a:cxn>
                <a:cxn ang="0">
                  <a:pos x="28" y="37"/>
                </a:cxn>
                <a:cxn ang="0">
                  <a:pos x="32" y="30"/>
                </a:cxn>
                <a:cxn ang="0">
                  <a:pos x="33" y="14"/>
                </a:cxn>
                <a:cxn ang="0">
                  <a:pos x="32" y="6"/>
                </a:cxn>
                <a:cxn ang="0">
                  <a:pos x="28" y="6"/>
                </a:cxn>
                <a:cxn ang="0">
                  <a:pos x="25" y="1"/>
                </a:cxn>
                <a:cxn ang="0">
                  <a:pos x="21" y="6"/>
                </a:cxn>
                <a:cxn ang="0">
                  <a:pos x="18" y="11"/>
                </a:cxn>
                <a:cxn ang="0">
                  <a:pos x="8" y="13"/>
                </a:cxn>
                <a:cxn ang="0">
                  <a:pos x="2" y="17"/>
                </a:cxn>
                <a:cxn ang="0">
                  <a:pos x="0" y="17"/>
                </a:cxn>
                <a:cxn ang="0">
                  <a:pos x="6" y="28"/>
                </a:cxn>
                <a:cxn ang="0">
                  <a:pos x="9" y="36"/>
                </a:cxn>
                <a:cxn ang="0">
                  <a:pos x="10" y="49"/>
                </a:cxn>
                <a:cxn ang="0">
                  <a:pos x="11" y="70"/>
                </a:cxn>
                <a:cxn ang="0">
                  <a:pos x="19" y="69"/>
                </a:cxn>
                <a:cxn ang="0">
                  <a:pos x="27" y="67"/>
                </a:cxn>
                <a:cxn ang="0">
                  <a:pos x="23" y="58"/>
                </a:cxn>
                <a:cxn ang="0">
                  <a:pos x="23" y="45"/>
                </a:cxn>
              </a:cxnLst>
              <a:rect l="0" t="0" r="r" b="b"/>
              <a:pathLst>
                <a:path w="34" h="70">
                  <a:moveTo>
                    <a:pt x="23" y="45"/>
                  </a:moveTo>
                  <a:cubicBezTo>
                    <a:pt x="24" y="39"/>
                    <a:pt x="28" y="37"/>
                    <a:pt x="28" y="37"/>
                  </a:cubicBezTo>
                  <a:cubicBezTo>
                    <a:pt x="28" y="37"/>
                    <a:pt x="29" y="33"/>
                    <a:pt x="32" y="30"/>
                  </a:cubicBezTo>
                  <a:cubicBezTo>
                    <a:pt x="34" y="28"/>
                    <a:pt x="33" y="16"/>
                    <a:pt x="33" y="14"/>
                  </a:cubicBezTo>
                  <a:cubicBezTo>
                    <a:pt x="33" y="13"/>
                    <a:pt x="32" y="9"/>
                    <a:pt x="32" y="6"/>
                  </a:cubicBezTo>
                  <a:cubicBezTo>
                    <a:pt x="31" y="7"/>
                    <a:pt x="30" y="7"/>
                    <a:pt x="28" y="6"/>
                  </a:cubicBezTo>
                  <a:cubicBezTo>
                    <a:pt x="25" y="5"/>
                    <a:pt x="28" y="2"/>
                    <a:pt x="25" y="1"/>
                  </a:cubicBezTo>
                  <a:cubicBezTo>
                    <a:pt x="21" y="0"/>
                    <a:pt x="20" y="4"/>
                    <a:pt x="21" y="6"/>
                  </a:cubicBezTo>
                  <a:cubicBezTo>
                    <a:pt x="21" y="9"/>
                    <a:pt x="19" y="9"/>
                    <a:pt x="18" y="11"/>
                  </a:cubicBezTo>
                  <a:cubicBezTo>
                    <a:pt x="16" y="12"/>
                    <a:pt x="10" y="13"/>
                    <a:pt x="8" y="13"/>
                  </a:cubicBezTo>
                  <a:cubicBezTo>
                    <a:pt x="6" y="13"/>
                    <a:pt x="4" y="16"/>
                    <a:pt x="2" y="17"/>
                  </a:cubicBezTo>
                  <a:cubicBezTo>
                    <a:pt x="2" y="17"/>
                    <a:pt x="1" y="17"/>
                    <a:pt x="0" y="17"/>
                  </a:cubicBezTo>
                  <a:cubicBezTo>
                    <a:pt x="1" y="26"/>
                    <a:pt x="2" y="25"/>
                    <a:pt x="6" y="28"/>
                  </a:cubicBezTo>
                  <a:cubicBezTo>
                    <a:pt x="11" y="30"/>
                    <a:pt x="7" y="34"/>
                    <a:pt x="9" y="36"/>
                  </a:cubicBezTo>
                  <a:cubicBezTo>
                    <a:pt x="11" y="38"/>
                    <a:pt x="10" y="43"/>
                    <a:pt x="10" y="49"/>
                  </a:cubicBezTo>
                  <a:cubicBezTo>
                    <a:pt x="11" y="53"/>
                    <a:pt x="11" y="63"/>
                    <a:pt x="11" y="70"/>
                  </a:cubicBezTo>
                  <a:cubicBezTo>
                    <a:pt x="14" y="70"/>
                    <a:pt x="17" y="69"/>
                    <a:pt x="19" y="69"/>
                  </a:cubicBezTo>
                  <a:cubicBezTo>
                    <a:pt x="22" y="69"/>
                    <a:pt x="25" y="65"/>
                    <a:pt x="27" y="67"/>
                  </a:cubicBezTo>
                  <a:cubicBezTo>
                    <a:pt x="25" y="63"/>
                    <a:pt x="23" y="61"/>
                    <a:pt x="23" y="58"/>
                  </a:cubicBezTo>
                  <a:cubicBezTo>
                    <a:pt x="23" y="54"/>
                    <a:pt x="22" y="50"/>
                    <a:pt x="23" y="45"/>
                  </a:cubicBezTo>
                  <a:close/>
                </a:path>
              </a:pathLst>
            </a:custGeom>
            <a:grpFill/>
            <a:ln w="3175" cap="flat">
              <a:noFill/>
              <a:prstDash val="solid"/>
              <a:miter lim="800000"/>
              <a:headEnd/>
              <a:tailEnd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dirty="0">
                <a:solidFill>
                  <a:prstClr val="black"/>
                </a:solidFill>
                <a:latin typeface="+mn-lt"/>
                <a:ea typeface="造字工房悦黑体验版常规体" pitchFamily="50" charset="-122"/>
              </a:endParaRPr>
            </a:p>
          </p:txBody>
        </p:sp>
        <p:sp>
          <p:nvSpPr>
            <p:cNvPr id="101" name="Freeform 24"/>
            <p:cNvSpPr>
              <a:spLocks/>
            </p:cNvSpPr>
            <p:nvPr/>
          </p:nvSpPr>
          <p:spPr bwMode="auto">
            <a:xfrm>
              <a:off x="5301676" y="3883819"/>
              <a:ext cx="49279" cy="134570"/>
            </a:xfrm>
            <a:custGeom>
              <a:avLst/>
              <a:gdLst/>
              <a:ahLst/>
              <a:cxnLst>
                <a:cxn ang="0">
                  <a:pos x="19" y="21"/>
                </a:cxn>
                <a:cxn ang="0">
                  <a:pos x="16" y="13"/>
                </a:cxn>
                <a:cxn ang="0">
                  <a:pos x="10" y="2"/>
                </a:cxn>
                <a:cxn ang="0">
                  <a:pos x="2" y="1"/>
                </a:cxn>
                <a:cxn ang="0">
                  <a:pos x="0" y="1"/>
                </a:cxn>
                <a:cxn ang="0">
                  <a:pos x="3" y="8"/>
                </a:cxn>
                <a:cxn ang="0">
                  <a:pos x="5" y="15"/>
                </a:cxn>
                <a:cxn ang="0">
                  <a:pos x="6" y="31"/>
                </a:cxn>
                <a:cxn ang="0">
                  <a:pos x="9" y="46"/>
                </a:cxn>
                <a:cxn ang="0">
                  <a:pos x="13" y="59"/>
                </a:cxn>
                <a:cxn ang="0">
                  <a:pos x="15" y="58"/>
                </a:cxn>
                <a:cxn ang="0">
                  <a:pos x="21" y="55"/>
                </a:cxn>
                <a:cxn ang="0">
                  <a:pos x="20" y="34"/>
                </a:cxn>
                <a:cxn ang="0">
                  <a:pos x="19" y="21"/>
                </a:cxn>
              </a:cxnLst>
              <a:rect l="0" t="0" r="r" b="b"/>
              <a:pathLst>
                <a:path w="21" h="59">
                  <a:moveTo>
                    <a:pt x="19" y="21"/>
                  </a:moveTo>
                  <a:cubicBezTo>
                    <a:pt x="17" y="19"/>
                    <a:pt x="21" y="15"/>
                    <a:pt x="16" y="13"/>
                  </a:cubicBezTo>
                  <a:cubicBezTo>
                    <a:pt x="12" y="10"/>
                    <a:pt x="11" y="11"/>
                    <a:pt x="10" y="2"/>
                  </a:cubicBezTo>
                  <a:cubicBezTo>
                    <a:pt x="8" y="2"/>
                    <a:pt x="4" y="1"/>
                    <a:pt x="2" y="1"/>
                  </a:cubicBezTo>
                  <a:cubicBezTo>
                    <a:pt x="1" y="0"/>
                    <a:pt x="1" y="1"/>
                    <a:pt x="0" y="1"/>
                  </a:cubicBezTo>
                  <a:cubicBezTo>
                    <a:pt x="1" y="4"/>
                    <a:pt x="2" y="7"/>
                    <a:pt x="3" y="8"/>
                  </a:cubicBezTo>
                  <a:cubicBezTo>
                    <a:pt x="4" y="9"/>
                    <a:pt x="6" y="11"/>
                    <a:pt x="5" y="15"/>
                  </a:cubicBezTo>
                  <a:cubicBezTo>
                    <a:pt x="5" y="19"/>
                    <a:pt x="4" y="27"/>
                    <a:pt x="6" y="31"/>
                  </a:cubicBezTo>
                  <a:cubicBezTo>
                    <a:pt x="7" y="34"/>
                    <a:pt x="9" y="40"/>
                    <a:pt x="9" y="46"/>
                  </a:cubicBezTo>
                  <a:cubicBezTo>
                    <a:pt x="9" y="50"/>
                    <a:pt x="11" y="55"/>
                    <a:pt x="13" y="59"/>
                  </a:cubicBezTo>
                  <a:cubicBezTo>
                    <a:pt x="14" y="59"/>
                    <a:pt x="14" y="58"/>
                    <a:pt x="15" y="58"/>
                  </a:cubicBezTo>
                  <a:cubicBezTo>
                    <a:pt x="17" y="56"/>
                    <a:pt x="19" y="55"/>
                    <a:pt x="21" y="55"/>
                  </a:cubicBezTo>
                  <a:cubicBezTo>
                    <a:pt x="21" y="48"/>
                    <a:pt x="21" y="38"/>
                    <a:pt x="20" y="34"/>
                  </a:cubicBezTo>
                  <a:cubicBezTo>
                    <a:pt x="20" y="28"/>
                    <a:pt x="21" y="23"/>
                    <a:pt x="19" y="21"/>
                  </a:cubicBezTo>
                  <a:close/>
                </a:path>
              </a:pathLst>
            </a:custGeom>
            <a:grpFill/>
            <a:ln w="3175" cap="flat">
              <a:noFill/>
              <a:prstDash val="solid"/>
              <a:miter lim="800000"/>
              <a:headEnd/>
              <a:tailEnd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dirty="0">
                <a:solidFill>
                  <a:prstClr val="black"/>
                </a:solidFill>
                <a:latin typeface="+mn-lt"/>
                <a:ea typeface="造字工房悦黑体验版常规体" pitchFamily="50" charset="-122"/>
              </a:endParaRPr>
            </a:p>
          </p:txBody>
        </p:sp>
        <p:sp>
          <p:nvSpPr>
            <p:cNvPr id="102" name="Freeform 25"/>
            <p:cNvSpPr>
              <a:spLocks/>
            </p:cNvSpPr>
            <p:nvPr/>
          </p:nvSpPr>
          <p:spPr bwMode="auto">
            <a:xfrm>
              <a:off x="5525327" y="3830749"/>
              <a:ext cx="191431" cy="297570"/>
            </a:xfrm>
            <a:custGeom>
              <a:avLst/>
              <a:gdLst/>
              <a:ahLst/>
              <a:cxnLst>
                <a:cxn ang="0">
                  <a:pos x="35" y="124"/>
                </a:cxn>
                <a:cxn ang="0">
                  <a:pos x="65" y="125"/>
                </a:cxn>
                <a:cxn ang="0">
                  <a:pos x="81" y="130"/>
                </a:cxn>
                <a:cxn ang="0">
                  <a:pos x="84" y="120"/>
                </a:cxn>
                <a:cxn ang="0">
                  <a:pos x="82" y="118"/>
                </a:cxn>
                <a:cxn ang="0">
                  <a:pos x="75" y="111"/>
                </a:cxn>
                <a:cxn ang="0">
                  <a:pos x="72" y="107"/>
                </a:cxn>
                <a:cxn ang="0">
                  <a:pos x="71" y="101"/>
                </a:cxn>
                <a:cxn ang="0">
                  <a:pos x="67" y="92"/>
                </a:cxn>
                <a:cxn ang="0">
                  <a:pos x="66" y="82"/>
                </a:cxn>
                <a:cxn ang="0">
                  <a:pos x="71" y="71"/>
                </a:cxn>
                <a:cxn ang="0">
                  <a:pos x="77" y="64"/>
                </a:cxn>
                <a:cxn ang="0">
                  <a:pos x="74" y="56"/>
                </a:cxn>
                <a:cxn ang="0">
                  <a:pos x="64" y="46"/>
                </a:cxn>
                <a:cxn ang="0">
                  <a:pos x="62" y="38"/>
                </a:cxn>
                <a:cxn ang="0">
                  <a:pos x="71" y="37"/>
                </a:cxn>
                <a:cxn ang="0">
                  <a:pos x="76" y="35"/>
                </a:cxn>
                <a:cxn ang="0">
                  <a:pos x="71" y="21"/>
                </a:cxn>
                <a:cxn ang="0">
                  <a:pos x="70" y="11"/>
                </a:cxn>
                <a:cxn ang="0">
                  <a:pos x="63" y="1"/>
                </a:cxn>
                <a:cxn ang="0">
                  <a:pos x="62" y="0"/>
                </a:cxn>
                <a:cxn ang="0">
                  <a:pos x="62" y="7"/>
                </a:cxn>
                <a:cxn ang="0">
                  <a:pos x="66" y="11"/>
                </a:cxn>
                <a:cxn ang="0">
                  <a:pos x="67" y="18"/>
                </a:cxn>
                <a:cxn ang="0">
                  <a:pos x="60" y="22"/>
                </a:cxn>
                <a:cxn ang="0">
                  <a:pos x="54" y="34"/>
                </a:cxn>
                <a:cxn ang="0">
                  <a:pos x="51" y="42"/>
                </a:cxn>
                <a:cxn ang="0">
                  <a:pos x="50" y="48"/>
                </a:cxn>
                <a:cxn ang="0">
                  <a:pos x="44" y="54"/>
                </a:cxn>
                <a:cxn ang="0">
                  <a:pos x="36" y="72"/>
                </a:cxn>
                <a:cxn ang="0">
                  <a:pos x="31" y="77"/>
                </a:cxn>
                <a:cxn ang="0">
                  <a:pos x="23" y="71"/>
                </a:cxn>
                <a:cxn ang="0">
                  <a:pos x="17" y="72"/>
                </a:cxn>
                <a:cxn ang="0">
                  <a:pos x="4" y="84"/>
                </a:cxn>
                <a:cxn ang="0">
                  <a:pos x="0" y="96"/>
                </a:cxn>
                <a:cxn ang="0">
                  <a:pos x="5" y="103"/>
                </a:cxn>
                <a:cxn ang="0">
                  <a:pos x="14" y="104"/>
                </a:cxn>
                <a:cxn ang="0">
                  <a:pos x="17" y="115"/>
                </a:cxn>
                <a:cxn ang="0">
                  <a:pos x="15" y="125"/>
                </a:cxn>
                <a:cxn ang="0">
                  <a:pos x="31" y="125"/>
                </a:cxn>
                <a:cxn ang="0">
                  <a:pos x="35" y="124"/>
                </a:cxn>
              </a:cxnLst>
              <a:rect l="0" t="0" r="r" b="b"/>
              <a:pathLst>
                <a:path w="84" h="130">
                  <a:moveTo>
                    <a:pt x="35" y="124"/>
                  </a:moveTo>
                  <a:cubicBezTo>
                    <a:pt x="35" y="124"/>
                    <a:pt x="62" y="125"/>
                    <a:pt x="65" y="125"/>
                  </a:cubicBezTo>
                  <a:cubicBezTo>
                    <a:pt x="69" y="124"/>
                    <a:pt x="81" y="130"/>
                    <a:pt x="81" y="130"/>
                  </a:cubicBezTo>
                  <a:cubicBezTo>
                    <a:pt x="81" y="130"/>
                    <a:pt x="82" y="124"/>
                    <a:pt x="84" y="120"/>
                  </a:cubicBezTo>
                  <a:cubicBezTo>
                    <a:pt x="83" y="120"/>
                    <a:pt x="82" y="119"/>
                    <a:pt x="82" y="118"/>
                  </a:cubicBezTo>
                  <a:cubicBezTo>
                    <a:pt x="82" y="117"/>
                    <a:pt x="77" y="113"/>
                    <a:pt x="75" y="111"/>
                  </a:cubicBezTo>
                  <a:cubicBezTo>
                    <a:pt x="73" y="109"/>
                    <a:pt x="72" y="107"/>
                    <a:pt x="72" y="107"/>
                  </a:cubicBezTo>
                  <a:cubicBezTo>
                    <a:pt x="72" y="107"/>
                    <a:pt x="73" y="104"/>
                    <a:pt x="71" y="101"/>
                  </a:cubicBezTo>
                  <a:cubicBezTo>
                    <a:pt x="68" y="98"/>
                    <a:pt x="67" y="96"/>
                    <a:pt x="67" y="92"/>
                  </a:cubicBezTo>
                  <a:cubicBezTo>
                    <a:pt x="67" y="88"/>
                    <a:pt x="66" y="85"/>
                    <a:pt x="66" y="82"/>
                  </a:cubicBezTo>
                  <a:cubicBezTo>
                    <a:pt x="66" y="80"/>
                    <a:pt x="70" y="76"/>
                    <a:pt x="71" y="71"/>
                  </a:cubicBezTo>
                  <a:cubicBezTo>
                    <a:pt x="72" y="68"/>
                    <a:pt x="75" y="66"/>
                    <a:pt x="77" y="64"/>
                  </a:cubicBezTo>
                  <a:cubicBezTo>
                    <a:pt x="76" y="62"/>
                    <a:pt x="75" y="59"/>
                    <a:pt x="74" y="56"/>
                  </a:cubicBezTo>
                  <a:cubicBezTo>
                    <a:pt x="72" y="52"/>
                    <a:pt x="69" y="50"/>
                    <a:pt x="64" y="46"/>
                  </a:cubicBezTo>
                  <a:cubicBezTo>
                    <a:pt x="60" y="42"/>
                    <a:pt x="62" y="40"/>
                    <a:pt x="62" y="38"/>
                  </a:cubicBezTo>
                  <a:cubicBezTo>
                    <a:pt x="62" y="37"/>
                    <a:pt x="67" y="37"/>
                    <a:pt x="71" y="37"/>
                  </a:cubicBezTo>
                  <a:cubicBezTo>
                    <a:pt x="75" y="37"/>
                    <a:pt x="78" y="36"/>
                    <a:pt x="76" y="35"/>
                  </a:cubicBezTo>
                  <a:cubicBezTo>
                    <a:pt x="74" y="34"/>
                    <a:pt x="71" y="27"/>
                    <a:pt x="71" y="21"/>
                  </a:cubicBezTo>
                  <a:cubicBezTo>
                    <a:pt x="72" y="16"/>
                    <a:pt x="70" y="14"/>
                    <a:pt x="70" y="11"/>
                  </a:cubicBezTo>
                  <a:cubicBezTo>
                    <a:pt x="70" y="8"/>
                    <a:pt x="66" y="1"/>
                    <a:pt x="63" y="1"/>
                  </a:cubicBezTo>
                  <a:cubicBezTo>
                    <a:pt x="63" y="1"/>
                    <a:pt x="63" y="0"/>
                    <a:pt x="62" y="0"/>
                  </a:cubicBezTo>
                  <a:cubicBezTo>
                    <a:pt x="62" y="3"/>
                    <a:pt x="62" y="6"/>
                    <a:pt x="62" y="7"/>
                  </a:cubicBezTo>
                  <a:cubicBezTo>
                    <a:pt x="62" y="8"/>
                    <a:pt x="64" y="11"/>
                    <a:pt x="66" y="11"/>
                  </a:cubicBezTo>
                  <a:cubicBezTo>
                    <a:pt x="68" y="12"/>
                    <a:pt x="67" y="15"/>
                    <a:pt x="67" y="18"/>
                  </a:cubicBezTo>
                  <a:cubicBezTo>
                    <a:pt x="67" y="21"/>
                    <a:pt x="61" y="21"/>
                    <a:pt x="60" y="22"/>
                  </a:cubicBezTo>
                  <a:cubicBezTo>
                    <a:pt x="59" y="23"/>
                    <a:pt x="53" y="33"/>
                    <a:pt x="54" y="34"/>
                  </a:cubicBezTo>
                  <a:cubicBezTo>
                    <a:pt x="54" y="36"/>
                    <a:pt x="53" y="41"/>
                    <a:pt x="51" y="42"/>
                  </a:cubicBezTo>
                  <a:cubicBezTo>
                    <a:pt x="49" y="42"/>
                    <a:pt x="50" y="46"/>
                    <a:pt x="50" y="48"/>
                  </a:cubicBezTo>
                  <a:cubicBezTo>
                    <a:pt x="50" y="49"/>
                    <a:pt x="44" y="52"/>
                    <a:pt x="44" y="54"/>
                  </a:cubicBezTo>
                  <a:cubicBezTo>
                    <a:pt x="44" y="57"/>
                    <a:pt x="38" y="68"/>
                    <a:pt x="36" y="72"/>
                  </a:cubicBezTo>
                  <a:cubicBezTo>
                    <a:pt x="34" y="75"/>
                    <a:pt x="32" y="80"/>
                    <a:pt x="31" y="77"/>
                  </a:cubicBezTo>
                  <a:cubicBezTo>
                    <a:pt x="31" y="73"/>
                    <a:pt x="26" y="69"/>
                    <a:pt x="23" y="71"/>
                  </a:cubicBezTo>
                  <a:cubicBezTo>
                    <a:pt x="21" y="73"/>
                    <a:pt x="18" y="72"/>
                    <a:pt x="17" y="72"/>
                  </a:cubicBezTo>
                  <a:cubicBezTo>
                    <a:pt x="15" y="72"/>
                    <a:pt x="4" y="84"/>
                    <a:pt x="4" y="84"/>
                  </a:cubicBezTo>
                  <a:cubicBezTo>
                    <a:pt x="4" y="84"/>
                    <a:pt x="3" y="90"/>
                    <a:pt x="0" y="96"/>
                  </a:cubicBezTo>
                  <a:cubicBezTo>
                    <a:pt x="2" y="97"/>
                    <a:pt x="4" y="100"/>
                    <a:pt x="5" y="103"/>
                  </a:cubicBezTo>
                  <a:cubicBezTo>
                    <a:pt x="8" y="106"/>
                    <a:pt x="12" y="103"/>
                    <a:pt x="14" y="104"/>
                  </a:cubicBezTo>
                  <a:cubicBezTo>
                    <a:pt x="16" y="105"/>
                    <a:pt x="18" y="113"/>
                    <a:pt x="17" y="115"/>
                  </a:cubicBezTo>
                  <a:cubicBezTo>
                    <a:pt x="16" y="117"/>
                    <a:pt x="14" y="123"/>
                    <a:pt x="15" y="125"/>
                  </a:cubicBezTo>
                  <a:cubicBezTo>
                    <a:pt x="31" y="125"/>
                    <a:pt x="31" y="125"/>
                    <a:pt x="31" y="125"/>
                  </a:cubicBezTo>
                  <a:lnTo>
                    <a:pt x="35" y="124"/>
                  </a:lnTo>
                  <a:close/>
                </a:path>
              </a:pathLst>
            </a:custGeom>
            <a:grpFill/>
            <a:ln w="3175" cap="flat">
              <a:noFill/>
              <a:prstDash val="solid"/>
              <a:miter lim="800000"/>
              <a:headEnd/>
              <a:tailEnd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dirty="0">
                <a:solidFill>
                  <a:prstClr val="black"/>
                </a:solidFill>
                <a:latin typeface="+mn-lt"/>
                <a:ea typeface="造字工房悦黑体验版常规体" pitchFamily="50" charset="-122"/>
              </a:endParaRPr>
            </a:p>
          </p:txBody>
        </p:sp>
        <p:sp>
          <p:nvSpPr>
            <p:cNvPr id="103" name="Freeform 26"/>
            <p:cNvSpPr>
              <a:spLocks/>
            </p:cNvSpPr>
            <p:nvPr/>
          </p:nvSpPr>
          <p:spPr bwMode="auto">
            <a:xfrm>
              <a:off x="5083712" y="3895191"/>
              <a:ext cx="157314" cy="161105"/>
            </a:xfrm>
            <a:custGeom>
              <a:avLst/>
              <a:gdLst/>
              <a:ahLst/>
              <a:cxnLst>
                <a:cxn ang="0">
                  <a:pos x="66" y="60"/>
                </a:cxn>
                <a:cxn ang="0">
                  <a:pos x="61" y="47"/>
                </a:cxn>
                <a:cxn ang="0">
                  <a:pos x="65" y="36"/>
                </a:cxn>
                <a:cxn ang="0">
                  <a:pos x="69" y="29"/>
                </a:cxn>
                <a:cxn ang="0">
                  <a:pos x="65" y="11"/>
                </a:cxn>
                <a:cxn ang="0">
                  <a:pos x="63" y="10"/>
                </a:cxn>
                <a:cxn ang="0">
                  <a:pos x="50" y="12"/>
                </a:cxn>
                <a:cxn ang="0">
                  <a:pos x="40" y="7"/>
                </a:cxn>
                <a:cxn ang="0">
                  <a:pos x="31" y="4"/>
                </a:cxn>
                <a:cxn ang="0">
                  <a:pos x="27" y="3"/>
                </a:cxn>
                <a:cxn ang="0">
                  <a:pos x="22" y="4"/>
                </a:cxn>
                <a:cxn ang="0">
                  <a:pos x="15" y="7"/>
                </a:cxn>
                <a:cxn ang="0">
                  <a:pos x="10" y="5"/>
                </a:cxn>
                <a:cxn ang="0">
                  <a:pos x="6" y="6"/>
                </a:cxn>
                <a:cxn ang="0">
                  <a:pos x="6" y="15"/>
                </a:cxn>
                <a:cxn ang="0">
                  <a:pos x="8" y="20"/>
                </a:cxn>
                <a:cxn ang="0">
                  <a:pos x="10" y="27"/>
                </a:cxn>
                <a:cxn ang="0">
                  <a:pos x="5" y="28"/>
                </a:cxn>
                <a:cxn ang="0">
                  <a:pos x="6" y="35"/>
                </a:cxn>
                <a:cxn ang="0">
                  <a:pos x="2" y="41"/>
                </a:cxn>
                <a:cxn ang="0">
                  <a:pos x="1" y="49"/>
                </a:cxn>
                <a:cxn ang="0">
                  <a:pos x="5" y="52"/>
                </a:cxn>
                <a:cxn ang="0">
                  <a:pos x="14" y="61"/>
                </a:cxn>
                <a:cxn ang="0">
                  <a:pos x="10" y="71"/>
                </a:cxn>
                <a:cxn ang="0">
                  <a:pos x="44" y="64"/>
                </a:cxn>
                <a:cxn ang="0">
                  <a:pos x="65" y="65"/>
                </a:cxn>
                <a:cxn ang="0">
                  <a:pos x="66" y="60"/>
                </a:cxn>
              </a:cxnLst>
              <a:rect l="0" t="0" r="r" b="b"/>
              <a:pathLst>
                <a:path w="69" h="71">
                  <a:moveTo>
                    <a:pt x="66" y="60"/>
                  </a:moveTo>
                  <a:cubicBezTo>
                    <a:pt x="64" y="58"/>
                    <a:pt x="61" y="49"/>
                    <a:pt x="61" y="47"/>
                  </a:cubicBezTo>
                  <a:cubicBezTo>
                    <a:pt x="61" y="45"/>
                    <a:pt x="65" y="39"/>
                    <a:pt x="65" y="36"/>
                  </a:cubicBezTo>
                  <a:cubicBezTo>
                    <a:pt x="65" y="33"/>
                    <a:pt x="69" y="31"/>
                    <a:pt x="69" y="29"/>
                  </a:cubicBezTo>
                  <a:cubicBezTo>
                    <a:pt x="69" y="27"/>
                    <a:pt x="68" y="17"/>
                    <a:pt x="65" y="11"/>
                  </a:cubicBezTo>
                  <a:cubicBezTo>
                    <a:pt x="65" y="11"/>
                    <a:pt x="64" y="11"/>
                    <a:pt x="63" y="10"/>
                  </a:cubicBezTo>
                  <a:cubicBezTo>
                    <a:pt x="61" y="8"/>
                    <a:pt x="53" y="9"/>
                    <a:pt x="50" y="12"/>
                  </a:cubicBezTo>
                  <a:cubicBezTo>
                    <a:pt x="47" y="15"/>
                    <a:pt x="41" y="9"/>
                    <a:pt x="40" y="7"/>
                  </a:cubicBezTo>
                  <a:cubicBezTo>
                    <a:pt x="39" y="6"/>
                    <a:pt x="35" y="2"/>
                    <a:pt x="31" y="4"/>
                  </a:cubicBezTo>
                  <a:cubicBezTo>
                    <a:pt x="28" y="7"/>
                    <a:pt x="27" y="6"/>
                    <a:pt x="27" y="3"/>
                  </a:cubicBezTo>
                  <a:cubicBezTo>
                    <a:pt x="28" y="0"/>
                    <a:pt x="22" y="1"/>
                    <a:pt x="22" y="4"/>
                  </a:cubicBezTo>
                  <a:cubicBezTo>
                    <a:pt x="21" y="6"/>
                    <a:pt x="17" y="9"/>
                    <a:pt x="15" y="7"/>
                  </a:cubicBezTo>
                  <a:cubicBezTo>
                    <a:pt x="14" y="5"/>
                    <a:pt x="11" y="2"/>
                    <a:pt x="10" y="5"/>
                  </a:cubicBezTo>
                  <a:cubicBezTo>
                    <a:pt x="9" y="7"/>
                    <a:pt x="7" y="7"/>
                    <a:pt x="6" y="6"/>
                  </a:cubicBezTo>
                  <a:cubicBezTo>
                    <a:pt x="5" y="9"/>
                    <a:pt x="4" y="14"/>
                    <a:pt x="6" y="15"/>
                  </a:cubicBezTo>
                  <a:cubicBezTo>
                    <a:pt x="8" y="16"/>
                    <a:pt x="8" y="19"/>
                    <a:pt x="8" y="20"/>
                  </a:cubicBezTo>
                  <a:cubicBezTo>
                    <a:pt x="7" y="22"/>
                    <a:pt x="12" y="25"/>
                    <a:pt x="10" y="27"/>
                  </a:cubicBezTo>
                  <a:cubicBezTo>
                    <a:pt x="8" y="29"/>
                    <a:pt x="6" y="25"/>
                    <a:pt x="5" y="28"/>
                  </a:cubicBezTo>
                  <a:cubicBezTo>
                    <a:pt x="3" y="30"/>
                    <a:pt x="7" y="33"/>
                    <a:pt x="6" y="35"/>
                  </a:cubicBezTo>
                  <a:cubicBezTo>
                    <a:pt x="4" y="37"/>
                    <a:pt x="2" y="37"/>
                    <a:pt x="2" y="41"/>
                  </a:cubicBezTo>
                  <a:cubicBezTo>
                    <a:pt x="3" y="45"/>
                    <a:pt x="3" y="48"/>
                    <a:pt x="1" y="49"/>
                  </a:cubicBezTo>
                  <a:cubicBezTo>
                    <a:pt x="0" y="50"/>
                    <a:pt x="1" y="50"/>
                    <a:pt x="5" y="52"/>
                  </a:cubicBezTo>
                  <a:cubicBezTo>
                    <a:pt x="8" y="55"/>
                    <a:pt x="14" y="57"/>
                    <a:pt x="14" y="61"/>
                  </a:cubicBezTo>
                  <a:cubicBezTo>
                    <a:pt x="13" y="64"/>
                    <a:pt x="12" y="65"/>
                    <a:pt x="10" y="71"/>
                  </a:cubicBezTo>
                  <a:cubicBezTo>
                    <a:pt x="17" y="71"/>
                    <a:pt x="29" y="66"/>
                    <a:pt x="44" y="64"/>
                  </a:cubicBezTo>
                  <a:cubicBezTo>
                    <a:pt x="52" y="62"/>
                    <a:pt x="60" y="64"/>
                    <a:pt x="65" y="65"/>
                  </a:cubicBezTo>
                  <a:cubicBezTo>
                    <a:pt x="66" y="63"/>
                    <a:pt x="66" y="61"/>
                    <a:pt x="66" y="60"/>
                  </a:cubicBezTo>
                  <a:close/>
                </a:path>
              </a:pathLst>
            </a:custGeom>
            <a:grpFill/>
            <a:ln w="3175" cap="flat">
              <a:noFill/>
              <a:prstDash val="solid"/>
              <a:miter lim="800000"/>
              <a:headEnd/>
              <a:tailEnd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dirty="0">
                <a:solidFill>
                  <a:prstClr val="black"/>
                </a:solidFill>
                <a:latin typeface="+mn-lt"/>
                <a:ea typeface="造字工房悦黑体验版常规体" pitchFamily="50" charset="-122"/>
              </a:endParaRPr>
            </a:p>
          </p:txBody>
        </p:sp>
        <p:sp>
          <p:nvSpPr>
            <p:cNvPr id="104" name="Freeform 27"/>
            <p:cNvSpPr>
              <a:spLocks/>
            </p:cNvSpPr>
            <p:nvPr/>
          </p:nvSpPr>
          <p:spPr bwMode="auto">
            <a:xfrm>
              <a:off x="5222071" y="3885715"/>
              <a:ext cx="109930" cy="166790"/>
            </a:xfrm>
            <a:custGeom>
              <a:avLst/>
              <a:gdLst/>
              <a:ahLst/>
              <a:cxnLst>
                <a:cxn ang="0">
                  <a:pos x="41" y="30"/>
                </a:cxn>
                <a:cxn ang="0">
                  <a:pos x="40" y="14"/>
                </a:cxn>
                <a:cxn ang="0">
                  <a:pos x="38" y="7"/>
                </a:cxn>
                <a:cxn ang="0">
                  <a:pos x="35" y="0"/>
                </a:cxn>
                <a:cxn ang="0">
                  <a:pos x="32" y="3"/>
                </a:cxn>
                <a:cxn ang="0">
                  <a:pos x="4" y="2"/>
                </a:cxn>
                <a:cxn ang="0">
                  <a:pos x="6" y="13"/>
                </a:cxn>
                <a:cxn ang="0">
                  <a:pos x="4" y="15"/>
                </a:cxn>
                <a:cxn ang="0">
                  <a:pos x="8" y="33"/>
                </a:cxn>
                <a:cxn ang="0">
                  <a:pos x="4" y="40"/>
                </a:cxn>
                <a:cxn ang="0">
                  <a:pos x="0" y="51"/>
                </a:cxn>
                <a:cxn ang="0">
                  <a:pos x="5" y="64"/>
                </a:cxn>
                <a:cxn ang="0">
                  <a:pos x="4" y="69"/>
                </a:cxn>
                <a:cxn ang="0">
                  <a:pos x="13" y="72"/>
                </a:cxn>
                <a:cxn ang="0">
                  <a:pos x="35" y="64"/>
                </a:cxn>
                <a:cxn ang="0">
                  <a:pos x="48" y="58"/>
                </a:cxn>
                <a:cxn ang="0">
                  <a:pos x="44" y="45"/>
                </a:cxn>
                <a:cxn ang="0">
                  <a:pos x="41" y="30"/>
                </a:cxn>
              </a:cxnLst>
              <a:rect l="0" t="0" r="r" b="b"/>
              <a:pathLst>
                <a:path w="48" h="73">
                  <a:moveTo>
                    <a:pt x="41" y="30"/>
                  </a:moveTo>
                  <a:cubicBezTo>
                    <a:pt x="39" y="26"/>
                    <a:pt x="40" y="18"/>
                    <a:pt x="40" y="14"/>
                  </a:cubicBezTo>
                  <a:cubicBezTo>
                    <a:pt x="41" y="10"/>
                    <a:pt x="39" y="8"/>
                    <a:pt x="38" y="7"/>
                  </a:cubicBezTo>
                  <a:cubicBezTo>
                    <a:pt x="37" y="6"/>
                    <a:pt x="36" y="3"/>
                    <a:pt x="35" y="0"/>
                  </a:cubicBezTo>
                  <a:cubicBezTo>
                    <a:pt x="33" y="1"/>
                    <a:pt x="33" y="4"/>
                    <a:pt x="32" y="3"/>
                  </a:cubicBezTo>
                  <a:cubicBezTo>
                    <a:pt x="31" y="1"/>
                    <a:pt x="5" y="0"/>
                    <a:pt x="4" y="2"/>
                  </a:cubicBezTo>
                  <a:cubicBezTo>
                    <a:pt x="3" y="4"/>
                    <a:pt x="6" y="11"/>
                    <a:pt x="6" y="13"/>
                  </a:cubicBezTo>
                  <a:cubicBezTo>
                    <a:pt x="6" y="14"/>
                    <a:pt x="5" y="15"/>
                    <a:pt x="4" y="15"/>
                  </a:cubicBezTo>
                  <a:cubicBezTo>
                    <a:pt x="7" y="21"/>
                    <a:pt x="8" y="31"/>
                    <a:pt x="8" y="33"/>
                  </a:cubicBezTo>
                  <a:cubicBezTo>
                    <a:pt x="8" y="35"/>
                    <a:pt x="4" y="37"/>
                    <a:pt x="4" y="40"/>
                  </a:cubicBezTo>
                  <a:cubicBezTo>
                    <a:pt x="4" y="43"/>
                    <a:pt x="0" y="49"/>
                    <a:pt x="0" y="51"/>
                  </a:cubicBezTo>
                  <a:cubicBezTo>
                    <a:pt x="0" y="53"/>
                    <a:pt x="3" y="62"/>
                    <a:pt x="5" y="64"/>
                  </a:cubicBezTo>
                  <a:cubicBezTo>
                    <a:pt x="5" y="65"/>
                    <a:pt x="5" y="67"/>
                    <a:pt x="4" y="69"/>
                  </a:cubicBezTo>
                  <a:cubicBezTo>
                    <a:pt x="9" y="71"/>
                    <a:pt x="12" y="72"/>
                    <a:pt x="13" y="72"/>
                  </a:cubicBezTo>
                  <a:cubicBezTo>
                    <a:pt x="15" y="73"/>
                    <a:pt x="29" y="66"/>
                    <a:pt x="35" y="64"/>
                  </a:cubicBezTo>
                  <a:cubicBezTo>
                    <a:pt x="39" y="61"/>
                    <a:pt x="44" y="60"/>
                    <a:pt x="48" y="58"/>
                  </a:cubicBezTo>
                  <a:cubicBezTo>
                    <a:pt x="46" y="54"/>
                    <a:pt x="44" y="49"/>
                    <a:pt x="44" y="45"/>
                  </a:cubicBezTo>
                  <a:cubicBezTo>
                    <a:pt x="44" y="39"/>
                    <a:pt x="42" y="33"/>
                    <a:pt x="41" y="30"/>
                  </a:cubicBezTo>
                  <a:close/>
                </a:path>
              </a:pathLst>
            </a:custGeom>
            <a:grpFill/>
            <a:ln w="3175" cap="flat">
              <a:noFill/>
              <a:prstDash val="solid"/>
              <a:miter lim="800000"/>
              <a:headEnd/>
              <a:tailEnd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dirty="0">
                <a:solidFill>
                  <a:prstClr val="black"/>
                </a:solidFill>
                <a:latin typeface="+mn-lt"/>
                <a:ea typeface="造字工房悦黑体验版常规体" pitchFamily="50" charset="-122"/>
              </a:endParaRPr>
            </a:p>
          </p:txBody>
        </p:sp>
        <p:sp>
          <p:nvSpPr>
            <p:cNvPr id="105" name="Freeform 28"/>
            <p:cNvSpPr>
              <a:spLocks/>
            </p:cNvSpPr>
            <p:nvPr/>
          </p:nvSpPr>
          <p:spPr bwMode="auto">
            <a:xfrm>
              <a:off x="4913131" y="3845912"/>
              <a:ext cx="197116" cy="145942"/>
            </a:xfrm>
            <a:custGeom>
              <a:avLst/>
              <a:gdLst/>
              <a:ahLst/>
              <a:cxnLst>
                <a:cxn ang="0">
                  <a:pos x="29" y="34"/>
                </a:cxn>
                <a:cxn ang="0">
                  <a:pos x="34" y="33"/>
                </a:cxn>
                <a:cxn ang="0">
                  <a:pos x="42" y="31"/>
                </a:cxn>
                <a:cxn ang="0">
                  <a:pos x="51" y="42"/>
                </a:cxn>
                <a:cxn ang="0">
                  <a:pos x="53" y="49"/>
                </a:cxn>
                <a:cxn ang="0">
                  <a:pos x="53" y="50"/>
                </a:cxn>
                <a:cxn ang="0">
                  <a:pos x="61" y="48"/>
                </a:cxn>
                <a:cxn ang="0">
                  <a:pos x="65" y="58"/>
                </a:cxn>
                <a:cxn ang="0">
                  <a:pos x="70" y="62"/>
                </a:cxn>
                <a:cxn ang="0">
                  <a:pos x="74" y="58"/>
                </a:cxn>
                <a:cxn ang="0">
                  <a:pos x="77" y="60"/>
                </a:cxn>
                <a:cxn ang="0">
                  <a:pos x="80" y="57"/>
                </a:cxn>
                <a:cxn ang="0">
                  <a:pos x="79" y="50"/>
                </a:cxn>
                <a:cxn ang="0">
                  <a:pos x="84" y="49"/>
                </a:cxn>
                <a:cxn ang="0">
                  <a:pos x="82" y="42"/>
                </a:cxn>
                <a:cxn ang="0">
                  <a:pos x="80" y="37"/>
                </a:cxn>
                <a:cxn ang="0">
                  <a:pos x="80" y="28"/>
                </a:cxn>
                <a:cxn ang="0">
                  <a:pos x="78" y="26"/>
                </a:cxn>
                <a:cxn ang="0">
                  <a:pos x="76" y="20"/>
                </a:cxn>
                <a:cxn ang="0">
                  <a:pos x="76" y="16"/>
                </a:cxn>
                <a:cxn ang="0">
                  <a:pos x="72" y="11"/>
                </a:cxn>
                <a:cxn ang="0">
                  <a:pos x="67" y="2"/>
                </a:cxn>
                <a:cxn ang="0">
                  <a:pos x="59" y="8"/>
                </a:cxn>
                <a:cxn ang="0">
                  <a:pos x="52" y="7"/>
                </a:cxn>
                <a:cxn ang="0">
                  <a:pos x="45" y="8"/>
                </a:cxn>
                <a:cxn ang="0">
                  <a:pos x="42" y="5"/>
                </a:cxn>
                <a:cxn ang="0">
                  <a:pos x="42" y="3"/>
                </a:cxn>
                <a:cxn ang="0">
                  <a:pos x="41" y="4"/>
                </a:cxn>
                <a:cxn ang="0">
                  <a:pos x="24" y="3"/>
                </a:cxn>
                <a:cxn ang="0">
                  <a:pos x="16" y="0"/>
                </a:cxn>
                <a:cxn ang="0">
                  <a:pos x="14" y="5"/>
                </a:cxn>
                <a:cxn ang="0">
                  <a:pos x="15" y="10"/>
                </a:cxn>
                <a:cxn ang="0">
                  <a:pos x="11" y="12"/>
                </a:cxn>
                <a:cxn ang="0">
                  <a:pos x="1" y="17"/>
                </a:cxn>
                <a:cxn ang="0">
                  <a:pos x="0" y="18"/>
                </a:cxn>
                <a:cxn ang="0">
                  <a:pos x="8" y="28"/>
                </a:cxn>
                <a:cxn ang="0">
                  <a:pos x="21" y="42"/>
                </a:cxn>
                <a:cxn ang="0">
                  <a:pos x="29" y="34"/>
                </a:cxn>
              </a:cxnLst>
              <a:rect l="0" t="0" r="r" b="b"/>
              <a:pathLst>
                <a:path w="86" h="64">
                  <a:moveTo>
                    <a:pt x="29" y="34"/>
                  </a:moveTo>
                  <a:cubicBezTo>
                    <a:pt x="29" y="31"/>
                    <a:pt x="31" y="32"/>
                    <a:pt x="34" y="33"/>
                  </a:cubicBezTo>
                  <a:cubicBezTo>
                    <a:pt x="37" y="33"/>
                    <a:pt x="40" y="31"/>
                    <a:pt x="42" y="31"/>
                  </a:cubicBezTo>
                  <a:cubicBezTo>
                    <a:pt x="45" y="31"/>
                    <a:pt x="51" y="40"/>
                    <a:pt x="51" y="42"/>
                  </a:cubicBezTo>
                  <a:cubicBezTo>
                    <a:pt x="51" y="45"/>
                    <a:pt x="52" y="47"/>
                    <a:pt x="53" y="49"/>
                  </a:cubicBezTo>
                  <a:cubicBezTo>
                    <a:pt x="53" y="49"/>
                    <a:pt x="53" y="49"/>
                    <a:pt x="53" y="50"/>
                  </a:cubicBezTo>
                  <a:cubicBezTo>
                    <a:pt x="57" y="49"/>
                    <a:pt x="61" y="48"/>
                    <a:pt x="61" y="48"/>
                  </a:cubicBezTo>
                  <a:cubicBezTo>
                    <a:pt x="63" y="48"/>
                    <a:pt x="65" y="54"/>
                    <a:pt x="65" y="58"/>
                  </a:cubicBezTo>
                  <a:cubicBezTo>
                    <a:pt x="64" y="61"/>
                    <a:pt x="68" y="64"/>
                    <a:pt x="70" y="62"/>
                  </a:cubicBezTo>
                  <a:cubicBezTo>
                    <a:pt x="72" y="59"/>
                    <a:pt x="74" y="56"/>
                    <a:pt x="74" y="58"/>
                  </a:cubicBezTo>
                  <a:cubicBezTo>
                    <a:pt x="75" y="59"/>
                    <a:pt x="75" y="59"/>
                    <a:pt x="77" y="60"/>
                  </a:cubicBezTo>
                  <a:cubicBezTo>
                    <a:pt x="77" y="58"/>
                    <a:pt x="79" y="58"/>
                    <a:pt x="80" y="57"/>
                  </a:cubicBezTo>
                  <a:cubicBezTo>
                    <a:pt x="81" y="55"/>
                    <a:pt x="77" y="52"/>
                    <a:pt x="79" y="50"/>
                  </a:cubicBezTo>
                  <a:cubicBezTo>
                    <a:pt x="80" y="47"/>
                    <a:pt x="82" y="51"/>
                    <a:pt x="84" y="49"/>
                  </a:cubicBezTo>
                  <a:cubicBezTo>
                    <a:pt x="86" y="47"/>
                    <a:pt x="81" y="44"/>
                    <a:pt x="82" y="42"/>
                  </a:cubicBezTo>
                  <a:cubicBezTo>
                    <a:pt x="82" y="41"/>
                    <a:pt x="82" y="38"/>
                    <a:pt x="80" y="37"/>
                  </a:cubicBezTo>
                  <a:cubicBezTo>
                    <a:pt x="78" y="36"/>
                    <a:pt x="79" y="31"/>
                    <a:pt x="80" y="28"/>
                  </a:cubicBezTo>
                  <a:cubicBezTo>
                    <a:pt x="79" y="27"/>
                    <a:pt x="79" y="27"/>
                    <a:pt x="78" y="26"/>
                  </a:cubicBezTo>
                  <a:cubicBezTo>
                    <a:pt x="77" y="24"/>
                    <a:pt x="78" y="20"/>
                    <a:pt x="76" y="20"/>
                  </a:cubicBezTo>
                  <a:cubicBezTo>
                    <a:pt x="73" y="20"/>
                    <a:pt x="74" y="17"/>
                    <a:pt x="76" y="16"/>
                  </a:cubicBezTo>
                  <a:cubicBezTo>
                    <a:pt x="78" y="15"/>
                    <a:pt x="72" y="13"/>
                    <a:pt x="72" y="11"/>
                  </a:cubicBezTo>
                  <a:cubicBezTo>
                    <a:pt x="72" y="8"/>
                    <a:pt x="69" y="3"/>
                    <a:pt x="67" y="2"/>
                  </a:cubicBezTo>
                  <a:cubicBezTo>
                    <a:pt x="66" y="2"/>
                    <a:pt x="61" y="8"/>
                    <a:pt x="59" y="8"/>
                  </a:cubicBezTo>
                  <a:cubicBezTo>
                    <a:pt x="57" y="8"/>
                    <a:pt x="53" y="4"/>
                    <a:pt x="52" y="7"/>
                  </a:cubicBezTo>
                  <a:cubicBezTo>
                    <a:pt x="50" y="11"/>
                    <a:pt x="47" y="6"/>
                    <a:pt x="45" y="8"/>
                  </a:cubicBezTo>
                  <a:cubicBezTo>
                    <a:pt x="43" y="11"/>
                    <a:pt x="42" y="5"/>
                    <a:pt x="42" y="5"/>
                  </a:cubicBezTo>
                  <a:cubicBezTo>
                    <a:pt x="42" y="5"/>
                    <a:pt x="42" y="4"/>
                    <a:pt x="42" y="3"/>
                  </a:cubicBezTo>
                  <a:cubicBezTo>
                    <a:pt x="42" y="3"/>
                    <a:pt x="41" y="4"/>
                    <a:pt x="41" y="4"/>
                  </a:cubicBezTo>
                  <a:cubicBezTo>
                    <a:pt x="35" y="6"/>
                    <a:pt x="25" y="5"/>
                    <a:pt x="24" y="3"/>
                  </a:cubicBezTo>
                  <a:cubicBezTo>
                    <a:pt x="24" y="1"/>
                    <a:pt x="16" y="0"/>
                    <a:pt x="16" y="0"/>
                  </a:cubicBezTo>
                  <a:cubicBezTo>
                    <a:pt x="16" y="0"/>
                    <a:pt x="17" y="4"/>
                    <a:pt x="14" y="5"/>
                  </a:cubicBezTo>
                  <a:cubicBezTo>
                    <a:pt x="11" y="6"/>
                    <a:pt x="15" y="9"/>
                    <a:pt x="15" y="10"/>
                  </a:cubicBezTo>
                  <a:cubicBezTo>
                    <a:pt x="15" y="11"/>
                    <a:pt x="12" y="13"/>
                    <a:pt x="11" y="12"/>
                  </a:cubicBezTo>
                  <a:cubicBezTo>
                    <a:pt x="9" y="11"/>
                    <a:pt x="4" y="16"/>
                    <a:pt x="1" y="17"/>
                  </a:cubicBezTo>
                  <a:cubicBezTo>
                    <a:pt x="1" y="17"/>
                    <a:pt x="1" y="18"/>
                    <a:pt x="0" y="18"/>
                  </a:cubicBezTo>
                  <a:cubicBezTo>
                    <a:pt x="4" y="22"/>
                    <a:pt x="4" y="25"/>
                    <a:pt x="8" y="28"/>
                  </a:cubicBezTo>
                  <a:cubicBezTo>
                    <a:pt x="12" y="31"/>
                    <a:pt x="18" y="36"/>
                    <a:pt x="21" y="42"/>
                  </a:cubicBezTo>
                  <a:cubicBezTo>
                    <a:pt x="24" y="39"/>
                    <a:pt x="28" y="36"/>
                    <a:pt x="29" y="34"/>
                  </a:cubicBezTo>
                  <a:close/>
                </a:path>
              </a:pathLst>
            </a:custGeom>
            <a:grpFill/>
            <a:ln w="3175" cap="flat">
              <a:noFill/>
              <a:prstDash val="solid"/>
              <a:miter lim="800000"/>
              <a:headEnd/>
              <a:tailEnd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dirty="0">
                <a:solidFill>
                  <a:prstClr val="black"/>
                </a:solidFill>
                <a:latin typeface="+mn-lt"/>
                <a:ea typeface="造字工房悦黑体验版常规体" pitchFamily="50" charset="-122"/>
              </a:endParaRPr>
            </a:p>
          </p:txBody>
        </p:sp>
        <p:sp>
          <p:nvSpPr>
            <p:cNvPr id="106" name="Freeform 29"/>
            <p:cNvSpPr>
              <a:spLocks/>
            </p:cNvSpPr>
            <p:nvPr/>
          </p:nvSpPr>
          <p:spPr bwMode="auto">
            <a:xfrm>
              <a:off x="5007898" y="3953947"/>
              <a:ext cx="106139" cy="102349"/>
            </a:xfrm>
            <a:custGeom>
              <a:avLst/>
              <a:gdLst/>
              <a:ahLst/>
              <a:cxnLst>
                <a:cxn ang="0">
                  <a:pos x="38" y="26"/>
                </a:cxn>
                <a:cxn ang="0">
                  <a:pos x="34" y="23"/>
                </a:cxn>
                <a:cxn ang="0">
                  <a:pos x="35" y="15"/>
                </a:cxn>
                <a:cxn ang="0">
                  <a:pos x="36" y="12"/>
                </a:cxn>
                <a:cxn ang="0">
                  <a:pos x="33" y="10"/>
                </a:cxn>
                <a:cxn ang="0">
                  <a:pos x="29" y="14"/>
                </a:cxn>
                <a:cxn ang="0">
                  <a:pos x="24" y="10"/>
                </a:cxn>
                <a:cxn ang="0">
                  <a:pos x="20" y="0"/>
                </a:cxn>
                <a:cxn ang="0">
                  <a:pos x="12" y="2"/>
                </a:cxn>
                <a:cxn ang="0">
                  <a:pos x="11" y="7"/>
                </a:cxn>
                <a:cxn ang="0">
                  <a:pos x="2" y="15"/>
                </a:cxn>
                <a:cxn ang="0">
                  <a:pos x="0" y="19"/>
                </a:cxn>
                <a:cxn ang="0">
                  <a:pos x="14" y="28"/>
                </a:cxn>
                <a:cxn ang="0">
                  <a:pos x="41" y="45"/>
                </a:cxn>
                <a:cxn ang="0">
                  <a:pos x="43" y="45"/>
                </a:cxn>
                <a:cxn ang="0">
                  <a:pos x="47" y="35"/>
                </a:cxn>
                <a:cxn ang="0">
                  <a:pos x="38" y="26"/>
                </a:cxn>
              </a:cxnLst>
              <a:rect l="0" t="0" r="r" b="b"/>
              <a:pathLst>
                <a:path w="47" h="45">
                  <a:moveTo>
                    <a:pt x="38" y="26"/>
                  </a:moveTo>
                  <a:cubicBezTo>
                    <a:pt x="34" y="24"/>
                    <a:pt x="33" y="24"/>
                    <a:pt x="34" y="23"/>
                  </a:cubicBezTo>
                  <a:cubicBezTo>
                    <a:pt x="36" y="22"/>
                    <a:pt x="36" y="19"/>
                    <a:pt x="35" y="15"/>
                  </a:cubicBezTo>
                  <a:cubicBezTo>
                    <a:pt x="35" y="13"/>
                    <a:pt x="35" y="13"/>
                    <a:pt x="36" y="12"/>
                  </a:cubicBezTo>
                  <a:cubicBezTo>
                    <a:pt x="34" y="11"/>
                    <a:pt x="34" y="11"/>
                    <a:pt x="33" y="10"/>
                  </a:cubicBezTo>
                  <a:cubicBezTo>
                    <a:pt x="33" y="8"/>
                    <a:pt x="31" y="11"/>
                    <a:pt x="29" y="14"/>
                  </a:cubicBezTo>
                  <a:cubicBezTo>
                    <a:pt x="27" y="16"/>
                    <a:pt x="23" y="13"/>
                    <a:pt x="24" y="10"/>
                  </a:cubicBezTo>
                  <a:cubicBezTo>
                    <a:pt x="24" y="6"/>
                    <a:pt x="22" y="0"/>
                    <a:pt x="20" y="0"/>
                  </a:cubicBezTo>
                  <a:cubicBezTo>
                    <a:pt x="20" y="0"/>
                    <a:pt x="16" y="1"/>
                    <a:pt x="12" y="2"/>
                  </a:cubicBezTo>
                  <a:cubicBezTo>
                    <a:pt x="13" y="3"/>
                    <a:pt x="12" y="5"/>
                    <a:pt x="11" y="7"/>
                  </a:cubicBezTo>
                  <a:cubicBezTo>
                    <a:pt x="11" y="10"/>
                    <a:pt x="5" y="13"/>
                    <a:pt x="2" y="15"/>
                  </a:cubicBezTo>
                  <a:cubicBezTo>
                    <a:pt x="1" y="15"/>
                    <a:pt x="0" y="17"/>
                    <a:pt x="0" y="19"/>
                  </a:cubicBezTo>
                  <a:cubicBezTo>
                    <a:pt x="4" y="22"/>
                    <a:pt x="10" y="25"/>
                    <a:pt x="14" y="28"/>
                  </a:cubicBezTo>
                  <a:cubicBezTo>
                    <a:pt x="22" y="35"/>
                    <a:pt x="35" y="43"/>
                    <a:pt x="41" y="45"/>
                  </a:cubicBezTo>
                  <a:cubicBezTo>
                    <a:pt x="41" y="45"/>
                    <a:pt x="42" y="45"/>
                    <a:pt x="43" y="45"/>
                  </a:cubicBezTo>
                  <a:cubicBezTo>
                    <a:pt x="45" y="39"/>
                    <a:pt x="46" y="38"/>
                    <a:pt x="47" y="35"/>
                  </a:cubicBezTo>
                  <a:cubicBezTo>
                    <a:pt x="47" y="31"/>
                    <a:pt x="41" y="29"/>
                    <a:pt x="38" y="26"/>
                  </a:cubicBezTo>
                  <a:close/>
                </a:path>
              </a:pathLst>
            </a:custGeom>
            <a:grpFill/>
            <a:ln w="3175" cap="flat">
              <a:noFill/>
              <a:prstDash val="solid"/>
              <a:miter lim="800000"/>
              <a:headEnd/>
              <a:tailEnd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dirty="0">
                <a:solidFill>
                  <a:prstClr val="black"/>
                </a:solidFill>
                <a:latin typeface="+mn-lt"/>
                <a:ea typeface="造字工房悦黑体验版常规体" pitchFamily="50" charset="-122"/>
              </a:endParaRPr>
            </a:p>
          </p:txBody>
        </p:sp>
        <p:sp>
          <p:nvSpPr>
            <p:cNvPr id="107" name="Freeform 30"/>
            <p:cNvSpPr>
              <a:spLocks/>
            </p:cNvSpPr>
            <p:nvPr/>
          </p:nvSpPr>
          <p:spPr bwMode="auto">
            <a:xfrm>
              <a:off x="4962410" y="3916040"/>
              <a:ext cx="75814" cy="81500"/>
            </a:xfrm>
            <a:custGeom>
              <a:avLst/>
              <a:gdLst/>
              <a:ahLst/>
              <a:cxnLst>
                <a:cxn ang="0">
                  <a:pos x="31" y="24"/>
                </a:cxn>
                <a:cxn ang="0">
                  <a:pos x="32" y="18"/>
                </a:cxn>
                <a:cxn ang="0">
                  <a:pos x="30" y="11"/>
                </a:cxn>
                <a:cxn ang="0">
                  <a:pos x="21" y="0"/>
                </a:cxn>
                <a:cxn ang="0">
                  <a:pos x="13" y="2"/>
                </a:cxn>
                <a:cxn ang="0">
                  <a:pos x="8" y="3"/>
                </a:cxn>
                <a:cxn ang="0">
                  <a:pos x="0" y="11"/>
                </a:cxn>
                <a:cxn ang="0">
                  <a:pos x="2" y="15"/>
                </a:cxn>
                <a:cxn ang="0">
                  <a:pos x="11" y="30"/>
                </a:cxn>
                <a:cxn ang="0">
                  <a:pos x="20" y="36"/>
                </a:cxn>
                <a:cxn ang="0">
                  <a:pos x="22" y="32"/>
                </a:cxn>
                <a:cxn ang="0">
                  <a:pos x="31" y="24"/>
                </a:cxn>
              </a:cxnLst>
              <a:rect l="0" t="0" r="r" b="b"/>
              <a:pathLst>
                <a:path w="33" h="36">
                  <a:moveTo>
                    <a:pt x="31" y="24"/>
                  </a:moveTo>
                  <a:cubicBezTo>
                    <a:pt x="32" y="22"/>
                    <a:pt x="33" y="20"/>
                    <a:pt x="32" y="18"/>
                  </a:cubicBezTo>
                  <a:cubicBezTo>
                    <a:pt x="31" y="16"/>
                    <a:pt x="30" y="14"/>
                    <a:pt x="30" y="11"/>
                  </a:cubicBezTo>
                  <a:cubicBezTo>
                    <a:pt x="30" y="9"/>
                    <a:pt x="24" y="0"/>
                    <a:pt x="21" y="0"/>
                  </a:cubicBezTo>
                  <a:cubicBezTo>
                    <a:pt x="19" y="0"/>
                    <a:pt x="16" y="2"/>
                    <a:pt x="13" y="2"/>
                  </a:cubicBezTo>
                  <a:cubicBezTo>
                    <a:pt x="10" y="1"/>
                    <a:pt x="8" y="0"/>
                    <a:pt x="8" y="3"/>
                  </a:cubicBezTo>
                  <a:cubicBezTo>
                    <a:pt x="7" y="5"/>
                    <a:pt x="3" y="8"/>
                    <a:pt x="0" y="11"/>
                  </a:cubicBezTo>
                  <a:cubicBezTo>
                    <a:pt x="1" y="12"/>
                    <a:pt x="1" y="14"/>
                    <a:pt x="2" y="15"/>
                  </a:cubicBezTo>
                  <a:cubicBezTo>
                    <a:pt x="4" y="25"/>
                    <a:pt x="7" y="26"/>
                    <a:pt x="11" y="30"/>
                  </a:cubicBezTo>
                  <a:cubicBezTo>
                    <a:pt x="12" y="31"/>
                    <a:pt x="16" y="33"/>
                    <a:pt x="20" y="36"/>
                  </a:cubicBezTo>
                  <a:cubicBezTo>
                    <a:pt x="20" y="34"/>
                    <a:pt x="21" y="32"/>
                    <a:pt x="22" y="32"/>
                  </a:cubicBezTo>
                  <a:cubicBezTo>
                    <a:pt x="25" y="30"/>
                    <a:pt x="31" y="27"/>
                    <a:pt x="31" y="24"/>
                  </a:cubicBezTo>
                  <a:close/>
                </a:path>
              </a:pathLst>
            </a:custGeom>
            <a:grpFill/>
            <a:ln w="3175" cap="flat">
              <a:noFill/>
              <a:prstDash val="solid"/>
              <a:miter lim="800000"/>
              <a:headEnd/>
              <a:tailEnd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dirty="0">
                <a:solidFill>
                  <a:prstClr val="black"/>
                </a:solidFill>
                <a:latin typeface="+mn-lt"/>
                <a:ea typeface="造字工房悦黑体验版常规体" pitchFamily="50" charset="-122"/>
              </a:endParaRPr>
            </a:p>
          </p:txBody>
        </p:sp>
        <p:sp>
          <p:nvSpPr>
            <p:cNvPr id="108" name="Freeform 31"/>
            <p:cNvSpPr>
              <a:spLocks/>
            </p:cNvSpPr>
            <p:nvPr/>
          </p:nvSpPr>
          <p:spPr bwMode="auto">
            <a:xfrm>
              <a:off x="4865746" y="3438413"/>
              <a:ext cx="214175" cy="176268"/>
            </a:xfrm>
            <a:custGeom>
              <a:avLst/>
              <a:gdLst/>
              <a:ahLst/>
              <a:cxnLst>
                <a:cxn ang="0">
                  <a:pos x="44" y="59"/>
                </a:cxn>
                <a:cxn ang="0">
                  <a:pos x="56" y="51"/>
                </a:cxn>
                <a:cxn ang="0">
                  <a:pos x="56" y="20"/>
                </a:cxn>
                <a:cxn ang="0">
                  <a:pos x="94" y="20"/>
                </a:cxn>
                <a:cxn ang="0">
                  <a:pos x="94" y="4"/>
                </a:cxn>
                <a:cxn ang="0">
                  <a:pos x="86" y="0"/>
                </a:cxn>
                <a:cxn ang="0">
                  <a:pos x="44" y="0"/>
                </a:cxn>
                <a:cxn ang="0">
                  <a:pos x="38" y="10"/>
                </a:cxn>
                <a:cxn ang="0">
                  <a:pos x="23" y="31"/>
                </a:cxn>
                <a:cxn ang="0">
                  <a:pos x="3" y="66"/>
                </a:cxn>
                <a:cxn ang="0">
                  <a:pos x="0" y="77"/>
                </a:cxn>
                <a:cxn ang="0">
                  <a:pos x="44" y="77"/>
                </a:cxn>
                <a:cxn ang="0">
                  <a:pos x="44" y="59"/>
                </a:cxn>
              </a:cxnLst>
              <a:rect l="0" t="0" r="r" b="b"/>
              <a:pathLst>
                <a:path w="94" h="77">
                  <a:moveTo>
                    <a:pt x="44" y="59"/>
                  </a:moveTo>
                  <a:cubicBezTo>
                    <a:pt x="44" y="56"/>
                    <a:pt x="56" y="53"/>
                    <a:pt x="56" y="51"/>
                  </a:cubicBezTo>
                  <a:cubicBezTo>
                    <a:pt x="56" y="48"/>
                    <a:pt x="56" y="20"/>
                    <a:pt x="56" y="20"/>
                  </a:cubicBezTo>
                  <a:cubicBezTo>
                    <a:pt x="56" y="20"/>
                    <a:pt x="93" y="21"/>
                    <a:pt x="94" y="20"/>
                  </a:cubicBezTo>
                  <a:cubicBezTo>
                    <a:pt x="94" y="20"/>
                    <a:pt x="94" y="12"/>
                    <a:pt x="94" y="4"/>
                  </a:cubicBezTo>
                  <a:cubicBezTo>
                    <a:pt x="92" y="2"/>
                    <a:pt x="94" y="0"/>
                    <a:pt x="86" y="0"/>
                  </a:cubicBezTo>
                  <a:cubicBezTo>
                    <a:pt x="79" y="0"/>
                    <a:pt x="58" y="0"/>
                    <a:pt x="44" y="0"/>
                  </a:cubicBezTo>
                  <a:cubicBezTo>
                    <a:pt x="41" y="3"/>
                    <a:pt x="39" y="7"/>
                    <a:pt x="38" y="10"/>
                  </a:cubicBezTo>
                  <a:cubicBezTo>
                    <a:pt x="36" y="16"/>
                    <a:pt x="23" y="23"/>
                    <a:pt x="23" y="31"/>
                  </a:cubicBezTo>
                  <a:cubicBezTo>
                    <a:pt x="22" y="38"/>
                    <a:pt x="11" y="50"/>
                    <a:pt x="3" y="66"/>
                  </a:cubicBezTo>
                  <a:cubicBezTo>
                    <a:pt x="1" y="70"/>
                    <a:pt x="0" y="74"/>
                    <a:pt x="0" y="77"/>
                  </a:cubicBezTo>
                  <a:cubicBezTo>
                    <a:pt x="44" y="77"/>
                    <a:pt x="44" y="77"/>
                    <a:pt x="44" y="77"/>
                  </a:cubicBezTo>
                  <a:cubicBezTo>
                    <a:pt x="44" y="77"/>
                    <a:pt x="44" y="62"/>
                    <a:pt x="44" y="59"/>
                  </a:cubicBezTo>
                  <a:close/>
                </a:path>
              </a:pathLst>
            </a:custGeom>
            <a:grpFill/>
            <a:ln w="3175" cap="flat">
              <a:noFill/>
              <a:prstDash val="solid"/>
              <a:miter lim="800000"/>
              <a:headEnd/>
              <a:tailEnd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dirty="0">
                <a:solidFill>
                  <a:prstClr val="black"/>
                </a:solidFill>
                <a:latin typeface="+mn-lt"/>
                <a:ea typeface="造字工房悦黑体验版常规体" pitchFamily="50" charset="-122"/>
              </a:endParaRPr>
            </a:p>
          </p:txBody>
        </p:sp>
        <p:sp>
          <p:nvSpPr>
            <p:cNvPr id="109" name="Freeform 32"/>
            <p:cNvSpPr>
              <a:spLocks/>
            </p:cNvSpPr>
            <p:nvPr/>
          </p:nvSpPr>
          <p:spPr bwMode="auto">
            <a:xfrm>
              <a:off x="4863852" y="3447889"/>
              <a:ext cx="312733" cy="343058"/>
            </a:xfrm>
            <a:custGeom>
              <a:avLst/>
              <a:gdLst/>
              <a:ahLst/>
              <a:cxnLst>
                <a:cxn ang="0">
                  <a:pos x="11" y="130"/>
                </a:cxn>
                <a:cxn ang="0">
                  <a:pos x="21" y="130"/>
                </a:cxn>
                <a:cxn ang="0">
                  <a:pos x="30" y="129"/>
                </a:cxn>
                <a:cxn ang="0">
                  <a:pos x="36" y="135"/>
                </a:cxn>
                <a:cxn ang="0">
                  <a:pos x="40" y="135"/>
                </a:cxn>
                <a:cxn ang="0">
                  <a:pos x="48" y="145"/>
                </a:cxn>
                <a:cxn ang="0">
                  <a:pos x="53" y="150"/>
                </a:cxn>
                <a:cxn ang="0">
                  <a:pos x="59" y="147"/>
                </a:cxn>
                <a:cxn ang="0">
                  <a:pos x="66" y="144"/>
                </a:cxn>
                <a:cxn ang="0">
                  <a:pos x="72" y="143"/>
                </a:cxn>
                <a:cxn ang="0">
                  <a:pos x="80" y="144"/>
                </a:cxn>
                <a:cxn ang="0">
                  <a:pos x="87" y="141"/>
                </a:cxn>
                <a:cxn ang="0">
                  <a:pos x="131" y="141"/>
                </a:cxn>
                <a:cxn ang="0">
                  <a:pos x="132" y="131"/>
                </a:cxn>
                <a:cxn ang="0">
                  <a:pos x="129" y="128"/>
                </a:cxn>
                <a:cxn ang="0">
                  <a:pos x="118" y="28"/>
                </a:cxn>
                <a:cxn ang="0">
                  <a:pos x="137" y="28"/>
                </a:cxn>
                <a:cxn ang="0">
                  <a:pos x="97" y="2"/>
                </a:cxn>
                <a:cxn ang="0">
                  <a:pos x="95" y="0"/>
                </a:cxn>
                <a:cxn ang="0">
                  <a:pos x="95" y="16"/>
                </a:cxn>
                <a:cxn ang="0">
                  <a:pos x="57" y="16"/>
                </a:cxn>
                <a:cxn ang="0">
                  <a:pos x="57" y="47"/>
                </a:cxn>
                <a:cxn ang="0">
                  <a:pos x="45" y="55"/>
                </a:cxn>
                <a:cxn ang="0">
                  <a:pos x="45" y="73"/>
                </a:cxn>
                <a:cxn ang="0">
                  <a:pos x="1" y="73"/>
                </a:cxn>
                <a:cxn ang="0">
                  <a:pos x="7" y="85"/>
                </a:cxn>
                <a:cxn ang="0">
                  <a:pos x="9" y="104"/>
                </a:cxn>
                <a:cxn ang="0">
                  <a:pos x="6" y="126"/>
                </a:cxn>
                <a:cxn ang="0">
                  <a:pos x="4" y="135"/>
                </a:cxn>
                <a:cxn ang="0">
                  <a:pos x="4" y="135"/>
                </a:cxn>
                <a:cxn ang="0">
                  <a:pos x="11" y="130"/>
                </a:cxn>
              </a:cxnLst>
              <a:rect l="0" t="0" r="r" b="b"/>
              <a:pathLst>
                <a:path w="137" h="150">
                  <a:moveTo>
                    <a:pt x="11" y="130"/>
                  </a:moveTo>
                  <a:cubicBezTo>
                    <a:pt x="15" y="131"/>
                    <a:pt x="21" y="130"/>
                    <a:pt x="21" y="130"/>
                  </a:cubicBezTo>
                  <a:cubicBezTo>
                    <a:pt x="21" y="130"/>
                    <a:pt x="27" y="127"/>
                    <a:pt x="30" y="129"/>
                  </a:cubicBezTo>
                  <a:cubicBezTo>
                    <a:pt x="33" y="131"/>
                    <a:pt x="36" y="135"/>
                    <a:pt x="36" y="135"/>
                  </a:cubicBezTo>
                  <a:cubicBezTo>
                    <a:pt x="40" y="135"/>
                    <a:pt x="40" y="135"/>
                    <a:pt x="40" y="135"/>
                  </a:cubicBezTo>
                  <a:cubicBezTo>
                    <a:pt x="40" y="135"/>
                    <a:pt x="43" y="143"/>
                    <a:pt x="48" y="145"/>
                  </a:cubicBezTo>
                  <a:cubicBezTo>
                    <a:pt x="51" y="146"/>
                    <a:pt x="52" y="148"/>
                    <a:pt x="53" y="150"/>
                  </a:cubicBezTo>
                  <a:cubicBezTo>
                    <a:pt x="57" y="150"/>
                    <a:pt x="59" y="149"/>
                    <a:pt x="59" y="147"/>
                  </a:cubicBezTo>
                  <a:cubicBezTo>
                    <a:pt x="59" y="144"/>
                    <a:pt x="61" y="139"/>
                    <a:pt x="66" y="144"/>
                  </a:cubicBezTo>
                  <a:cubicBezTo>
                    <a:pt x="71" y="149"/>
                    <a:pt x="71" y="145"/>
                    <a:pt x="72" y="143"/>
                  </a:cubicBezTo>
                  <a:cubicBezTo>
                    <a:pt x="73" y="141"/>
                    <a:pt x="76" y="144"/>
                    <a:pt x="80" y="144"/>
                  </a:cubicBezTo>
                  <a:cubicBezTo>
                    <a:pt x="83" y="144"/>
                    <a:pt x="87" y="141"/>
                    <a:pt x="87" y="141"/>
                  </a:cubicBezTo>
                  <a:cubicBezTo>
                    <a:pt x="87" y="141"/>
                    <a:pt x="129" y="142"/>
                    <a:pt x="131" y="141"/>
                  </a:cubicBezTo>
                  <a:cubicBezTo>
                    <a:pt x="133" y="140"/>
                    <a:pt x="132" y="131"/>
                    <a:pt x="132" y="131"/>
                  </a:cubicBezTo>
                  <a:cubicBezTo>
                    <a:pt x="129" y="128"/>
                    <a:pt x="129" y="128"/>
                    <a:pt x="129" y="128"/>
                  </a:cubicBezTo>
                  <a:cubicBezTo>
                    <a:pt x="118" y="28"/>
                    <a:pt x="118" y="28"/>
                    <a:pt x="118" y="28"/>
                  </a:cubicBezTo>
                  <a:cubicBezTo>
                    <a:pt x="137" y="28"/>
                    <a:pt x="137" y="28"/>
                    <a:pt x="137" y="28"/>
                  </a:cubicBezTo>
                  <a:cubicBezTo>
                    <a:pt x="117" y="15"/>
                    <a:pt x="99" y="3"/>
                    <a:pt x="97" y="2"/>
                  </a:cubicBezTo>
                  <a:cubicBezTo>
                    <a:pt x="96" y="2"/>
                    <a:pt x="95" y="1"/>
                    <a:pt x="95" y="0"/>
                  </a:cubicBezTo>
                  <a:cubicBezTo>
                    <a:pt x="95" y="8"/>
                    <a:pt x="95" y="16"/>
                    <a:pt x="95" y="16"/>
                  </a:cubicBezTo>
                  <a:cubicBezTo>
                    <a:pt x="94" y="17"/>
                    <a:pt x="57" y="16"/>
                    <a:pt x="57" y="16"/>
                  </a:cubicBezTo>
                  <a:cubicBezTo>
                    <a:pt x="57" y="16"/>
                    <a:pt x="57" y="44"/>
                    <a:pt x="57" y="47"/>
                  </a:cubicBezTo>
                  <a:cubicBezTo>
                    <a:pt x="57" y="49"/>
                    <a:pt x="45" y="52"/>
                    <a:pt x="45" y="55"/>
                  </a:cubicBezTo>
                  <a:cubicBezTo>
                    <a:pt x="45" y="58"/>
                    <a:pt x="45" y="73"/>
                    <a:pt x="45" y="73"/>
                  </a:cubicBezTo>
                  <a:cubicBezTo>
                    <a:pt x="1" y="73"/>
                    <a:pt x="1" y="73"/>
                    <a:pt x="1" y="73"/>
                  </a:cubicBezTo>
                  <a:cubicBezTo>
                    <a:pt x="0" y="80"/>
                    <a:pt x="4" y="82"/>
                    <a:pt x="7" y="85"/>
                  </a:cubicBezTo>
                  <a:cubicBezTo>
                    <a:pt x="10" y="89"/>
                    <a:pt x="4" y="96"/>
                    <a:pt x="9" y="104"/>
                  </a:cubicBezTo>
                  <a:cubicBezTo>
                    <a:pt x="15" y="111"/>
                    <a:pt x="8" y="122"/>
                    <a:pt x="6" y="126"/>
                  </a:cubicBezTo>
                  <a:cubicBezTo>
                    <a:pt x="4" y="128"/>
                    <a:pt x="4" y="132"/>
                    <a:pt x="4" y="135"/>
                  </a:cubicBezTo>
                  <a:cubicBezTo>
                    <a:pt x="4" y="135"/>
                    <a:pt x="4" y="135"/>
                    <a:pt x="4" y="135"/>
                  </a:cubicBezTo>
                  <a:cubicBezTo>
                    <a:pt x="8" y="135"/>
                    <a:pt x="7" y="129"/>
                    <a:pt x="11" y="130"/>
                  </a:cubicBezTo>
                  <a:close/>
                </a:path>
              </a:pathLst>
            </a:custGeom>
            <a:grpFill/>
            <a:ln w="3175" cap="flat">
              <a:noFill/>
              <a:prstDash val="solid"/>
              <a:miter lim="800000"/>
              <a:headEnd/>
              <a:tailEnd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dirty="0">
                <a:solidFill>
                  <a:prstClr val="black"/>
                </a:solidFill>
                <a:latin typeface="+mn-lt"/>
                <a:ea typeface="造字工房悦黑体验版常规体" pitchFamily="50" charset="-122"/>
              </a:endParaRPr>
            </a:p>
          </p:txBody>
        </p:sp>
        <p:sp>
          <p:nvSpPr>
            <p:cNvPr id="110" name="Freeform 33"/>
            <p:cNvSpPr>
              <a:spLocks/>
            </p:cNvSpPr>
            <p:nvPr/>
          </p:nvSpPr>
          <p:spPr bwMode="auto">
            <a:xfrm>
              <a:off x="4985154" y="3512331"/>
              <a:ext cx="430244" cy="403709"/>
            </a:xfrm>
            <a:custGeom>
              <a:avLst/>
              <a:gdLst/>
              <a:ahLst/>
              <a:cxnLst>
                <a:cxn ang="0">
                  <a:pos x="179" y="73"/>
                </a:cxn>
                <a:cxn ang="0">
                  <a:pos x="173" y="61"/>
                </a:cxn>
                <a:cxn ang="0">
                  <a:pos x="161" y="57"/>
                </a:cxn>
                <a:cxn ang="0">
                  <a:pos x="153" y="47"/>
                </a:cxn>
                <a:cxn ang="0">
                  <a:pos x="84" y="0"/>
                </a:cxn>
                <a:cxn ang="0">
                  <a:pos x="65" y="0"/>
                </a:cxn>
                <a:cxn ang="0">
                  <a:pos x="76" y="100"/>
                </a:cxn>
                <a:cxn ang="0">
                  <a:pos x="79" y="103"/>
                </a:cxn>
                <a:cxn ang="0">
                  <a:pos x="78" y="113"/>
                </a:cxn>
                <a:cxn ang="0">
                  <a:pos x="34" y="113"/>
                </a:cxn>
                <a:cxn ang="0">
                  <a:pos x="27" y="116"/>
                </a:cxn>
                <a:cxn ang="0">
                  <a:pos x="19" y="115"/>
                </a:cxn>
                <a:cxn ang="0">
                  <a:pos x="13" y="116"/>
                </a:cxn>
                <a:cxn ang="0">
                  <a:pos x="6" y="119"/>
                </a:cxn>
                <a:cxn ang="0">
                  <a:pos x="0" y="122"/>
                </a:cxn>
                <a:cxn ang="0">
                  <a:pos x="1" y="125"/>
                </a:cxn>
                <a:cxn ang="0">
                  <a:pos x="3" y="128"/>
                </a:cxn>
                <a:cxn ang="0">
                  <a:pos x="5" y="135"/>
                </a:cxn>
                <a:cxn ang="0">
                  <a:pos x="11" y="142"/>
                </a:cxn>
                <a:cxn ang="0">
                  <a:pos x="11" y="151"/>
                </a:cxn>
                <a:cxn ang="0">
                  <a:pos x="14" y="154"/>
                </a:cxn>
                <a:cxn ang="0">
                  <a:pos x="21" y="153"/>
                </a:cxn>
                <a:cxn ang="0">
                  <a:pos x="28" y="154"/>
                </a:cxn>
                <a:cxn ang="0">
                  <a:pos x="36" y="148"/>
                </a:cxn>
                <a:cxn ang="0">
                  <a:pos x="41" y="157"/>
                </a:cxn>
                <a:cxn ang="0">
                  <a:pos x="45" y="162"/>
                </a:cxn>
                <a:cxn ang="0">
                  <a:pos x="45" y="166"/>
                </a:cxn>
                <a:cxn ang="0">
                  <a:pos x="47" y="172"/>
                </a:cxn>
                <a:cxn ang="0">
                  <a:pos x="53" y="173"/>
                </a:cxn>
                <a:cxn ang="0">
                  <a:pos x="58" y="175"/>
                </a:cxn>
                <a:cxn ang="0">
                  <a:pos x="65" y="172"/>
                </a:cxn>
                <a:cxn ang="0">
                  <a:pos x="70" y="171"/>
                </a:cxn>
                <a:cxn ang="0">
                  <a:pos x="74" y="172"/>
                </a:cxn>
                <a:cxn ang="0">
                  <a:pos x="78" y="172"/>
                </a:cxn>
                <a:cxn ang="0">
                  <a:pos x="81" y="163"/>
                </a:cxn>
                <a:cxn ang="0">
                  <a:pos x="80" y="156"/>
                </a:cxn>
                <a:cxn ang="0">
                  <a:pos x="89" y="152"/>
                </a:cxn>
                <a:cxn ang="0">
                  <a:pos x="93" y="145"/>
                </a:cxn>
                <a:cxn ang="0">
                  <a:pos x="96" y="136"/>
                </a:cxn>
                <a:cxn ang="0">
                  <a:pos x="103" y="137"/>
                </a:cxn>
                <a:cxn ang="0">
                  <a:pos x="108" y="131"/>
                </a:cxn>
                <a:cxn ang="0">
                  <a:pos x="114" y="129"/>
                </a:cxn>
                <a:cxn ang="0">
                  <a:pos x="118" y="126"/>
                </a:cxn>
                <a:cxn ang="0">
                  <a:pos x="128" y="122"/>
                </a:cxn>
                <a:cxn ang="0">
                  <a:pos x="136" y="119"/>
                </a:cxn>
                <a:cxn ang="0">
                  <a:pos x="150" y="119"/>
                </a:cxn>
                <a:cxn ang="0">
                  <a:pos x="159" y="116"/>
                </a:cxn>
                <a:cxn ang="0">
                  <a:pos x="177" y="115"/>
                </a:cxn>
                <a:cxn ang="0">
                  <a:pos x="184" y="110"/>
                </a:cxn>
                <a:cxn ang="0">
                  <a:pos x="188" y="101"/>
                </a:cxn>
                <a:cxn ang="0">
                  <a:pos x="188" y="71"/>
                </a:cxn>
                <a:cxn ang="0">
                  <a:pos x="179" y="73"/>
                </a:cxn>
              </a:cxnLst>
              <a:rect l="0" t="0" r="r" b="b"/>
              <a:pathLst>
                <a:path w="189" h="177">
                  <a:moveTo>
                    <a:pt x="179" y="73"/>
                  </a:moveTo>
                  <a:cubicBezTo>
                    <a:pt x="179" y="73"/>
                    <a:pt x="179" y="65"/>
                    <a:pt x="173" y="61"/>
                  </a:cubicBezTo>
                  <a:cubicBezTo>
                    <a:pt x="168" y="58"/>
                    <a:pt x="161" y="57"/>
                    <a:pt x="161" y="57"/>
                  </a:cubicBezTo>
                  <a:cubicBezTo>
                    <a:pt x="161" y="57"/>
                    <a:pt x="157" y="50"/>
                    <a:pt x="153" y="47"/>
                  </a:cubicBezTo>
                  <a:cubicBezTo>
                    <a:pt x="152" y="45"/>
                    <a:pt x="114" y="20"/>
                    <a:pt x="84" y="0"/>
                  </a:cubicBezTo>
                  <a:cubicBezTo>
                    <a:pt x="65" y="0"/>
                    <a:pt x="65" y="0"/>
                    <a:pt x="65" y="0"/>
                  </a:cubicBezTo>
                  <a:cubicBezTo>
                    <a:pt x="76" y="100"/>
                    <a:pt x="76" y="100"/>
                    <a:pt x="76" y="100"/>
                  </a:cubicBezTo>
                  <a:cubicBezTo>
                    <a:pt x="79" y="103"/>
                    <a:pt x="79" y="103"/>
                    <a:pt x="79" y="103"/>
                  </a:cubicBezTo>
                  <a:cubicBezTo>
                    <a:pt x="79" y="103"/>
                    <a:pt x="80" y="112"/>
                    <a:pt x="78" y="113"/>
                  </a:cubicBezTo>
                  <a:cubicBezTo>
                    <a:pt x="76" y="114"/>
                    <a:pt x="34" y="113"/>
                    <a:pt x="34" y="113"/>
                  </a:cubicBezTo>
                  <a:cubicBezTo>
                    <a:pt x="34" y="113"/>
                    <a:pt x="30" y="116"/>
                    <a:pt x="27" y="116"/>
                  </a:cubicBezTo>
                  <a:cubicBezTo>
                    <a:pt x="23" y="116"/>
                    <a:pt x="20" y="113"/>
                    <a:pt x="19" y="115"/>
                  </a:cubicBezTo>
                  <a:cubicBezTo>
                    <a:pt x="18" y="117"/>
                    <a:pt x="18" y="121"/>
                    <a:pt x="13" y="116"/>
                  </a:cubicBezTo>
                  <a:cubicBezTo>
                    <a:pt x="8" y="111"/>
                    <a:pt x="6" y="116"/>
                    <a:pt x="6" y="119"/>
                  </a:cubicBezTo>
                  <a:cubicBezTo>
                    <a:pt x="6" y="121"/>
                    <a:pt x="4" y="122"/>
                    <a:pt x="0" y="122"/>
                  </a:cubicBezTo>
                  <a:cubicBezTo>
                    <a:pt x="1" y="124"/>
                    <a:pt x="1" y="125"/>
                    <a:pt x="1" y="125"/>
                  </a:cubicBezTo>
                  <a:cubicBezTo>
                    <a:pt x="3" y="128"/>
                    <a:pt x="3" y="128"/>
                    <a:pt x="3" y="128"/>
                  </a:cubicBezTo>
                  <a:cubicBezTo>
                    <a:pt x="3" y="128"/>
                    <a:pt x="3" y="133"/>
                    <a:pt x="5" y="135"/>
                  </a:cubicBezTo>
                  <a:cubicBezTo>
                    <a:pt x="7" y="137"/>
                    <a:pt x="11" y="141"/>
                    <a:pt x="11" y="142"/>
                  </a:cubicBezTo>
                  <a:cubicBezTo>
                    <a:pt x="11" y="144"/>
                    <a:pt x="11" y="151"/>
                    <a:pt x="11" y="151"/>
                  </a:cubicBezTo>
                  <a:cubicBezTo>
                    <a:pt x="11" y="151"/>
                    <a:pt x="12" y="157"/>
                    <a:pt x="14" y="154"/>
                  </a:cubicBezTo>
                  <a:cubicBezTo>
                    <a:pt x="16" y="152"/>
                    <a:pt x="19" y="157"/>
                    <a:pt x="21" y="153"/>
                  </a:cubicBezTo>
                  <a:cubicBezTo>
                    <a:pt x="22" y="150"/>
                    <a:pt x="26" y="154"/>
                    <a:pt x="28" y="154"/>
                  </a:cubicBezTo>
                  <a:cubicBezTo>
                    <a:pt x="30" y="154"/>
                    <a:pt x="35" y="148"/>
                    <a:pt x="36" y="148"/>
                  </a:cubicBezTo>
                  <a:cubicBezTo>
                    <a:pt x="38" y="149"/>
                    <a:pt x="41" y="154"/>
                    <a:pt x="41" y="157"/>
                  </a:cubicBezTo>
                  <a:cubicBezTo>
                    <a:pt x="41" y="159"/>
                    <a:pt x="47" y="161"/>
                    <a:pt x="45" y="162"/>
                  </a:cubicBezTo>
                  <a:cubicBezTo>
                    <a:pt x="43" y="163"/>
                    <a:pt x="42" y="166"/>
                    <a:pt x="45" y="166"/>
                  </a:cubicBezTo>
                  <a:cubicBezTo>
                    <a:pt x="47" y="166"/>
                    <a:pt x="46" y="170"/>
                    <a:pt x="47" y="172"/>
                  </a:cubicBezTo>
                  <a:cubicBezTo>
                    <a:pt x="49" y="174"/>
                    <a:pt x="51" y="176"/>
                    <a:pt x="53" y="173"/>
                  </a:cubicBezTo>
                  <a:cubicBezTo>
                    <a:pt x="54" y="170"/>
                    <a:pt x="57" y="173"/>
                    <a:pt x="58" y="175"/>
                  </a:cubicBezTo>
                  <a:cubicBezTo>
                    <a:pt x="60" y="177"/>
                    <a:pt x="64" y="174"/>
                    <a:pt x="65" y="172"/>
                  </a:cubicBezTo>
                  <a:cubicBezTo>
                    <a:pt x="65" y="169"/>
                    <a:pt x="71" y="168"/>
                    <a:pt x="70" y="171"/>
                  </a:cubicBezTo>
                  <a:cubicBezTo>
                    <a:pt x="70" y="174"/>
                    <a:pt x="71" y="175"/>
                    <a:pt x="74" y="172"/>
                  </a:cubicBezTo>
                  <a:cubicBezTo>
                    <a:pt x="75" y="171"/>
                    <a:pt x="76" y="171"/>
                    <a:pt x="78" y="172"/>
                  </a:cubicBezTo>
                  <a:cubicBezTo>
                    <a:pt x="79" y="168"/>
                    <a:pt x="80" y="164"/>
                    <a:pt x="81" y="163"/>
                  </a:cubicBezTo>
                  <a:cubicBezTo>
                    <a:pt x="82" y="161"/>
                    <a:pt x="78" y="156"/>
                    <a:pt x="80" y="156"/>
                  </a:cubicBezTo>
                  <a:cubicBezTo>
                    <a:pt x="82" y="155"/>
                    <a:pt x="87" y="156"/>
                    <a:pt x="89" y="152"/>
                  </a:cubicBezTo>
                  <a:cubicBezTo>
                    <a:pt x="91" y="147"/>
                    <a:pt x="93" y="145"/>
                    <a:pt x="93" y="145"/>
                  </a:cubicBezTo>
                  <a:cubicBezTo>
                    <a:pt x="93" y="145"/>
                    <a:pt x="93" y="135"/>
                    <a:pt x="96" y="136"/>
                  </a:cubicBezTo>
                  <a:cubicBezTo>
                    <a:pt x="99" y="138"/>
                    <a:pt x="103" y="141"/>
                    <a:pt x="103" y="137"/>
                  </a:cubicBezTo>
                  <a:cubicBezTo>
                    <a:pt x="104" y="133"/>
                    <a:pt x="107" y="135"/>
                    <a:pt x="108" y="131"/>
                  </a:cubicBezTo>
                  <a:cubicBezTo>
                    <a:pt x="109" y="128"/>
                    <a:pt x="111" y="128"/>
                    <a:pt x="114" y="129"/>
                  </a:cubicBezTo>
                  <a:cubicBezTo>
                    <a:pt x="116" y="129"/>
                    <a:pt x="118" y="128"/>
                    <a:pt x="118" y="126"/>
                  </a:cubicBezTo>
                  <a:cubicBezTo>
                    <a:pt x="118" y="124"/>
                    <a:pt x="123" y="125"/>
                    <a:pt x="128" y="122"/>
                  </a:cubicBezTo>
                  <a:cubicBezTo>
                    <a:pt x="132" y="119"/>
                    <a:pt x="134" y="117"/>
                    <a:pt x="136" y="119"/>
                  </a:cubicBezTo>
                  <a:cubicBezTo>
                    <a:pt x="138" y="120"/>
                    <a:pt x="149" y="120"/>
                    <a:pt x="150" y="119"/>
                  </a:cubicBezTo>
                  <a:cubicBezTo>
                    <a:pt x="152" y="119"/>
                    <a:pt x="155" y="116"/>
                    <a:pt x="159" y="116"/>
                  </a:cubicBezTo>
                  <a:cubicBezTo>
                    <a:pt x="163" y="117"/>
                    <a:pt x="173" y="115"/>
                    <a:pt x="177" y="115"/>
                  </a:cubicBezTo>
                  <a:cubicBezTo>
                    <a:pt x="181" y="115"/>
                    <a:pt x="183" y="111"/>
                    <a:pt x="184" y="110"/>
                  </a:cubicBezTo>
                  <a:cubicBezTo>
                    <a:pt x="185" y="108"/>
                    <a:pt x="186" y="102"/>
                    <a:pt x="188" y="101"/>
                  </a:cubicBezTo>
                  <a:cubicBezTo>
                    <a:pt x="189" y="100"/>
                    <a:pt x="189" y="79"/>
                    <a:pt x="188" y="71"/>
                  </a:cubicBezTo>
                  <a:cubicBezTo>
                    <a:pt x="184" y="72"/>
                    <a:pt x="179" y="73"/>
                    <a:pt x="179" y="73"/>
                  </a:cubicBezTo>
                  <a:close/>
                </a:path>
              </a:pathLst>
            </a:custGeom>
            <a:grpFill/>
            <a:ln w="3175" cap="flat">
              <a:noFill/>
              <a:prstDash val="solid"/>
              <a:miter lim="800000"/>
              <a:headEnd/>
              <a:tailEnd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dirty="0">
                <a:solidFill>
                  <a:prstClr val="black"/>
                </a:solidFill>
                <a:latin typeface="+mn-lt"/>
                <a:ea typeface="造字工房悦黑体验版常规体" pitchFamily="50" charset="-122"/>
              </a:endParaRPr>
            </a:p>
          </p:txBody>
        </p:sp>
        <p:sp>
          <p:nvSpPr>
            <p:cNvPr id="111" name="Freeform 34"/>
            <p:cNvSpPr>
              <a:spLocks/>
            </p:cNvSpPr>
            <p:nvPr/>
          </p:nvSpPr>
          <p:spPr bwMode="auto">
            <a:xfrm>
              <a:off x="5163316" y="3779576"/>
              <a:ext cx="210384" cy="149733"/>
            </a:xfrm>
            <a:custGeom>
              <a:avLst/>
              <a:gdLst/>
              <a:ahLst/>
              <a:cxnLst>
                <a:cxn ang="0">
                  <a:pos x="92" y="37"/>
                </a:cxn>
                <a:cxn ang="0">
                  <a:pos x="87" y="35"/>
                </a:cxn>
                <a:cxn ang="0">
                  <a:pos x="86" y="29"/>
                </a:cxn>
                <a:cxn ang="0">
                  <a:pos x="81" y="30"/>
                </a:cxn>
                <a:cxn ang="0">
                  <a:pos x="76" y="26"/>
                </a:cxn>
                <a:cxn ang="0">
                  <a:pos x="74" y="21"/>
                </a:cxn>
                <a:cxn ang="0">
                  <a:pos x="69" y="15"/>
                </a:cxn>
                <a:cxn ang="0">
                  <a:pos x="65" y="9"/>
                </a:cxn>
                <a:cxn ang="0">
                  <a:pos x="65" y="3"/>
                </a:cxn>
                <a:cxn ang="0">
                  <a:pos x="58" y="2"/>
                </a:cxn>
                <a:cxn ang="0">
                  <a:pos x="50" y="5"/>
                </a:cxn>
                <a:cxn ang="0">
                  <a:pos x="40" y="9"/>
                </a:cxn>
                <a:cxn ang="0">
                  <a:pos x="36" y="12"/>
                </a:cxn>
                <a:cxn ang="0">
                  <a:pos x="30" y="14"/>
                </a:cxn>
                <a:cxn ang="0">
                  <a:pos x="25" y="20"/>
                </a:cxn>
                <a:cxn ang="0">
                  <a:pos x="18" y="19"/>
                </a:cxn>
                <a:cxn ang="0">
                  <a:pos x="15" y="28"/>
                </a:cxn>
                <a:cxn ang="0">
                  <a:pos x="11" y="35"/>
                </a:cxn>
                <a:cxn ang="0">
                  <a:pos x="2" y="39"/>
                </a:cxn>
                <a:cxn ang="0">
                  <a:pos x="3" y="46"/>
                </a:cxn>
                <a:cxn ang="0">
                  <a:pos x="0" y="55"/>
                </a:cxn>
                <a:cxn ang="0">
                  <a:pos x="5" y="58"/>
                </a:cxn>
                <a:cxn ang="0">
                  <a:pos x="15" y="63"/>
                </a:cxn>
                <a:cxn ang="0">
                  <a:pos x="28" y="61"/>
                </a:cxn>
                <a:cxn ang="0">
                  <a:pos x="32" y="60"/>
                </a:cxn>
                <a:cxn ang="0">
                  <a:pos x="30" y="49"/>
                </a:cxn>
                <a:cxn ang="0">
                  <a:pos x="58" y="50"/>
                </a:cxn>
                <a:cxn ang="0">
                  <a:pos x="63" y="47"/>
                </a:cxn>
                <a:cxn ang="0">
                  <a:pos x="73" y="48"/>
                </a:cxn>
                <a:cxn ang="0">
                  <a:pos x="79" y="44"/>
                </a:cxn>
                <a:cxn ang="0">
                  <a:pos x="89" y="42"/>
                </a:cxn>
                <a:cxn ang="0">
                  <a:pos x="92" y="37"/>
                </a:cxn>
                <a:cxn ang="0">
                  <a:pos x="92" y="37"/>
                </a:cxn>
              </a:cxnLst>
              <a:rect l="0" t="0" r="r" b="b"/>
              <a:pathLst>
                <a:path w="92" h="66">
                  <a:moveTo>
                    <a:pt x="92" y="37"/>
                  </a:moveTo>
                  <a:cubicBezTo>
                    <a:pt x="90" y="35"/>
                    <a:pt x="88" y="35"/>
                    <a:pt x="87" y="35"/>
                  </a:cubicBezTo>
                  <a:cubicBezTo>
                    <a:pt x="86" y="35"/>
                    <a:pt x="87" y="30"/>
                    <a:pt x="86" y="29"/>
                  </a:cubicBezTo>
                  <a:cubicBezTo>
                    <a:pt x="86" y="28"/>
                    <a:pt x="83" y="30"/>
                    <a:pt x="81" y="30"/>
                  </a:cubicBezTo>
                  <a:cubicBezTo>
                    <a:pt x="79" y="29"/>
                    <a:pt x="78" y="26"/>
                    <a:pt x="76" y="26"/>
                  </a:cubicBezTo>
                  <a:cubicBezTo>
                    <a:pt x="74" y="26"/>
                    <a:pt x="74" y="24"/>
                    <a:pt x="74" y="21"/>
                  </a:cubicBezTo>
                  <a:cubicBezTo>
                    <a:pt x="74" y="19"/>
                    <a:pt x="71" y="17"/>
                    <a:pt x="69" y="15"/>
                  </a:cubicBezTo>
                  <a:cubicBezTo>
                    <a:pt x="67" y="14"/>
                    <a:pt x="66" y="10"/>
                    <a:pt x="65" y="9"/>
                  </a:cubicBezTo>
                  <a:cubicBezTo>
                    <a:pt x="64" y="8"/>
                    <a:pt x="65" y="5"/>
                    <a:pt x="65" y="3"/>
                  </a:cubicBezTo>
                  <a:cubicBezTo>
                    <a:pt x="62" y="3"/>
                    <a:pt x="59" y="2"/>
                    <a:pt x="58" y="2"/>
                  </a:cubicBezTo>
                  <a:cubicBezTo>
                    <a:pt x="56" y="0"/>
                    <a:pt x="54" y="2"/>
                    <a:pt x="50" y="5"/>
                  </a:cubicBezTo>
                  <a:cubicBezTo>
                    <a:pt x="45" y="8"/>
                    <a:pt x="40" y="7"/>
                    <a:pt x="40" y="9"/>
                  </a:cubicBezTo>
                  <a:cubicBezTo>
                    <a:pt x="40" y="11"/>
                    <a:pt x="38" y="12"/>
                    <a:pt x="36" y="12"/>
                  </a:cubicBezTo>
                  <a:cubicBezTo>
                    <a:pt x="33" y="11"/>
                    <a:pt x="31" y="11"/>
                    <a:pt x="30" y="14"/>
                  </a:cubicBezTo>
                  <a:cubicBezTo>
                    <a:pt x="29" y="18"/>
                    <a:pt x="26" y="16"/>
                    <a:pt x="25" y="20"/>
                  </a:cubicBezTo>
                  <a:cubicBezTo>
                    <a:pt x="25" y="24"/>
                    <a:pt x="21" y="21"/>
                    <a:pt x="18" y="19"/>
                  </a:cubicBezTo>
                  <a:cubicBezTo>
                    <a:pt x="15" y="18"/>
                    <a:pt x="15" y="28"/>
                    <a:pt x="15" y="28"/>
                  </a:cubicBezTo>
                  <a:cubicBezTo>
                    <a:pt x="15" y="28"/>
                    <a:pt x="13" y="30"/>
                    <a:pt x="11" y="35"/>
                  </a:cubicBezTo>
                  <a:cubicBezTo>
                    <a:pt x="9" y="39"/>
                    <a:pt x="4" y="38"/>
                    <a:pt x="2" y="39"/>
                  </a:cubicBezTo>
                  <a:cubicBezTo>
                    <a:pt x="0" y="39"/>
                    <a:pt x="4" y="44"/>
                    <a:pt x="3" y="46"/>
                  </a:cubicBezTo>
                  <a:cubicBezTo>
                    <a:pt x="2" y="47"/>
                    <a:pt x="1" y="51"/>
                    <a:pt x="0" y="55"/>
                  </a:cubicBezTo>
                  <a:cubicBezTo>
                    <a:pt x="2" y="55"/>
                    <a:pt x="4" y="57"/>
                    <a:pt x="5" y="58"/>
                  </a:cubicBezTo>
                  <a:cubicBezTo>
                    <a:pt x="6" y="60"/>
                    <a:pt x="12" y="66"/>
                    <a:pt x="15" y="63"/>
                  </a:cubicBezTo>
                  <a:cubicBezTo>
                    <a:pt x="18" y="60"/>
                    <a:pt x="26" y="59"/>
                    <a:pt x="28" y="61"/>
                  </a:cubicBezTo>
                  <a:cubicBezTo>
                    <a:pt x="30" y="63"/>
                    <a:pt x="32" y="62"/>
                    <a:pt x="32" y="60"/>
                  </a:cubicBezTo>
                  <a:cubicBezTo>
                    <a:pt x="32" y="58"/>
                    <a:pt x="29" y="51"/>
                    <a:pt x="30" y="49"/>
                  </a:cubicBezTo>
                  <a:cubicBezTo>
                    <a:pt x="31" y="47"/>
                    <a:pt x="57" y="48"/>
                    <a:pt x="58" y="50"/>
                  </a:cubicBezTo>
                  <a:cubicBezTo>
                    <a:pt x="59" y="51"/>
                    <a:pt x="59" y="46"/>
                    <a:pt x="63" y="47"/>
                  </a:cubicBezTo>
                  <a:cubicBezTo>
                    <a:pt x="66" y="47"/>
                    <a:pt x="71" y="49"/>
                    <a:pt x="73" y="48"/>
                  </a:cubicBezTo>
                  <a:cubicBezTo>
                    <a:pt x="75" y="47"/>
                    <a:pt x="77" y="44"/>
                    <a:pt x="79" y="44"/>
                  </a:cubicBezTo>
                  <a:cubicBezTo>
                    <a:pt x="81" y="44"/>
                    <a:pt x="87" y="43"/>
                    <a:pt x="89" y="42"/>
                  </a:cubicBezTo>
                  <a:cubicBezTo>
                    <a:pt x="90" y="40"/>
                    <a:pt x="92" y="40"/>
                    <a:pt x="92" y="37"/>
                  </a:cubicBezTo>
                  <a:cubicBezTo>
                    <a:pt x="92" y="37"/>
                    <a:pt x="92" y="37"/>
                    <a:pt x="92" y="37"/>
                  </a:cubicBezTo>
                  <a:close/>
                </a:path>
              </a:pathLst>
            </a:custGeom>
            <a:grpFill/>
            <a:ln w="3175" cap="flat">
              <a:noFill/>
              <a:prstDash val="solid"/>
              <a:miter lim="800000"/>
              <a:headEnd/>
              <a:tailEnd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dirty="0">
                <a:solidFill>
                  <a:prstClr val="black"/>
                </a:solidFill>
                <a:latin typeface="+mn-lt"/>
                <a:ea typeface="造字工房悦黑体验版常规体" pitchFamily="50" charset="-122"/>
              </a:endParaRPr>
            </a:p>
          </p:txBody>
        </p:sp>
        <p:sp>
          <p:nvSpPr>
            <p:cNvPr id="112" name="Freeform 35"/>
            <p:cNvSpPr>
              <a:spLocks/>
            </p:cNvSpPr>
            <p:nvPr/>
          </p:nvSpPr>
          <p:spPr bwMode="auto">
            <a:xfrm>
              <a:off x="5309257" y="3555925"/>
              <a:ext cx="401814" cy="312733"/>
            </a:xfrm>
            <a:custGeom>
              <a:avLst/>
              <a:gdLst/>
              <a:ahLst/>
              <a:cxnLst>
                <a:cxn ang="0">
                  <a:pos x="168" y="20"/>
                </a:cxn>
                <a:cxn ang="0">
                  <a:pos x="167" y="5"/>
                </a:cxn>
                <a:cxn ang="0">
                  <a:pos x="158" y="10"/>
                </a:cxn>
                <a:cxn ang="0">
                  <a:pos x="151" y="3"/>
                </a:cxn>
                <a:cxn ang="0">
                  <a:pos x="134" y="0"/>
                </a:cxn>
                <a:cxn ang="0">
                  <a:pos x="86" y="30"/>
                </a:cxn>
                <a:cxn ang="0">
                  <a:pos x="65" y="46"/>
                </a:cxn>
                <a:cxn ang="0">
                  <a:pos x="48" y="52"/>
                </a:cxn>
                <a:cxn ang="0">
                  <a:pos x="46" y="52"/>
                </a:cxn>
                <a:cxn ang="0">
                  <a:pos x="46" y="82"/>
                </a:cxn>
                <a:cxn ang="0">
                  <a:pos x="42" y="91"/>
                </a:cxn>
                <a:cxn ang="0">
                  <a:pos x="35" y="96"/>
                </a:cxn>
                <a:cxn ang="0">
                  <a:pos x="17" y="97"/>
                </a:cxn>
                <a:cxn ang="0">
                  <a:pos x="8" y="100"/>
                </a:cxn>
                <a:cxn ang="0">
                  <a:pos x="1" y="101"/>
                </a:cxn>
                <a:cxn ang="0">
                  <a:pos x="1" y="107"/>
                </a:cxn>
                <a:cxn ang="0">
                  <a:pos x="5" y="113"/>
                </a:cxn>
                <a:cxn ang="0">
                  <a:pos x="10" y="119"/>
                </a:cxn>
                <a:cxn ang="0">
                  <a:pos x="12" y="124"/>
                </a:cxn>
                <a:cxn ang="0">
                  <a:pos x="17" y="128"/>
                </a:cxn>
                <a:cxn ang="0">
                  <a:pos x="22" y="127"/>
                </a:cxn>
                <a:cxn ang="0">
                  <a:pos x="23" y="133"/>
                </a:cxn>
                <a:cxn ang="0">
                  <a:pos x="28" y="135"/>
                </a:cxn>
                <a:cxn ang="0">
                  <a:pos x="32" y="130"/>
                </a:cxn>
                <a:cxn ang="0">
                  <a:pos x="35" y="135"/>
                </a:cxn>
                <a:cxn ang="0">
                  <a:pos x="40" y="133"/>
                </a:cxn>
                <a:cxn ang="0">
                  <a:pos x="45" y="125"/>
                </a:cxn>
                <a:cxn ang="0">
                  <a:pos x="48" y="116"/>
                </a:cxn>
                <a:cxn ang="0">
                  <a:pos x="58" y="116"/>
                </a:cxn>
                <a:cxn ang="0">
                  <a:pos x="65" y="114"/>
                </a:cxn>
                <a:cxn ang="0">
                  <a:pos x="74" y="117"/>
                </a:cxn>
                <a:cxn ang="0">
                  <a:pos x="80" y="123"/>
                </a:cxn>
                <a:cxn ang="0">
                  <a:pos x="89" y="120"/>
                </a:cxn>
                <a:cxn ang="0">
                  <a:pos x="98" y="125"/>
                </a:cxn>
                <a:cxn ang="0">
                  <a:pos x="109" y="125"/>
                </a:cxn>
                <a:cxn ang="0">
                  <a:pos x="117" y="119"/>
                </a:cxn>
                <a:cxn ang="0">
                  <a:pos x="132" y="120"/>
                </a:cxn>
                <a:cxn ang="0">
                  <a:pos x="141" y="122"/>
                </a:cxn>
                <a:cxn ang="0">
                  <a:pos x="149" y="115"/>
                </a:cxn>
                <a:cxn ang="0">
                  <a:pos x="151" y="114"/>
                </a:cxn>
                <a:cxn ang="0">
                  <a:pos x="151" y="111"/>
                </a:cxn>
                <a:cxn ang="0">
                  <a:pos x="153" y="101"/>
                </a:cxn>
                <a:cxn ang="0">
                  <a:pos x="171" y="79"/>
                </a:cxn>
                <a:cxn ang="0">
                  <a:pos x="172" y="51"/>
                </a:cxn>
                <a:cxn ang="0">
                  <a:pos x="174" y="39"/>
                </a:cxn>
                <a:cxn ang="0">
                  <a:pos x="172" y="30"/>
                </a:cxn>
                <a:cxn ang="0">
                  <a:pos x="168" y="20"/>
                </a:cxn>
              </a:cxnLst>
              <a:rect l="0" t="0" r="r" b="b"/>
              <a:pathLst>
                <a:path w="176" h="137">
                  <a:moveTo>
                    <a:pt x="168" y="20"/>
                  </a:moveTo>
                  <a:cubicBezTo>
                    <a:pt x="168" y="18"/>
                    <a:pt x="167" y="11"/>
                    <a:pt x="167" y="5"/>
                  </a:cubicBezTo>
                  <a:cubicBezTo>
                    <a:pt x="158" y="10"/>
                    <a:pt x="158" y="10"/>
                    <a:pt x="158" y="10"/>
                  </a:cubicBezTo>
                  <a:cubicBezTo>
                    <a:pt x="158" y="10"/>
                    <a:pt x="156" y="6"/>
                    <a:pt x="151" y="3"/>
                  </a:cubicBezTo>
                  <a:cubicBezTo>
                    <a:pt x="146" y="0"/>
                    <a:pt x="134" y="0"/>
                    <a:pt x="134" y="0"/>
                  </a:cubicBezTo>
                  <a:cubicBezTo>
                    <a:pt x="86" y="30"/>
                    <a:pt x="86" y="30"/>
                    <a:pt x="86" y="30"/>
                  </a:cubicBezTo>
                  <a:cubicBezTo>
                    <a:pt x="65" y="46"/>
                    <a:pt x="65" y="46"/>
                    <a:pt x="65" y="46"/>
                  </a:cubicBezTo>
                  <a:cubicBezTo>
                    <a:pt x="65" y="46"/>
                    <a:pt x="52" y="51"/>
                    <a:pt x="48" y="52"/>
                  </a:cubicBezTo>
                  <a:cubicBezTo>
                    <a:pt x="47" y="52"/>
                    <a:pt x="47" y="52"/>
                    <a:pt x="46" y="52"/>
                  </a:cubicBezTo>
                  <a:cubicBezTo>
                    <a:pt x="47" y="60"/>
                    <a:pt x="47" y="81"/>
                    <a:pt x="46" y="82"/>
                  </a:cubicBezTo>
                  <a:cubicBezTo>
                    <a:pt x="44" y="83"/>
                    <a:pt x="43" y="89"/>
                    <a:pt x="42" y="91"/>
                  </a:cubicBezTo>
                  <a:cubicBezTo>
                    <a:pt x="41" y="92"/>
                    <a:pt x="39" y="96"/>
                    <a:pt x="35" y="96"/>
                  </a:cubicBezTo>
                  <a:cubicBezTo>
                    <a:pt x="31" y="96"/>
                    <a:pt x="21" y="98"/>
                    <a:pt x="17" y="97"/>
                  </a:cubicBezTo>
                  <a:cubicBezTo>
                    <a:pt x="13" y="97"/>
                    <a:pt x="10" y="100"/>
                    <a:pt x="8" y="100"/>
                  </a:cubicBezTo>
                  <a:cubicBezTo>
                    <a:pt x="8" y="101"/>
                    <a:pt x="4" y="101"/>
                    <a:pt x="1" y="101"/>
                  </a:cubicBezTo>
                  <a:cubicBezTo>
                    <a:pt x="1" y="103"/>
                    <a:pt x="0" y="106"/>
                    <a:pt x="1" y="107"/>
                  </a:cubicBezTo>
                  <a:cubicBezTo>
                    <a:pt x="2" y="108"/>
                    <a:pt x="3" y="112"/>
                    <a:pt x="5" y="113"/>
                  </a:cubicBezTo>
                  <a:cubicBezTo>
                    <a:pt x="7" y="115"/>
                    <a:pt x="10" y="117"/>
                    <a:pt x="10" y="119"/>
                  </a:cubicBezTo>
                  <a:cubicBezTo>
                    <a:pt x="10" y="122"/>
                    <a:pt x="10" y="124"/>
                    <a:pt x="12" y="124"/>
                  </a:cubicBezTo>
                  <a:cubicBezTo>
                    <a:pt x="14" y="124"/>
                    <a:pt x="15" y="127"/>
                    <a:pt x="17" y="128"/>
                  </a:cubicBezTo>
                  <a:cubicBezTo>
                    <a:pt x="19" y="128"/>
                    <a:pt x="22" y="126"/>
                    <a:pt x="22" y="127"/>
                  </a:cubicBezTo>
                  <a:cubicBezTo>
                    <a:pt x="23" y="128"/>
                    <a:pt x="22" y="133"/>
                    <a:pt x="23" y="133"/>
                  </a:cubicBezTo>
                  <a:cubicBezTo>
                    <a:pt x="24" y="133"/>
                    <a:pt x="26" y="133"/>
                    <a:pt x="28" y="135"/>
                  </a:cubicBezTo>
                  <a:cubicBezTo>
                    <a:pt x="27" y="132"/>
                    <a:pt x="28" y="129"/>
                    <a:pt x="32" y="130"/>
                  </a:cubicBezTo>
                  <a:cubicBezTo>
                    <a:pt x="35" y="131"/>
                    <a:pt x="32" y="134"/>
                    <a:pt x="35" y="135"/>
                  </a:cubicBezTo>
                  <a:cubicBezTo>
                    <a:pt x="38" y="137"/>
                    <a:pt x="40" y="136"/>
                    <a:pt x="40" y="133"/>
                  </a:cubicBezTo>
                  <a:cubicBezTo>
                    <a:pt x="40" y="131"/>
                    <a:pt x="44" y="126"/>
                    <a:pt x="45" y="125"/>
                  </a:cubicBezTo>
                  <a:cubicBezTo>
                    <a:pt x="46" y="124"/>
                    <a:pt x="46" y="118"/>
                    <a:pt x="48" y="116"/>
                  </a:cubicBezTo>
                  <a:cubicBezTo>
                    <a:pt x="50" y="115"/>
                    <a:pt x="56" y="116"/>
                    <a:pt x="58" y="116"/>
                  </a:cubicBezTo>
                  <a:cubicBezTo>
                    <a:pt x="60" y="117"/>
                    <a:pt x="62" y="112"/>
                    <a:pt x="65" y="114"/>
                  </a:cubicBezTo>
                  <a:cubicBezTo>
                    <a:pt x="67" y="116"/>
                    <a:pt x="72" y="114"/>
                    <a:pt x="74" y="117"/>
                  </a:cubicBezTo>
                  <a:cubicBezTo>
                    <a:pt x="76" y="119"/>
                    <a:pt x="77" y="125"/>
                    <a:pt x="80" y="123"/>
                  </a:cubicBezTo>
                  <a:cubicBezTo>
                    <a:pt x="83" y="121"/>
                    <a:pt x="87" y="120"/>
                    <a:pt x="89" y="120"/>
                  </a:cubicBezTo>
                  <a:cubicBezTo>
                    <a:pt x="91" y="120"/>
                    <a:pt x="96" y="124"/>
                    <a:pt x="98" y="125"/>
                  </a:cubicBezTo>
                  <a:cubicBezTo>
                    <a:pt x="100" y="125"/>
                    <a:pt x="107" y="126"/>
                    <a:pt x="109" y="125"/>
                  </a:cubicBezTo>
                  <a:cubicBezTo>
                    <a:pt x="111" y="123"/>
                    <a:pt x="114" y="119"/>
                    <a:pt x="117" y="119"/>
                  </a:cubicBezTo>
                  <a:cubicBezTo>
                    <a:pt x="120" y="120"/>
                    <a:pt x="130" y="119"/>
                    <a:pt x="132" y="120"/>
                  </a:cubicBezTo>
                  <a:cubicBezTo>
                    <a:pt x="134" y="121"/>
                    <a:pt x="138" y="123"/>
                    <a:pt x="141" y="122"/>
                  </a:cubicBezTo>
                  <a:cubicBezTo>
                    <a:pt x="144" y="121"/>
                    <a:pt x="147" y="115"/>
                    <a:pt x="149" y="115"/>
                  </a:cubicBezTo>
                  <a:cubicBezTo>
                    <a:pt x="150" y="114"/>
                    <a:pt x="150" y="114"/>
                    <a:pt x="151" y="114"/>
                  </a:cubicBezTo>
                  <a:cubicBezTo>
                    <a:pt x="151" y="113"/>
                    <a:pt x="151" y="112"/>
                    <a:pt x="151" y="111"/>
                  </a:cubicBezTo>
                  <a:cubicBezTo>
                    <a:pt x="151" y="105"/>
                    <a:pt x="152" y="107"/>
                    <a:pt x="153" y="101"/>
                  </a:cubicBezTo>
                  <a:cubicBezTo>
                    <a:pt x="154" y="95"/>
                    <a:pt x="170" y="80"/>
                    <a:pt x="171" y="79"/>
                  </a:cubicBezTo>
                  <a:cubicBezTo>
                    <a:pt x="172" y="78"/>
                    <a:pt x="172" y="54"/>
                    <a:pt x="172" y="51"/>
                  </a:cubicBezTo>
                  <a:cubicBezTo>
                    <a:pt x="172" y="47"/>
                    <a:pt x="173" y="43"/>
                    <a:pt x="174" y="39"/>
                  </a:cubicBezTo>
                  <a:cubicBezTo>
                    <a:pt x="176" y="34"/>
                    <a:pt x="172" y="34"/>
                    <a:pt x="172" y="30"/>
                  </a:cubicBezTo>
                  <a:cubicBezTo>
                    <a:pt x="173" y="26"/>
                    <a:pt x="168" y="22"/>
                    <a:pt x="168" y="20"/>
                  </a:cubicBezTo>
                  <a:close/>
                </a:path>
              </a:pathLst>
            </a:custGeom>
            <a:grpFill/>
            <a:ln w="3175" cap="flat">
              <a:noFill/>
              <a:prstDash val="solid"/>
              <a:miter lim="800000"/>
              <a:headEnd/>
              <a:tailEnd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dirty="0">
                <a:solidFill>
                  <a:prstClr val="black"/>
                </a:solidFill>
                <a:latin typeface="+mn-lt"/>
                <a:ea typeface="造字工房悦黑体验版常规体" pitchFamily="50" charset="-122"/>
              </a:endParaRPr>
            </a:p>
          </p:txBody>
        </p:sp>
        <p:sp>
          <p:nvSpPr>
            <p:cNvPr id="113" name="Freeform 36"/>
            <p:cNvSpPr>
              <a:spLocks/>
            </p:cNvSpPr>
            <p:nvPr/>
          </p:nvSpPr>
          <p:spPr bwMode="auto">
            <a:xfrm>
              <a:off x="5654211" y="3555925"/>
              <a:ext cx="257767" cy="426453"/>
            </a:xfrm>
            <a:custGeom>
              <a:avLst/>
              <a:gdLst/>
              <a:ahLst/>
              <a:cxnLst>
                <a:cxn ang="0">
                  <a:pos x="112" y="46"/>
                </a:cxn>
                <a:cxn ang="0">
                  <a:pos x="26" y="0"/>
                </a:cxn>
                <a:cxn ang="0">
                  <a:pos x="16" y="5"/>
                </a:cxn>
                <a:cxn ang="0">
                  <a:pos x="17" y="20"/>
                </a:cxn>
                <a:cxn ang="0">
                  <a:pos x="21" y="30"/>
                </a:cxn>
                <a:cxn ang="0">
                  <a:pos x="23" y="39"/>
                </a:cxn>
                <a:cxn ang="0">
                  <a:pos x="21" y="51"/>
                </a:cxn>
                <a:cxn ang="0">
                  <a:pos x="20" y="79"/>
                </a:cxn>
                <a:cxn ang="0">
                  <a:pos x="2" y="101"/>
                </a:cxn>
                <a:cxn ang="0">
                  <a:pos x="0" y="111"/>
                </a:cxn>
                <a:cxn ang="0">
                  <a:pos x="0" y="114"/>
                </a:cxn>
                <a:cxn ang="0">
                  <a:pos x="2" y="117"/>
                </a:cxn>
                <a:cxn ang="0">
                  <a:pos x="7" y="122"/>
                </a:cxn>
                <a:cxn ang="0">
                  <a:pos x="14" y="132"/>
                </a:cxn>
                <a:cxn ang="0">
                  <a:pos x="15" y="142"/>
                </a:cxn>
                <a:cxn ang="0">
                  <a:pos x="20" y="156"/>
                </a:cxn>
                <a:cxn ang="0">
                  <a:pos x="15" y="158"/>
                </a:cxn>
                <a:cxn ang="0">
                  <a:pos x="6" y="159"/>
                </a:cxn>
                <a:cxn ang="0">
                  <a:pos x="8" y="167"/>
                </a:cxn>
                <a:cxn ang="0">
                  <a:pos x="18" y="177"/>
                </a:cxn>
                <a:cxn ang="0">
                  <a:pos x="22" y="186"/>
                </a:cxn>
                <a:cxn ang="0">
                  <a:pos x="28" y="184"/>
                </a:cxn>
                <a:cxn ang="0">
                  <a:pos x="36" y="184"/>
                </a:cxn>
                <a:cxn ang="0">
                  <a:pos x="48" y="180"/>
                </a:cxn>
                <a:cxn ang="0">
                  <a:pos x="58" y="175"/>
                </a:cxn>
                <a:cxn ang="0">
                  <a:pos x="59" y="169"/>
                </a:cxn>
                <a:cxn ang="0">
                  <a:pos x="75" y="165"/>
                </a:cxn>
                <a:cxn ang="0">
                  <a:pos x="86" y="154"/>
                </a:cxn>
                <a:cxn ang="0">
                  <a:pos x="88" y="149"/>
                </a:cxn>
                <a:cxn ang="0">
                  <a:pos x="97" y="145"/>
                </a:cxn>
                <a:cxn ang="0">
                  <a:pos x="99" y="145"/>
                </a:cxn>
                <a:cxn ang="0">
                  <a:pos x="99" y="145"/>
                </a:cxn>
                <a:cxn ang="0">
                  <a:pos x="100" y="140"/>
                </a:cxn>
                <a:cxn ang="0">
                  <a:pos x="95" y="133"/>
                </a:cxn>
                <a:cxn ang="0">
                  <a:pos x="93" y="125"/>
                </a:cxn>
                <a:cxn ang="0">
                  <a:pos x="91" y="118"/>
                </a:cxn>
                <a:cxn ang="0">
                  <a:pos x="92" y="110"/>
                </a:cxn>
                <a:cxn ang="0">
                  <a:pos x="97" y="102"/>
                </a:cxn>
                <a:cxn ang="0">
                  <a:pos x="101" y="95"/>
                </a:cxn>
                <a:cxn ang="0">
                  <a:pos x="111" y="89"/>
                </a:cxn>
                <a:cxn ang="0">
                  <a:pos x="112" y="77"/>
                </a:cxn>
                <a:cxn ang="0">
                  <a:pos x="112" y="46"/>
                </a:cxn>
              </a:cxnLst>
              <a:rect l="0" t="0" r="r" b="b"/>
              <a:pathLst>
                <a:path w="113" h="187">
                  <a:moveTo>
                    <a:pt x="112" y="46"/>
                  </a:moveTo>
                  <a:cubicBezTo>
                    <a:pt x="26" y="0"/>
                    <a:pt x="26" y="0"/>
                    <a:pt x="26" y="0"/>
                  </a:cubicBezTo>
                  <a:cubicBezTo>
                    <a:pt x="16" y="5"/>
                    <a:pt x="16" y="5"/>
                    <a:pt x="16" y="5"/>
                  </a:cubicBezTo>
                  <a:cubicBezTo>
                    <a:pt x="16" y="11"/>
                    <a:pt x="17" y="18"/>
                    <a:pt x="17" y="20"/>
                  </a:cubicBezTo>
                  <a:cubicBezTo>
                    <a:pt x="17" y="22"/>
                    <a:pt x="22" y="26"/>
                    <a:pt x="21" y="30"/>
                  </a:cubicBezTo>
                  <a:cubicBezTo>
                    <a:pt x="21" y="34"/>
                    <a:pt x="25" y="34"/>
                    <a:pt x="23" y="39"/>
                  </a:cubicBezTo>
                  <a:cubicBezTo>
                    <a:pt x="22" y="43"/>
                    <a:pt x="21" y="47"/>
                    <a:pt x="21" y="51"/>
                  </a:cubicBezTo>
                  <a:cubicBezTo>
                    <a:pt x="21" y="54"/>
                    <a:pt x="21" y="78"/>
                    <a:pt x="20" y="79"/>
                  </a:cubicBezTo>
                  <a:cubicBezTo>
                    <a:pt x="19" y="80"/>
                    <a:pt x="3" y="95"/>
                    <a:pt x="2" y="101"/>
                  </a:cubicBezTo>
                  <a:cubicBezTo>
                    <a:pt x="1" y="107"/>
                    <a:pt x="0" y="105"/>
                    <a:pt x="0" y="111"/>
                  </a:cubicBezTo>
                  <a:cubicBezTo>
                    <a:pt x="0" y="112"/>
                    <a:pt x="0" y="113"/>
                    <a:pt x="0" y="114"/>
                  </a:cubicBezTo>
                  <a:cubicBezTo>
                    <a:pt x="0" y="115"/>
                    <a:pt x="1" y="116"/>
                    <a:pt x="2" y="117"/>
                  </a:cubicBezTo>
                  <a:cubicBezTo>
                    <a:pt x="4" y="119"/>
                    <a:pt x="4" y="122"/>
                    <a:pt x="7" y="122"/>
                  </a:cubicBezTo>
                  <a:cubicBezTo>
                    <a:pt x="10" y="122"/>
                    <a:pt x="14" y="129"/>
                    <a:pt x="14" y="132"/>
                  </a:cubicBezTo>
                  <a:cubicBezTo>
                    <a:pt x="14" y="135"/>
                    <a:pt x="16" y="137"/>
                    <a:pt x="15" y="142"/>
                  </a:cubicBezTo>
                  <a:cubicBezTo>
                    <a:pt x="15" y="148"/>
                    <a:pt x="18" y="155"/>
                    <a:pt x="20" y="156"/>
                  </a:cubicBezTo>
                  <a:cubicBezTo>
                    <a:pt x="22" y="157"/>
                    <a:pt x="19" y="158"/>
                    <a:pt x="15" y="158"/>
                  </a:cubicBezTo>
                  <a:cubicBezTo>
                    <a:pt x="11" y="158"/>
                    <a:pt x="6" y="158"/>
                    <a:pt x="6" y="159"/>
                  </a:cubicBezTo>
                  <a:cubicBezTo>
                    <a:pt x="6" y="161"/>
                    <a:pt x="4" y="163"/>
                    <a:pt x="8" y="167"/>
                  </a:cubicBezTo>
                  <a:cubicBezTo>
                    <a:pt x="13" y="171"/>
                    <a:pt x="16" y="173"/>
                    <a:pt x="18" y="177"/>
                  </a:cubicBezTo>
                  <a:cubicBezTo>
                    <a:pt x="19" y="181"/>
                    <a:pt x="21" y="185"/>
                    <a:pt x="22" y="186"/>
                  </a:cubicBezTo>
                  <a:cubicBezTo>
                    <a:pt x="23" y="187"/>
                    <a:pt x="26" y="187"/>
                    <a:pt x="28" y="184"/>
                  </a:cubicBezTo>
                  <a:cubicBezTo>
                    <a:pt x="31" y="180"/>
                    <a:pt x="33" y="187"/>
                    <a:pt x="36" y="184"/>
                  </a:cubicBezTo>
                  <a:cubicBezTo>
                    <a:pt x="38" y="181"/>
                    <a:pt x="46" y="181"/>
                    <a:pt x="48" y="180"/>
                  </a:cubicBezTo>
                  <a:cubicBezTo>
                    <a:pt x="50" y="179"/>
                    <a:pt x="56" y="176"/>
                    <a:pt x="58" y="175"/>
                  </a:cubicBezTo>
                  <a:cubicBezTo>
                    <a:pt x="60" y="173"/>
                    <a:pt x="56" y="170"/>
                    <a:pt x="59" y="169"/>
                  </a:cubicBezTo>
                  <a:cubicBezTo>
                    <a:pt x="62" y="167"/>
                    <a:pt x="71" y="170"/>
                    <a:pt x="75" y="165"/>
                  </a:cubicBezTo>
                  <a:cubicBezTo>
                    <a:pt x="78" y="161"/>
                    <a:pt x="84" y="156"/>
                    <a:pt x="86" y="154"/>
                  </a:cubicBezTo>
                  <a:cubicBezTo>
                    <a:pt x="87" y="152"/>
                    <a:pt x="86" y="151"/>
                    <a:pt x="88" y="149"/>
                  </a:cubicBezTo>
                  <a:cubicBezTo>
                    <a:pt x="90" y="146"/>
                    <a:pt x="95" y="144"/>
                    <a:pt x="97" y="145"/>
                  </a:cubicBezTo>
                  <a:cubicBezTo>
                    <a:pt x="98" y="145"/>
                    <a:pt x="99" y="145"/>
                    <a:pt x="99" y="145"/>
                  </a:cubicBezTo>
                  <a:cubicBezTo>
                    <a:pt x="99" y="145"/>
                    <a:pt x="99" y="145"/>
                    <a:pt x="99" y="145"/>
                  </a:cubicBezTo>
                  <a:cubicBezTo>
                    <a:pt x="100" y="140"/>
                    <a:pt x="100" y="140"/>
                    <a:pt x="100" y="140"/>
                  </a:cubicBezTo>
                  <a:cubicBezTo>
                    <a:pt x="100" y="140"/>
                    <a:pt x="95" y="137"/>
                    <a:pt x="95" y="133"/>
                  </a:cubicBezTo>
                  <a:cubicBezTo>
                    <a:pt x="95" y="129"/>
                    <a:pt x="96" y="125"/>
                    <a:pt x="93" y="125"/>
                  </a:cubicBezTo>
                  <a:cubicBezTo>
                    <a:pt x="89" y="125"/>
                    <a:pt x="89" y="121"/>
                    <a:pt x="91" y="118"/>
                  </a:cubicBezTo>
                  <a:cubicBezTo>
                    <a:pt x="94" y="116"/>
                    <a:pt x="87" y="110"/>
                    <a:pt x="92" y="110"/>
                  </a:cubicBezTo>
                  <a:cubicBezTo>
                    <a:pt x="97" y="110"/>
                    <a:pt x="93" y="102"/>
                    <a:pt x="97" y="102"/>
                  </a:cubicBezTo>
                  <a:cubicBezTo>
                    <a:pt x="100" y="101"/>
                    <a:pt x="101" y="98"/>
                    <a:pt x="101" y="95"/>
                  </a:cubicBezTo>
                  <a:cubicBezTo>
                    <a:pt x="101" y="91"/>
                    <a:pt x="109" y="89"/>
                    <a:pt x="111" y="89"/>
                  </a:cubicBezTo>
                  <a:cubicBezTo>
                    <a:pt x="113" y="88"/>
                    <a:pt x="112" y="77"/>
                    <a:pt x="112" y="77"/>
                  </a:cubicBezTo>
                  <a:lnTo>
                    <a:pt x="112" y="46"/>
                  </a:lnTo>
                  <a:close/>
                </a:path>
              </a:pathLst>
            </a:custGeom>
            <a:grpFill/>
            <a:ln w="3175" cap="flat">
              <a:noFill/>
              <a:prstDash val="solid"/>
              <a:miter lim="800000"/>
              <a:headEnd/>
              <a:tailEnd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dirty="0">
                <a:solidFill>
                  <a:prstClr val="black"/>
                </a:solidFill>
                <a:latin typeface="+mn-lt"/>
                <a:ea typeface="造字工房悦黑体验版常规体" pitchFamily="50" charset="-122"/>
              </a:endParaRPr>
            </a:p>
          </p:txBody>
        </p:sp>
        <p:sp>
          <p:nvSpPr>
            <p:cNvPr id="114" name="Freeform 37"/>
            <p:cNvSpPr>
              <a:spLocks/>
            </p:cNvSpPr>
            <p:nvPr/>
          </p:nvSpPr>
          <p:spPr bwMode="auto">
            <a:xfrm>
              <a:off x="5925246" y="3319006"/>
              <a:ext cx="282407" cy="280511"/>
            </a:xfrm>
            <a:custGeom>
              <a:avLst/>
              <a:gdLst/>
              <a:ahLst/>
              <a:cxnLst>
                <a:cxn ang="0">
                  <a:pos x="115" y="27"/>
                </a:cxn>
                <a:cxn ang="0">
                  <a:pos x="107" y="7"/>
                </a:cxn>
                <a:cxn ang="0">
                  <a:pos x="106" y="9"/>
                </a:cxn>
                <a:cxn ang="0">
                  <a:pos x="94" y="8"/>
                </a:cxn>
                <a:cxn ang="0">
                  <a:pos x="80" y="5"/>
                </a:cxn>
                <a:cxn ang="0">
                  <a:pos x="56" y="9"/>
                </a:cxn>
                <a:cxn ang="0">
                  <a:pos x="44" y="10"/>
                </a:cxn>
                <a:cxn ang="0">
                  <a:pos x="23" y="4"/>
                </a:cxn>
                <a:cxn ang="0">
                  <a:pos x="6" y="0"/>
                </a:cxn>
                <a:cxn ang="0">
                  <a:pos x="5" y="3"/>
                </a:cxn>
                <a:cxn ang="0">
                  <a:pos x="4" y="17"/>
                </a:cxn>
                <a:cxn ang="0">
                  <a:pos x="4" y="33"/>
                </a:cxn>
                <a:cxn ang="0">
                  <a:pos x="4" y="120"/>
                </a:cxn>
                <a:cxn ang="0">
                  <a:pos x="72" y="120"/>
                </a:cxn>
                <a:cxn ang="0">
                  <a:pos x="76" y="118"/>
                </a:cxn>
                <a:cxn ang="0">
                  <a:pos x="82" y="120"/>
                </a:cxn>
                <a:cxn ang="0">
                  <a:pos x="96" y="120"/>
                </a:cxn>
                <a:cxn ang="0">
                  <a:pos x="102" y="123"/>
                </a:cxn>
                <a:cxn ang="0">
                  <a:pos x="109" y="118"/>
                </a:cxn>
                <a:cxn ang="0">
                  <a:pos x="116" y="110"/>
                </a:cxn>
                <a:cxn ang="0">
                  <a:pos x="122" y="106"/>
                </a:cxn>
                <a:cxn ang="0">
                  <a:pos x="123" y="105"/>
                </a:cxn>
                <a:cxn ang="0">
                  <a:pos x="123" y="101"/>
                </a:cxn>
                <a:cxn ang="0">
                  <a:pos x="118" y="88"/>
                </a:cxn>
                <a:cxn ang="0">
                  <a:pos x="106" y="65"/>
                </a:cxn>
                <a:cxn ang="0">
                  <a:pos x="100" y="54"/>
                </a:cxn>
                <a:cxn ang="0">
                  <a:pos x="93" y="41"/>
                </a:cxn>
                <a:cxn ang="0">
                  <a:pos x="87" y="20"/>
                </a:cxn>
                <a:cxn ang="0">
                  <a:pos x="95" y="35"/>
                </a:cxn>
                <a:cxn ang="0">
                  <a:pos x="106" y="50"/>
                </a:cxn>
                <a:cxn ang="0">
                  <a:pos x="113" y="34"/>
                </a:cxn>
                <a:cxn ang="0">
                  <a:pos x="113" y="34"/>
                </a:cxn>
                <a:cxn ang="0">
                  <a:pos x="114" y="31"/>
                </a:cxn>
                <a:cxn ang="0">
                  <a:pos x="115" y="27"/>
                </a:cxn>
              </a:cxnLst>
              <a:rect l="0" t="0" r="r" b="b"/>
              <a:pathLst>
                <a:path w="124" h="123">
                  <a:moveTo>
                    <a:pt x="115" y="27"/>
                  </a:moveTo>
                  <a:cubicBezTo>
                    <a:pt x="107" y="7"/>
                    <a:pt x="107" y="7"/>
                    <a:pt x="107" y="7"/>
                  </a:cubicBezTo>
                  <a:cubicBezTo>
                    <a:pt x="107" y="8"/>
                    <a:pt x="106" y="8"/>
                    <a:pt x="106" y="9"/>
                  </a:cubicBezTo>
                  <a:cubicBezTo>
                    <a:pt x="105" y="10"/>
                    <a:pt x="99" y="7"/>
                    <a:pt x="94" y="8"/>
                  </a:cubicBezTo>
                  <a:cubicBezTo>
                    <a:pt x="89" y="9"/>
                    <a:pt x="85" y="7"/>
                    <a:pt x="80" y="5"/>
                  </a:cubicBezTo>
                  <a:cubicBezTo>
                    <a:pt x="75" y="2"/>
                    <a:pt x="59" y="6"/>
                    <a:pt x="56" y="9"/>
                  </a:cubicBezTo>
                  <a:cubicBezTo>
                    <a:pt x="54" y="12"/>
                    <a:pt x="49" y="12"/>
                    <a:pt x="44" y="10"/>
                  </a:cubicBezTo>
                  <a:cubicBezTo>
                    <a:pt x="39" y="8"/>
                    <a:pt x="32" y="5"/>
                    <a:pt x="23" y="4"/>
                  </a:cubicBezTo>
                  <a:cubicBezTo>
                    <a:pt x="14" y="3"/>
                    <a:pt x="8" y="2"/>
                    <a:pt x="6" y="0"/>
                  </a:cubicBezTo>
                  <a:cubicBezTo>
                    <a:pt x="6" y="1"/>
                    <a:pt x="5" y="2"/>
                    <a:pt x="5" y="3"/>
                  </a:cubicBezTo>
                  <a:cubicBezTo>
                    <a:pt x="2" y="10"/>
                    <a:pt x="7" y="12"/>
                    <a:pt x="4" y="17"/>
                  </a:cubicBezTo>
                  <a:cubicBezTo>
                    <a:pt x="0" y="21"/>
                    <a:pt x="4" y="26"/>
                    <a:pt x="4" y="33"/>
                  </a:cubicBezTo>
                  <a:cubicBezTo>
                    <a:pt x="4" y="39"/>
                    <a:pt x="4" y="89"/>
                    <a:pt x="4" y="120"/>
                  </a:cubicBezTo>
                  <a:cubicBezTo>
                    <a:pt x="72" y="120"/>
                    <a:pt x="72" y="120"/>
                    <a:pt x="72" y="120"/>
                  </a:cubicBezTo>
                  <a:cubicBezTo>
                    <a:pt x="72" y="120"/>
                    <a:pt x="74" y="119"/>
                    <a:pt x="76" y="118"/>
                  </a:cubicBezTo>
                  <a:cubicBezTo>
                    <a:pt x="78" y="116"/>
                    <a:pt x="82" y="120"/>
                    <a:pt x="82" y="120"/>
                  </a:cubicBezTo>
                  <a:cubicBezTo>
                    <a:pt x="96" y="120"/>
                    <a:pt x="96" y="120"/>
                    <a:pt x="96" y="120"/>
                  </a:cubicBezTo>
                  <a:cubicBezTo>
                    <a:pt x="96" y="120"/>
                    <a:pt x="99" y="123"/>
                    <a:pt x="102" y="123"/>
                  </a:cubicBezTo>
                  <a:cubicBezTo>
                    <a:pt x="106" y="123"/>
                    <a:pt x="104" y="118"/>
                    <a:pt x="109" y="118"/>
                  </a:cubicBezTo>
                  <a:cubicBezTo>
                    <a:pt x="114" y="118"/>
                    <a:pt x="113" y="110"/>
                    <a:pt x="116" y="110"/>
                  </a:cubicBezTo>
                  <a:cubicBezTo>
                    <a:pt x="120" y="110"/>
                    <a:pt x="119" y="110"/>
                    <a:pt x="122" y="106"/>
                  </a:cubicBezTo>
                  <a:cubicBezTo>
                    <a:pt x="122" y="105"/>
                    <a:pt x="123" y="105"/>
                    <a:pt x="123" y="105"/>
                  </a:cubicBezTo>
                  <a:cubicBezTo>
                    <a:pt x="122" y="104"/>
                    <a:pt x="122" y="102"/>
                    <a:pt x="123" y="101"/>
                  </a:cubicBezTo>
                  <a:cubicBezTo>
                    <a:pt x="124" y="95"/>
                    <a:pt x="120" y="96"/>
                    <a:pt x="118" y="88"/>
                  </a:cubicBezTo>
                  <a:cubicBezTo>
                    <a:pt x="115" y="81"/>
                    <a:pt x="106" y="69"/>
                    <a:pt x="106" y="65"/>
                  </a:cubicBezTo>
                  <a:cubicBezTo>
                    <a:pt x="105" y="61"/>
                    <a:pt x="100" y="58"/>
                    <a:pt x="100" y="54"/>
                  </a:cubicBezTo>
                  <a:cubicBezTo>
                    <a:pt x="100" y="49"/>
                    <a:pt x="98" y="48"/>
                    <a:pt x="93" y="41"/>
                  </a:cubicBezTo>
                  <a:cubicBezTo>
                    <a:pt x="87" y="34"/>
                    <a:pt x="86" y="21"/>
                    <a:pt x="87" y="20"/>
                  </a:cubicBezTo>
                  <a:cubicBezTo>
                    <a:pt x="89" y="20"/>
                    <a:pt x="93" y="31"/>
                    <a:pt x="95" y="35"/>
                  </a:cubicBezTo>
                  <a:cubicBezTo>
                    <a:pt x="97" y="39"/>
                    <a:pt x="102" y="50"/>
                    <a:pt x="106" y="50"/>
                  </a:cubicBezTo>
                  <a:cubicBezTo>
                    <a:pt x="110" y="50"/>
                    <a:pt x="112" y="33"/>
                    <a:pt x="113" y="34"/>
                  </a:cubicBezTo>
                  <a:cubicBezTo>
                    <a:pt x="113" y="34"/>
                    <a:pt x="113" y="34"/>
                    <a:pt x="113" y="34"/>
                  </a:cubicBezTo>
                  <a:cubicBezTo>
                    <a:pt x="114" y="31"/>
                    <a:pt x="114" y="31"/>
                    <a:pt x="114" y="31"/>
                  </a:cubicBezTo>
                  <a:lnTo>
                    <a:pt x="115" y="27"/>
                  </a:lnTo>
                  <a:close/>
                </a:path>
              </a:pathLst>
            </a:custGeom>
            <a:grpFill/>
            <a:ln w="3175" cap="flat">
              <a:noFill/>
              <a:prstDash val="solid"/>
              <a:miter lim="800000"/>
              <a:headEnd/>
              <a:tailEnd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dirty="0">
                <a:solidFill>
                  <a:prstClr val="black"/>
                </a:solidFill>
                <a:latin typeface="+mn-lt"/>
                <a:ea typeface="造字工房悦黑体验版常规体" pitchFamily="50" charset="-122"/>
              </a:endParaRPr>
            </a:p>
          </p:txBody>
        </p:sp>
        <p:sp>
          <p:nvSpPr>
            <p:cNvPr id="115" name="Freeform 38"/>
            <p:cNvSpPr>
              <a:spLocks/>
            </p:cNvSpPr>
            <p:nvPr/>
          </p:nvSpPr>
          <p:spPr bwMode="auto">
            <a:xfrm>
              <a:off x="5531014" y="4115051"/>
              <a:ext cx="145942" cy="161105"/>
            </a:xfrm>
            <a:custGeom>
              <a:avLst/>
              <a:gdLst/>
              <a:ahLst/>
              <a:cxnLst>
                <a:cxn ang="0">
                  <a:pos x="32" y="67"/>
                </a:cxn>
                <a:cxn ang="0">
                  <a:pos x="34" y="58"/>
                </a:cxn>
                <a:cxn ang="0">
                  <a:pos x="41" y="53"/>
                </a:cxn>
                <a:cxn ang="0">
                  <a:pos x="45" y="47"/>
                </a:cxn>
                <a:cxn ang="0">
                  <a:pos x="52" y="54"/>
                </a:cxn>
                <a:cxn ang="0">
                  <a:pos x="60" y="56"/>
                </a:cxn>
                <a:cxn ang="0">
                  <a:pos x="64" y="42"/>
                </a:cxn>
                <a:cxn ang="0">
                  <a:pos x="61" y="30"/>
                </a:cxn>
                <a:cxn ang="0">
                  <a:pos x="59" y="21"/>
                </a:cxn>
                <a:cxn ang="0">
                  <a:pos x="60" y="12"/>
                </a:cxn>
                <a:cxn ang="0">
                  <a:pos x="49" y="12"/>
                </a:cxn>
                <a:cxn ang="0">
                  <a:pos x="50" y="1"/>
                </a:cxn>
                <a:cxn ang="0">
                  <a:pos x="33" y="0"/>
                </a:cxn>
                <a:cxn ang="0">
                  <a:pos x="31" y="1"/>
                </a:cxn>
                <a:cxn ang="0">
                  <a:pos x="31" y="15"/>
                </a:cxn>
                <a:cxn ang="0">
                  <a:pos x="15" y="16"/>
                </a:cxn>
                <a:cxn ang="0">
                  <a:pos x="10" y="16"/>
                </a:cxn>
                <a:cxn ang="0">
                  <a:pos x="8" y="19"/>
                </a:cxn>
                <a:cxn ang="0">
                  <a:pos x="13" y="25"/>
                </a:cxn>
                <a:cxn ang="0">
                  <a:pos x="7" y="29"/>
                </a:cxn>
                <a:cxn ang="0">
                  <a:pos x="2" y="36"/>
                </a:cxn>
                <a:cxn ang="0">
                  <a:pos x="8" y="46"/>
                </a:cxn>
                <a:cxn ang="0">
                  <a:pos x="16" y="57"/>
                </a:cxn>
                <a:cxn ang="0">
                  <a:pos x="27" y="71"/>
                </a:cxn>
                <a:cxn ang="0">
                  <a:pos x="32" y="67"/>
                </a:cxn>
              </a:cxnLst>
              <a:rect l="0" t="0" r="r" b="b"/>
              <a:pathLst>
                <a:path w="64" h="71">
                  <a:moveTo>
                    <a:pt x="32" y="67"/>
                  </a:moveTo>
                  <a:cubicBezTo>
                    <a:pt x="38" y="67"/>
                    <a:pt x="36" y="64"/>
                    <a:pt x="34" y="58"/>
                  </a:cubicBezTo>
                  <a:cubicBezTo>
                    <a:pt x="32" y="53"/>
                    <a:pt x="37" y="53"/>
                    <a:pt x="41" y="53"/>
                  </a:cubicBezTo>
                  <a:cubicBezTo>
                    <a:pt x="44" y="53"/>
                    <a:pt x="43" y="47"/>
                    <a:pt x="45" y="47"/>
                  </a:cubicBezTo>
                  <a:cubicBezTo>
                    <a:pt x="48" y="47"/>
                    <a:pt x="49" y="55"/>
                    <a:pt x="52" y="54"/>
                  </a:cubicBezTo>
                  <a:cubicBezTo>
                    <a:pt x="55" y="53"/>
                    <a:pt x="57" y="56"/>
                    <a:pt x="60" y="56"/>
                  </a:cubicBezTo>
                  <a:cubicBezTo>
                    <a:pt x="64" y="55"/>
                    <a:pt x="64" y="48"/>
                    <a:pt x="64" y="42"/>
                  </a:cubicBezTo>
                  <a:cubicBezTo>
                    <a:pt x="64" y="37"/>
                    <a:pt x="64" y="33"/>
                    <a:pt x="61" y="30"/>
                  </a:cubicBezTo>
                  <a:cubicBezTo>
                    <a:pt x="57" y="28"/>
                    <a:pt x="55" y="23"/>
                    <a:pt x="59" y="21"/>
                  </a:cubicBezTo>
                  <a:cubicBezTo>
                    <a:pt x="63" y="19"/>
                    <a:pt x="64" y="15"/>
                    <a:pt x="60" y="12"/>
                  </a:cubicBezTo>
                  <a:cubicBezTo>
                    <a:pt x="57" y="10"/>
                    <a:pt x="49" y="15"/>
                    <a:pt x="49" y="12"/>
                  </a:cubicBezTo>
                  <a:cubicBezTo>
                    <a:pt x="49" y="11"/>
                    <a:pt x="50" y="5"/>
                    <a:pt x="50" y="1"/>
                  </a:cubicBezTo>
                  <a:cubicBezTo>
                    <a:pt x="42" y="0"/>
                    <a:pt x="33" y="0"/>
                    <a:pt x="33" y="0"/>
                  </a:cubicBezTo>
                  <a:cubicBezTo>
                    <a:pt x="31" y="1"/>
                    <a:pt x="31" y="1"/>
                    <a:pt x="31" y="1"/>
                  </a:cubicBezTo>
                  <a:cubicBezTo>
                    <a:pt x="32" y="9"/>
                    <a:pt x="31" y="15"/>
                    <a:pt x="31" y="15"/>
                  </a:cubicBezTo>
                  <a:cubicBezTo>
                    <a:pt x="31" y="15"/>
                    <a:pt x="18" y="16"/>
                    <a:pt x="15" y="16"/>
                  </a:cubicBezTo>
                  <a:cubicBezTo>
                    <a:pt x="15" y="16"/>
                    <a:pt x="13" y="16"/>
                    <a:pt x="10" y="16"/>
                  </a:cubicBezTo>
                  <a:cubicBezTo>
                    <a:pt x="10" y="17"/>
                    <a:pt x="9" y="18"/>
                    <a:pt x="8" y="19"/>
                  </a:cubicBezTo>
                  <a:cubicBezTo>
                    <a:pt x="7" y="20"/>
                    <a:pt x="12" y="22"/>
                    <a:pt x="13" y="25"/>
                  </a:cubicBezTo>
                  <a:cubicBezTo>
                    <a:pt x="14" y="27"/>
                    <a:pt x="6" y="26"/>
                    <a:pt x="7" y="29"/>
                  </a:cubicBezTo>
                  <a:cubicBezTo>
                    <a:pt x="7" y="32"/>
                    <a:pt x="4" y="35"/>
                    <a:pt x="2" y="36"/>
                  </a:cubicBezTo>
                  <a:cubicBezTo>
                    <a:pt x="0" y="38"/>
                    <a:pt x="7" y="44"/>
                    <a:pt x="8" y="46"/>
                  </a:cubicBezTo>
                  <a:cubicBezTo>
                    <a:pt x="8" y="49"/>
                    <a:pt x="9" y="51"/>
                    <a:pt x="16" y="57"/>
                  </a:cubicBezTo>
                  <a:cubicBezTo>
                    <a:pt x="22" y="63"/>
                    <a:pt x="19" y="64"/>
                    <a:pt x="27" y="71"/>
                  </a:cubicBezTo>
                  <a:cubicBezTo>
                    <a:pt x="28" y="69"/>
                    <a:pt x="30" y="67"/>
                    <a:pt x="32" y="67"/>
                  </a:cubicBezTo>
                  <a:close/>
                </a:path>
              </a:pathLst>
            </a:custGeom>
            <a:grpFill/>
            <a:ln w="3175" cap="flat">
              <a:noFill/>
              <a:prstDash val="solid"/>
              <a:miter lim="800000"/>
              <a:headEnd/>
              <a:tailEnd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dirty="0">
                <a:solidFill>
                  <a:prstClr val="black"/>
                </a:solidFill>
                <a:latin typeface="+mn-lt"/>
                <a:ea typeface="造字工房悦黑体验版常规体" pitchFamily="50" charset="-122"/>
              </a:endParaRPr>
            </a:p>
          </p:txBody>
        </p:sp>
        <p:sp>
          <p:nvSpPr>
            <p:cNvPr id="116" name="Freeform 39"/>
            <p:cNvSpPr>
              <a:spLocks/>
            </p:cNvSpPr>
            <p:nvPr/>
          </p:nvSpPr>
          <p:spPr bwMode="auto">
            <a:xfrm>
              <a:off x="5546176" y="4116947"/>
              <a:ext cx="56860" cy="34116"/>
            </a:xfrm>
            <a:custGeom>
              <a:avLst/>
              <a:gdLst/>
              <a:ahLst/>
              <a:cxnLst>
                <a:cxn ang="0">
                  <a:pos x="24" y="14"/>
                </a:cxn>
                <a:cxn ang="0">
                  <a:pos x="24" y="0"/>
                </a:cxn>
                <a:cxn ang="0">
                  <a:pos x="22" y="0"/>
                </a:cxn>
                <a:cxn ang="0">
                  <a:pos x="6" y="0"/>
                </a:cxn>
                <a:cxn ang="0">
                  <a:pos x="6" y="1"/>
                </a:cxn>
                <a:cxn ang="0">
                  <a:pos x="3" y="8"/>
                </a:cxn>
                <a:cxn ang="0">
                  <a:pos x="3" y="13"/>
                </a:cxn>
                <a:cxn ang="0">
                  <a:pos x="3" y="15"/>
                </a:cxn>
                <a:cxn ang="0">
                  <a:pos x="8" y="15"/>
                </a:cxn>
                <a:cxn ang="0">
                  <a:pos x="24" y="14"/>
                </a:cxn>
              </a:cxnLst>
              <a:rect l="0" t="0" r="r" b="b"/>
              <a:pathLst>
                <a:path w="25" h="15">
                  <a:moveTo>
                    <a:pt x="24" y="14"/>
                  </a:moveTo>
                  <a:cubicBezTo>
                    <a:pt x="24" y="14"/>
                    <a:pt x="25" y="8"/>
                    <a:pt x="24" y="0"/>
                  </a:cubicBezTo>
                  <a:cubicBezTo>
                    <a:pt x="22" y="0"/>
                    <a:pt x="22" y="0"/>
                    <a:pt x="22" y="0"/>
                  </a:cubicBezTo>
                  <a:cubicBezTo>
                    <a:pt x="6" y="0"/>
                    <a:pt x="6" y="0"/>
                    <a:pt x="6" y="0"/>
                  </a:cubicBezTo>
                  <a:cubicBezTo>
                    <a:pt x="6" y="0"/>
                    <a:pt x="6" y="1"/>
                    <a:pt x="6" y="1"/>
                  </a:cubicBezTo>
                  <a:cubicBezTo>
                    <a:pt x="8" y="3"/>
                    <a:pt x="7" y="7"/>
                    <a:pt x="3" y="8"/>
                  </a:cubicBezTo>
                  <a:cubicBezTo>
                    <a:pt x="0" y="9"/>
                    <a:pt x="0" y="12"/>
                    <a:pt x="3" y="13"/>
                  </a:cubicBezTo>
                  <a:cubicBezTo>
                    <a:pt x="5" y="13"/>
                    <a:pt x="4" y="14"/>
                    <a:pt x="3" y="15"/>
                  </a:cubicBezTo>
                  <a:cubicBezTo>
                    <a:pt x="6" y="15"/>
                    <a:pt x="8" y="15"/>
                    <a:pt x="8" y="15"/>
                  </a:cubicBezTo>
                  <a:cubicBezTo>
                    <a:pt x="11" y="15"/>
                    <a:pt x="24" y="14"/>
                    <a:pt x="24" y="14"/>
                  </a:cubicBezTo>
                  <a:close/>
                </a:path>
              </a:pathLst>
            </a:custGeom>
            <a:grpFill/>
            <a:ln w="3175" cap="flat">
              <a:noFill/>
              <a:prstDash val="solid"/>
              <a:miter lim="800000"/>
              <a:headEnd/>
              <a:tailEnd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dirty="0">
                <a:solidFill>
                  <a:prstClr val="black"/>
                </a:solidFill>
                <a:latin typeface="+mn-lt"/>
                <a:ea typeface="造字工房悦黑体验版常规体" pitchFamily="50" charset="-122"/>
              </a:endParaRPr>
            </a:p>
          </p:txBody>
        </p:sp>
        <p:sp>
          <p:nvSpPr>
            <p:cNvPr id="117" name="Freeform 40"/>
            <p:cNvSpPr>
              <a:spLocks/>
            </p:cNvSpPr>
            <p:nvPr/>
          </p:nvSpPr>
          <p:spPr bwMode="auto">
            <a:xfrm>
              <a:off x="5591665" y="4077144"/>
              <a:ext cx="183849" cy="225547"/>
            </a:xfrm>
            <a:custGeom>
              <a:avLst/>
              <a:gdLst/>
              <a:ahLst/>
              <a:cxnLst>
                <a:cxn ang="0">
                  <a:pos x="21" y="94"/>
                </a:cxn>
                <a:cxn ang="0">
                  <a:pos x="29" y="95"/>
                </a:cxn>
                <a:cxn ang="0">
                  <a:pos x="38" y="95"/>
                </a:cxn>
                <a:cxn ang="0">
                  <a:pos x="43" y="95"/>
                </a:cxn>
                <a:cxn ang="0">
                  <a:pos x="50" y="88"/>
                </a:cxn>
                <a:cxn ang="0">
                  <a:pos x="54" y="80"/>
                </a:cxn>
                <a:cxn ang="0">
                  <a:pos x="55" y="61"/>
                </a:cxn>
                <a:cxn ang="0">
                  <a:pos x="64" y="49"/>
                </a:cxn>
                <a:cxn ang="0">
                  <a:pos x="73" y="25"/>
                </a:cxn>
                <a:cxn ang="0">
                  <a:pos x="77" y="13"/>
                </a:cxn>
                <a:cxn ang="0">
                  <a:pos x="79" y="1"/>
                </a:cxn>
                <a:cxn ang="0">
                  <a:pos x="79" y="1"/>
                </a:cxn>
                <a:cxn ang="0">
                  <a:pos x="69" y="0"/>
                </a:cxn>
                <a:cxn ang="0">
                  <a:pos x="64" y="1"/>
                </a:cxn>
                <a:cxn ang="0">
                  <a:pos x="58" y="3"/>
                </a:cxn>
                <a:cxn ang="0">
                  <a:pos x="56" y="11"/>
                </a:cxn>
                <a:cxn ang="0">
                  <a:pos x="52" y="22"/>
                </a:cxn>
                <a:cxn ang="0">
                  <a:pos x="36" y="17"/>
                </a:cxn>
                <a:cxn ang="0">
                  <a:pos x="23" y="17"/>
                </a:cxn>
                <a:cxn ang="0">
                  <a:pos x="22" y="28"/>
                </a:cxn>
                <a:cxn ang="0">
                  <a:pos x="33" y="28"/>
                </a:cxn>
                <a:cxn ang="0">
                  <a:pos x="32" y="37"/>
                </a:cxn>
                <a:cxn ang="0">
                  <a:pos x="34" y="46"/>
                </a:cxn>
                <a:cxn ang="0">
                  <a:pos x="37" y="58"/>
                </a:cxn>
                <a:cxn ang="0">
                  <a:pos x="33" y="72"/>
                </a:cxn>
                <a:cxn ang="0">
                  <a:pos x="25" y="70"/>
                </a:cxn>
                <a:cxn ang="0">
                  <a:pos x="18" y="63"/>
                </a:cxn>
                <a:cxn ang="0">
                  <a:pos x="14" y="69"/>
                </a:cxn>
                <a:cxn ang="0">
                  <a:pos x="7" y="74"/>
                </a:cxn>
                <a:cxn ang="0">
                  <a:pos x="5" y="83"/>
                </a:cxn>
                <a:cxn ang="0">
                  <a:pos x="0" y="87"/>
                </a:cxn>
                <a:cxn ang="0">
                  <a:pos x="1" y="88"/>
                </a:cxn>
                <a:cxn ang="0">
                  <a:pos x="11" y="99"/>
                </a:cxn>
                <a:cxn ang="0">
                  <a:pos x="21" y="94"/>
                </a:cxn>
              </a:cxnLst>
              <a:rect l="0" t="0" r="r" b="b"/>
              <a:pathLst>
                <a:path w="80" h="99">
                  <a:moveTo>
                    <a:pt x="21" y="94"/>
                  </a:moveTo>
                  <a:cubicBezTo>
                    <a:pt x="23" y="95"/>
                    <a:pt x="25" y="98"/>
                    <a:pt x="29" y="95"/>
                  </a:cubicBezTo>
                  <a:cubicBezTo>
                    <a:pt x="33" y="91"/>
                    <a:pt x="38" y="92"/>
                    <a:pt x="38" y="95"/>
                  </a:cubicBezTo>
                  <a:cubicBezTo>
                    <a:pt x="38" y="99"/>
                    <a:pt x="39" y="98"/>
                    <a:pt x="43" y="95"/>
                  </a:cubicBezTo>
                  <a:cubicBezTo>
                    <a:pt x="46" y="91"/>
                    <a:pt x="50" y="95"/>
                    <a:pt x="50" y="88"/>
                  </a:cubicBezTo>
                  <a:cubicBezTo>
                    <a:pt x="50" y="81"/>
                    <a:pt x="54" y="88"/>
                    <a:pt x="54" y="80"/>
                  </a:cubicBezTo>
                  <a:cubicBezTo>
                    <a:pt x="54" y="72"/>
                    <a:pt x="55" y="65"/>
                    <a:pt x="55" y="61"/>
                  </a:cubicBezTo>
                  <a:cubicBezTo>
                    <a:pt x="55" y="58"/>
                    <a:pt x="64" y="54"/>
                    <a:pt x="64" y="49"/>
                  </a:cubicBezTo>
                  <a:cubicBezTo>
                    <a:pt x="64" y="43"/>
                    <a:pt x="73" y="32"/>
                    <a:pt x="73" y="25"/>
                  </a:cubicBezTo>
                  <a:cubicBezTo>
                    <a:pt x="73" y="18"/>
                    <a:pt x="75" y="16"/>
                    <a:pt x="77" y="13"/>
                  </a:cubicBezTo>
                  <a:cubicBezTo>
                    <a:pt x="78" y="11"/>
                    <a:pt x="80" y="6"/>
                    <a:pt x="79" y="1"/>
                  </a:cubicBezTo>
                  <a:cubicBezTo>
                    <a:pt x="79" y="1"/>
                    <a:pt x="79" y="1"/>
                    <a:pt x="79" y="1"/>
                  </a:cubicBezTo>
                  <a:cubicBezTo>
                    <a:pt x="69" y="0"/>
                    <a:pt x="69" y="0"/>
                    <a:pt x="69" y="0"/>
                  </a:cubicBezTo>
                  <a:cubicBezTo>
                    <a:pt x="64" y="1"/>
                    <a:pt x="64" y="1"/>
                    <a:pt x="64" y="1"/>
                  </a:cubicBezTo>
                  <a:cubicBezTo>
                    <a:pt x="58" y="3"/>
                    <a:pt x="58" y="3"/>
                    <a:pt x="58" y="3"/>
                  </a:cubicBezTo>
                  <a:cubicBezTo>
                    <a:pt x="58" y="3"/>
                    <a:pt x="59" y="8"/>
                    <a:pt x="56" y="11"/>
                  </a:cubicBezTo>
                  <a:cubicBezTo>
                    <a:pt x="53" y="15"/>
                    <a:pt x="52" y="22"/>
                    <a:pt x="52" y="22"/>
                  </a:cubicBezTo>
                  <a:cubicBezTo>
                    <a:pt x="52" y="22"/>
                    <a:pt x="40" y="16"/>
                    <a:pt x="36" y="17"/>
                  </a:cubicBezTo>
                  <a:cubicBezTo>
                    <a:pt x="35" y="17"/>
                    <a:pt x="29" y="17"/>
                    <a:pt x="23" y="17"/>
                  </a:cubicBezTo>
                  <a:cubicBezTo>
                    <a:pt x="23" y="21"/>
                    <a:pt x="22" y="27"/>
                    <a:pt x="22" y="28"/>
                  </a:cubicBezTo>
                  <a:cubicBezTo>
                    <a:pt x="22" y="31"/>
                    <a:pt x="30" y="26"/>
                    <a:pt x="33" y="28"/>
                  </a:cubicBezTo>
                  <a:cubicBezTo>
                    <a:pt x="37" y="31"/>
                    <a:pt x="36" y="35"/>
                    <a:pt x="32" y="37"/>
                  </a:cubicBezTo>
                  <a:cubicBezTo>
                    <a:pt x="28" y="39"/>
                    <a:pt x="30" y="44"/>
                    <a:pt x="34" y="46"/>
                  </a:cubicBezTo>
                  <a:cubicBezTo>
                    <a:pt x="37" y="49"/>
                    <a:pt x="37" y="53"/>
                    <a:pt x="37" y="58"/>
                  </a:cubicBezTo>
                  <a:cubicBezTo>
                    <a:pt x="37" y="64"/>
                    <a:pt x="37" y="71"/>
                    <a:pt x="33" y="72"/>
                  </a:cubicBezTo>
                  <a:cubicBezTo>
                    <a:pt x="30" y="72"/>
                    <a:pt x="28" y="69"/>
                    <a:pt x="25" y="70"/>
                  </a:cubicBezTo>
                  <a:cubicBezTo>
                    <a:pt x="22" y="71"/>
                    <a:pt x="21" y="63"/>
                    <a:pt x="18" y="63"/>
                  </a:cubicBezTo>
                  <a:cubicBezTo>
                    <a:pt x="16" y="63"/>
                    <a:pt x="17" y="69"/>
                    <a:pt x="14" y="69"/>
                  </a:cubicBezTo>
                  <a:cubicBezTo>
                    <a:pt x="10" y="69"/>
                    <a:pt x="5" y="69"/>
                    <a:pt x="7" y="74"/>
                  </a:cubicBezTo>
                  <a:cubicBezTo>
                    <a:pt x="9" y="80"/>
                    <a:pt x="11" y="83"/>
                    <a:pt x="5" y="83"/>
                  </a:cubicBezTo>
                  <a:cubicBezTo>
                    <a:pt x="3" y="83"/>
                    <a:pt x="1" y="85"/>
                    <a:pt x="0" y="87"/>
                  </a:cubicBezTo>
                  <a:cubicBezTo>
                    <a:pt x="0" y="87"/>
                    <a:pt x="1" y="87"/>
                    <a:pt x="1" y="88"/>
                  </a:cubicBezTo>
                  <a:cubicBezTo>
                    <a:pt x="6" y="91"/>
                    <a:pt x="9" y="95"/>
                    <a:pt x="11" y="99"/>
                  </a:cubicBezTo>
                  <a:cubicBezTo>
                    <a:pt x="15" y="96"/>
                    <a:pt x="20" y="93"/>
                    <a:pt x="21" y="94"/>
                  </a:cubicBezTo>
                  <a:close/>
                </a:path>
              </a:pathLst>
            </a:custGeom>
            <a:grpFill/>
            <a:ln w="3175" cap="flat">
              <a:noFill/>
              <a:prstDash val="solid"/>
              <a:miter lim="800000"/>
              <a:headEnd/>
              <a:tailEnd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dirty="0">
                <a:solidFill>
                  <a:prstClr val="black"/>
                </a:solidFill>
                <a:latin typeface="+mn-lt"/>
                <a:ea typeface="造字工房悦黑体验版常规体" pitchFamily="50" charset="-122"/>
              </a:endParaRPr>
            </a:p>
          </p:txBody>
        </p:sp>
        <p:sp>
          <p:nvSpPr>
            <p:cNvPr id="118" name="Freeform 41"/>
            <p:cNvSpPr>
              <a:spLocks/>
            </p:cNvSpPr>
            <p:nvPr/>
          </p:nvSpPr>
          <p:spPr bwMode="auto">
            <a:xfrm>
              <a:off x="5851327" y="3557819"/>
              <a:ext cx="428348" cy="526906"/>
            </a:xfrm>
            <a:custGeom>
              <a:avLst/>
              <a:gdLst/>
              <a:ahLst/>
              <a:cxnLst>
                <a:cxn ang="0">
                  <a:pos x="141" y="13"/>
                </a:cxn>
                <a:cxn ang="0">
                  <a:pos x="128" y="15"/>
                </a:cxn>
                <a:cxn ang="0">
                  <a:pos x="108" y="13"/>
                </a:cxn>
                <a:cxn ang="0">
                  <a:pos x="36" y="15"/>
                </a:cxn>
                <a:cxn ang="0">
                  <a:pos x="25" y="39"/>
                </a:cxn>
                <a:cxn ang="0">
                  <a:pos x="24" y="88"/>
                </a:cxn>
                <a:cxn ang="0">
                  <a:pos x="10" y="101"/>
                </a:cxn>
                <a:cxn ang="0">
                  <a:pos x="4" y="117"/>
                </a:cxn>
                <a:cxn ang="0">
                  <a:pos x="8" y="132"/>
                </a:cxn>
                <a:cxn ang="0">
                  <a:pos x="12" y="144"/>
                </a:cxn>
                <a:cxn ang="0">
                  <a:pos x="21" y="165"/>
                </a:cxn>
                <a:cxn ang="0">
                  <a:pos x="24" y="170"/>
                </a:cxn>
                <a:cxn ang="0">
                  <a:pos x="35" y="177"/>
                </a:cxn>
                <a:cxn ang="0">
                  <a:pos x="47" y="190"/>
                </a:cxn>
                <a:cxn ang="0">
                  <a:pos x="59" y="204"/>
                </a:cxn>
                <a:cxn ang="0">
                  <a:pos x="64" y="213"/>
                </a:cxn>
                <a:cxn ang="0">
                  <a:pos x="76" y="219"/>
                </a:cxn>
                <a:cxn ang="0">
                  <a:pos x="88" y="218"/>
                </a:cxn>
                <a:cxn ang="0">
                  <a:pos x="109" y="227"/>
                </a:cxn>
                <a:cxn ang="0">
                  <a:pos x="124" y="226"/>
                </a:cxn>
                <a:cxn ang="0">
                  <a:pos x="135" y="222"/>
                </a:cxn>
                <a:cxn ang="0">
                  <a:pos x="146" y="214"/>
                </a:cxn>
                <a:cxn ang="0">
                  <a:pos x="155" y="217"/>
                </a:cxn>
                <a:cxn ang="0">
                  <a:pos x="145" y="198"/>
                </a:cxn>
                <a:cxn ang="0">
                  <a:pos x="125" y="180"/>
                </a:cxn>
                <a:cxn ang="0">
                  <a:pos x="136" y="172"/>
                </a:cxn>
                <a:cxn ang="0">
                  <a:pos x="141" y="149"/>
                </a:cxn>
                <a:cxn ang="0">
                  <a:pos x="149" y="133"/>
                </a:cxn>
                <a:cxn ang="0">
                  <a:pos x="161" y="119"/>
                </a:cxn>
                <a:cxn ang="0">
                  <a:pos x="166" y="90"/>
                </a:cxn>
                <a:cxn ang="0">
                  <a:pos x="176" y="73"/>
                </a:cxn>
                <a:cxn ang="0">
                  <a:pos x="180" y="57"/>
                </a:cxn>
                <a:cxn ang="0">
                  <a:pos x="171" y="20"/>
                </a:cxn>
                <a:cxn ang="0">
                  <a:pos x="155" y="0"/>
                </a:cxn>
                <a:cxn ang="0">
                  <a:pos x="148" y="5"/>
                </a:cxn>
              </a:cxnLst>
              <a:rect l="0" t="0" r="r" b="b"/>
              <a:pathLst>
                <a:path w="187" h="231">
                  <a:moveTo>
                    <a:pt x="148" y="5"/>
                  </a:moveTo>
                  <a:cubicBezTo>
                    <a:pt x="145" y="5"/>
                    <a:pt x="146" y="13"/>
                    <a:pt x="141" y="13"/>
                  </a:cubicBezTo>
                  <a:cubicBezTo>
                    <a:pt x="136" y="13"/>
                    <a:pt x="138" y="18"/>
                    <a:pt x="134" y="18"/>
                  </a:cubicBezTo>
                  <a:cubicBezTo>
                    <a:pt x="131" y="18"/>
                    <a:pt x="128" y="15"/>
                    <a:pt x="128" y="15"/>
                  </a:cubicBezTo>
                  <a:cubicBezTo>
                    <a:pt x="114" y="15"/>
                    <a:pt x="114" y="15"/>
                    <a:pt x="114" y="15"/>
                  </a:cubicBezTo>
                  <a:cubicBezTo>
                    <a:pt x="114" y="15"/>
                    <a:pt x="110" y="11"/>
                    <a:pt x="108" y="13"/>
                  </a:cubicBezTo>
                  <a:cubicBezTo>
                    <a:pt x="106" y="14"/>
                    <a:pt x="104" y="15"/>
                    <a:pt x="104" y="15"/>
                  </a:cubicBezTo>
                  <a:cubicBezTo>
                    <a:pt x="36" y="15"/>
                    <a:pt x="36" y="15"/>
                    <a:pt x="36" y="15"/>
                  </a:cubicBezTo>
                  <a:cubicBezTo>
                    <a:pt x="36" y="29"/>
                    <a:pt x="36" y="39"/>
                    <a:pt x="36" y="39"/>
                  </a:cubicBezTo>
                  <a:cubicBezTo>
                    <a:pt x="25" y="39"/>
                    <a:pt x="25" y="39"/>
                    <a:pt x="25" y="39"/>
                  </a:cubicBezTo>
                  <a:cubicBezTo>
                    <a:pt x="25" y="76"/>
                    <a:pt x="25" y="76"/>
                    <a:pt x="25" y="76"/>
                  </a:cubicBezTo>
                  <a:cubicBezTo>
                    <a:pt x="25" y="76"/>
                    <a:pt x="26" y="87"/>
                    <a:pt x="24" y="88"/>
                  </a:cubicBezTo>
                  <a:cubicBezTo>
                    <a:pt x="22" y="88"/>
                    <a:pt x="14" y="90"/>
                    <a:pt x="14" y="94"/>
                  </a:cubicBezTo>
                  <a:cubicBezTo>
                    <a:pt x="14" y="97"/>
                    <a:pt x="13" y="100"/>
                    <a:pt x="10" y="101"/>
                  </a:cubicBezTo>
                  <a:cubicBezTo>
                    <a:pt x="6" y="101"/>
                    <a:pt x="10" y="109"/>
                    <a:pt x="5" y="109"/>
                  </a:cubicBezTo>
                  <a:cubicBezTo>
                    <a:pt x="0" y="109"/>
                    <a:pt x="7" y="115"/>
                    <a:pt x="4" y="117"/>
                  </a:cubicBezTo>
                  <a:cubicBezTo>
                    <a:pt x="2" y="120"/>
                    <a:pt x="2" y="124"/>
                    <a:pt x="6" y="124"/>
                  </a:cubicBezTo>
                  <a:cubicBezTo>
                    <a:pt x="9" y="124"/>
                    <a:pt x="8" y="128"/>
                    <a:pt x="8" y="132"/>
                  </a:cubicBezTo>
                  <a:cubicBezTo>
                    <a:pt x="8" y="136"/>
                    <a:pt x="13" y="139"/>
                    <a:pt x="13" y="139"/>
                  </a:cubicBezTo>
                  <a:cubicBezTo>
                    <a:pt x="12" y="144"/>
                    <a:pt x="12" y="144"/>
                    <a:pt x="12" y="144"/>
                  </a:cubicBezTo>
                  <a:cubicBezTo>
                    <a:pt x="12" y="144"/>
                    <a:pt x="20" y="153"/>
                    <a:pt x="20" y="155"/>
                  </a:cubicBezTo>
                  <a:cubicBezTo>
                    <a:pt x="21" y="157"/>
                    <a:pt x="25" y="163"/>
                    <a:pt x="21" y="165"/>
                  </a:cubicBezTo>
                  <a:cubicBezTo>
                    <a:pt x="17" y="167"/>
                    <a:pt x="20" y="169"/>
                    <a:pt x="20" y="169"/>
                  </a:cubicBezTo>
                  <a:cubicBezTo>
                    <a:pt x="24" y="170"/>
                    <a:pt x="24" y="170"/>
                    <a:pt x="24" y="170"/>
                  </a:cubicBezTo>
                  <a:cubicBezTo>
                    <a:pt x="26" y="173"/>
                    <a:pt x="26" y="173"/>
                    <a:pt x="26" y="173"/>
                  </a:cubicBezTo>
                  <a:cubicBezTo>
                    <a:pt x="26" y="173"/>
                    <a:pt x="31" y="173"/>
                    <a:pt x="35" y="177"/>
                  </a:cubicBezTo>
                  <a:cubicBezTo>
                    <a:pt x="38" y="181"/>
                    <a:pt x="40" y="182"/>
                    <a:pt x="40" y="184"/>
                  </a:cubicBezTo>
                  <a:cubicBezTo>
                    <a:pt x="40" y="186"/>
                    <a:pt x="43" y="187"/>
                    <a:pt x="47" y="190"/>
                  </a:cubicBezTo>
                  <a:cubicBezTo>
                    <a:pt x="51" y="194"/>
                    <a:pt x="51" y="196"/>
                    <a:pt x="51" y="198"/>
                  </a:cubicBezTo>
                  <a:cubicBezTo>
                    <a:pt x="51" y="200"/>
                    <a:pt x="59" y="204"/>
                    <a:pt x="59" y="204"/>
                  </a:cubicBezTo>
                  <a:cubicBezTo>
                    <a:pt x="61" y="210"/>
                    <a:pt x="61" y="210"/>
                    <a:pt x="61" y="210"/>
                  </a:cubicBezTo>
                  <a:cubicBezTo>
                    <a:pt x="62" y="211"/>
                    <a:pt x="63" y="212"/>
                    <a:pt x="64" y="213"/>
                  </a:cubicBezTo>
                  <a:cubicBezTo>
                    <a:pt x="65" y="217"/>
                    <a:pt x="69" y="219"/>
                    <a:pt x="69" y="219"/>
                  </a:cubicBezTo>
                  <a:cubicBezTo>
                    <a:pt x="69" y="219"/>
                    <a:pt x="73" y="221"/>
                    <a:pt x="76" y="219"/>
                  </a:cubicBezTo>
                  <a:cubicBezTo>
                    <a:pt x="79" y="216"/>
                    <a:pt x="82" y="219"/>
                    <a:pt x="82" y="219"/>
                  </a:cubicBezTo>
                  <a:cubicBezTo>
                    <a:pt x="82" y="219"/>
                    <a:pt x="86" y="217"/>
                    <a:pt x="88" y="218"/>
                  </a:cubicBezTo>
                  <a:cubicBezTo>
                    <a:pt x="89" y="219"/>
                    <a:pt x="95" y="224"/>
                    <a:pt x="101" y="229"/>
                  </a:cubicBezTo>
                  <a:cubicBezTo>
                    <a:pt x="102" y="229"/>
                    <a:pt x="107" y="227"/>
                    <a:pt x="109" y="227"/>
                  </a:cubicBezTo>
                  <a:cubicBezTo>
                    <a:pt x="112" y="226"/>
                    <a:pt x="115" y="231"/>
                    <a:pt x="116" y="229"/>
                  </a:cubicBezTo>
                  <a:cubicBezTo>
                    <a:pt x="117" y="228"/>
                    <a:pt x="122" y="225"/>
                    <a:pt x="124" y="226"/>
                  </a:cubicBezTo>
                  <a:cubicBezTo>
                    <a:pt x="126" y="227"/>
                    <a:pt x="131" y="228"/>
                    <a:pt x="131" y="226"/>
                  </a:cubicBezTo>
                  <a:cubicBezTo>
                    <a:pt x="132" y="225"/>
                    <a:pt x="134" y="223"/>
                    <a:pt x="135" y="222"/>
                  </a:cubicBezTo>
                  <a:cubicBezTo>
                    <a:pt x="136" y="222"/>
                    <a:pt x="136" y="221"/>
                    <a:pt x="137" y="220"/>
                  </a:cubicBezTo>
                  <a:cubicBezTo>
                    <a:pt x="137" y="218"/>
                    <a:pt x="143" y="215"/>
                    <a:pt x="146" y="214"/>
                  </a:cubicBezTo>
                  <a:cubicBezTo>
                    <a:pt x="148" y="214"/>
                    <a:pt x="151" y="214"/>
                    <a:pt x="152" y="215"/>
                  </a:cubicBezTo>
                  <a:cubicBezTo>
                    <a:pt x="153" y="216"/>
                    <a:pt x="154" y="216"/>
                    <a:pt x="155" y="217"/>
                  </a:cubicBezTo>
                  <a:cubicBezTo>
                    <a:pt x="156" y="210"/>
                    <a:pt x="157" y="207"/>
                    <a:pt x="155" y="207"/>
                  </a:cubicBezTo>
                  <a:cubicBezTo>
                    <a:pt x="153" y="207"/>
                    <a:pt x="147" y="204"/>
                    <a:pt x="145" y="198"/>
                  </a:cubicBezTo>
                  <a:cubicBezTo>
                    <a:pt x="143" y="193"/>
                    <a:pt x="137" y="189"/>
                    <a:pt x="135" y="186"/>
                  </a:cubicBezTo>
                  <a:cubicBezTo>
                    <a:pt x="134" y="182"/>
                    <a:pt x="126" y="183"/>
                    <a:pt x="125" y="180"/>
                  </a:cubicBezTo>
                  <a:cubicBezTo>
                    <a:pt x="123" y="178"/>
                    <a:pt x="127" y="178"/>
                    <a:pt x="127" y="174"/>
                  </a:cubicBezTo>
                  <a:cubicBezTo>
                    <a:pt x="127" y="171"/>
                    <a:pt x="135" y="173"/>
                    <a:pt x="136" y="172"/>
                  </a:cubicBezTo>
                  <a:cubicBezTo>
                    <a:pt x="137" y="171"/>
                    <a:pt x="137" y="164"/>
                    <a:pt x="137" y="159"/>
                  </a:cubicBezTo>
                  <a:cubicBezTo>
                    <a:pt x="137" y="155"/>
                    <a:pt x="143" y="151"/>
                    <a:pt x="141" y="149"/>
                  </a:cubicBezTo>
                  <a:cubicBezTo>
                    <a:pt x="139" y="147"/>
                    <a:pt x="143" y="146"/>
                    <a:pt x="146" y="144"/>
                  </a:cubicBezTo>
                  <a:cubicBezTo>
                    <a:pt x="148" y="142"/>
                    <a:pt x="146" y="136"/>
                    <a:pt x="149" y="133"/>
                  </a:cubicBezTo>
                  <a:cubicBezTo>
                    <a:pt x="152" y="130"/>
                    <a:pt x="154" y="125"/>
                    <a:pt x="156" y="125"/>
                  </a:cubicBezTo>
                  <a:cubicBezTo>
                    <a:pt x="158" y="125"/>
                    <a:pt x="161" y="122"/>
                    <a:pt x="161" y="119"/>
                  </a:cubicBezTo>
                  <a:cubicBezTo>
                    <a:pt x="161" y="116"/>
                    <a:pt x="166" y="111"/>
                    <a:pt x="165" y="106"/>
                  </a:cubicBezTo>
                  <a:cubicBezTo>
                    <a:pt x="164" y="101"/>
                    <a:pt x="162" y="95"/>
                    <a:pt x="166" y="90"/>
                  </a:cubicBezTo>
                  <a:cubicBezTo>
                    <a:pt x="169" y="86"/>
                    <a:pt x="171" y="83"/>
                    <a:pt x="170" y="79"/>
                  </a:cubicBezTo>
                  <a:cubicBezTo>
                    <a:pt x="169" y="76"/>
                    <a:pt x="174" y="75"/>
                    <a:pt x="176" y="73"/>
                  </a:cubicBezTo>
                  <a:cubicBezTo>
                    <a:pt x="178" y="72"/>
                    <a:pt x="183" y="69"/>
                    <a:pt x="187" y="63"/>
                  </a:cubicBezTo>
                  <a:cubicBezTo>
                    <a:pt x="184" y="60"/>
                    <a:pt x="182" y="57"/>
                    <a:pt x="180" y="57"/>
                  </a:cubicBezTo>
                  <a:cubicBezTo>
                    <a:pt x="176" y="55"/>
                    <a:pt x="173" y="48"/>
                    <a:pt x="173" y="39"/>
                  </a:cubicBezTo>
                  <a:cubicBezTo>
                    <a:pt x="173" y="30"/>
                    <a:pt x="171" y="23"/>
                    <a:pt x="171" y="20"/>
                  </a:cubicBezTo>
                  <a:cubicBezTo>
                    <a:pt x="171" y="17"/>
                    <a:pt x="166" y="11"/>
                    <a:pt x="161" y="9"/>
                  </a:cubicBezTo>
                  <a:cubicBezTo>
                    <a:pt x="157" y="7"/>
                    <a:pt x="155" y="4"/>
                    <a:pt x="155" y="0"/>
                  </a:cubicBezTo>
                  <a:cubicBezTo>
                    <a:pt x="155" y="0"/>
                    <a:pt x="154" y="0"/>
                    <a:pt x="154" y="1"/>
                  </a:cubicBezTo>
                  <a:cubicBezTo>
                    <a:pt x="151" y="5"/>
                    <a:pt x="152" y="5"/>
                    <a:pt x="148" y="5"/>
                  </a:cubicBezTo>
                  <a:close/>
                </a:path>
              </a:pathLst>
            </a:custGeom>
            <a:grpFill/>
            <a:ln w="3175" cap="flat">
              <a:noFill/>
              <a:prstDash val="solid"/>
              <a:miter lim="800000"/>
              <a:headEnd/>
              <a:tailEnd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dirty="0">
                <a:solidFill>
                  <a:prstClr val="black"/>
                </a:solidFill>
                <a:latin typeface="+mn-lt"/>
                <a:ea typeface="造字工房悦黑体验版常规体" pitchFamily="50" charset="-122"/>
              </a:endParaRPr>
            </a:p>
          </p:txBody>
        </p:sp>
        <p:sp>
          <p:nvSpPr>
            <p:cNvPr id="119" name="Freeform 42"/>
            <p:cNvSpPr>
              <a:spLocks/>
            </p:cNvSpPr>
            <p:nvPr/>
          </p:nvSpPr>
          <p:spPr bwMode="auto">
            <a:xfrm>
              <a:off x="6359279" y="3842121"/>
              <a:ext cx="49279" cy="49279"/>
            </a:xfrm>
            <a:custGeom>
              <a:avLst/>
              <a:gdLst/>
              <a:ahLst/>
              <a:cxnLst>
                <a:cxn ang="0">
                  <a:pos x="8" y="3"/>
                </a:cxn>
                <a:cxn ang="0">
                  <a:pos x="3" y="10"/>
                </a:cxn>
                <a:cxn ang="0">
                  <a:pos x="2" y="20"/>
                </a:cxn>
                <a:cxn ang="0">
                  <a:pos x="9" y="19"/>
                </a:cxn>
                <a:cxn ang="0">
                  <a:pos x="14" y="21"/>
                </a:cxn>
                <a:cxn ang="0">
                  <a:pos x="19" y="16"/>
                </a:cxn>
                <a:cxn ang="0">
                  <a:pos x="13" y="13"/>
                </a:cxn>
                <a:cxn ang="0">
                  <a:pos x="19" y="8"/>
                </a:cxn>
                <a:cxn ang="0">
                  <a:pos x="18" y="1"/>
                </a:cxn>
                <a:cxn ang="0">
                  <a:pos x="17" y="0"/>
                </a:cxn>
                <a:cxn ang="0">
                  <a:pos x="14" y="2"/>
                </a:cxn>
                <a:cxn ang="0">
                  <a:pos x="8" y="3"/>
                </a:cxn>
              </a:cxnLst>
              <a:rect l="0" t="0" r="r" b="b"/>
              <a:pathLst>
                <a:path w="22" h="21">
                  <a:moveTo>
                    <a:pt x="8" y="3"/>
                  </a:moveTo>
                  <a:cubicBezTo>
                    <a:pt x="8" y="4"/>
                    <a:pt x="5" y="8"/>
                    <a:pt x="3" y="10"/>
                  </a:cubicBezTo>
                  <a:cubicBezTo>
                    <a:pt x="0" y="13"/>
                    <a:pt x="2" y="18"/>
                    <a:pt x="2" y="20"/>
                  </a:cubicBezTo>
                  <a:cubicBezTo>
                    <a:pt x="3" y="21"/>
                    <a:pt x="7" y="21"/>
                    <a:pt x="9" y="19"/>
                  </a:cubicBezTo>
                  <a:cubicBezTo>
                    <a:pt x="10" y="18"/>
                    <a:pt x="12" y="19"/>
                    <a:pt x="14" y="21"/>
                  </a:cubicBezTo>
                  <a:cubicBezTo>
                    <a:pt x="15" y="19"/>
                    <a:pt x="17" y="17"/>
                    <a:pt x="19" y="16"/>
                  </a:cubicBezTo>
                  <a:cubicBezTo>
                    <a:pt x="16" y="14"/>
                    <a:pt x="13" y="14"/>
                    <a:pt x="13" y="13"/>
                  </a:cubicBezTo>
                  <a:cubicBezTo>
                    <a:pt x="12" y="12"/>
                    <a:pt x="16" y="9"/>
                    <a:pt x="19" y="8"/>
                  </a:cubicBezTo>
                  <a:cubicBezTo>
                    <a:pt x="22" y="7"/>
                    <a:pt x="21" y="4"/>
                    <a:pt x="18" y="1"/>
                  </a:cubicBezTo>
                  <a:cubicBezTo>
                    <a:pt x="18" y="1"/>
                    <a:pt x="17" y="0"/>
                    <a:pt x="17" y="0"/>
                  </a:cubicBezTo>
                  <a:cubicBezTo>
                    <a:pt x="15" y="1"/>
                    <a:pt x="14" y="2"/>
                    <a:pt x="14" y="2"/>
                  </a:cubicBezTo>
                  <a:cubicBezTo>
                    <a:pt x="13" y="3"/>
                    <a:pt x="11" y="3"/>
                    <a:pt x="8" y="3"/>
                  </a:cubicBezTo>
                  <a:close/>
                </a:path>
              </a:pathLst>
            </a:custGeom>
            <a:grpFill/>
            <a:ln w="3175" cap="flat">
              <a:noFill/>
              <a:prstDash val="solid"/>
              <a:miter lim="800000"/>
              <a:headEnd/>
              <a:tailEnd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dirty="0">
                <a:solidFill>
                  <a:prstClr val="black"/>
                </a:solidFill>
                <a:latin typeface="+mn-lt"/>
                <a:ea typeface="造字工房悦黑体验版常规体" pitchFamily="50" charset="-122"/>
              </a:endParaRPr>
            </a:p>
          </p:txBody>
        </p:sp>
        <p:sp>
          <p:nvSpPr>
            <p:cNvPr id="120" name="Freeform 43"/>
            <p:cNvSpPr>
              <a:spLocks/>
            </p:cNvSpPr>
            <p:nvPr/>
          </p:nvSpPr>
          <p:spPr bwMode="auto">
            <a:xfrm>
              <a:off x="6222815" y="3701866"/>
              <a:ext cx="174372" cy="147837"/>
            </a:xfrm>
            <a:custGeom>
              <a:avLst/>
              <a:gdLst/>
              <a:ahLst/>
              <a:cxnLst>
                <a:cxn ang="0">
                  <a:pos x="14" y="10"/>
                </a:cxn>
                <a:cxn ang="0">
                  <a:pos x="8" y="16"/>
                </a:cxn>
                <a:cxn ang="0">
                  <a:pos x="4" y="27"/>
                </a:cxn>
                <a:cxn ang="0">
                  <a:pos x="3" y="43"/>
                </a:cxn>
                <a:cxn ang="0">
                  <a:pos x="13" y="43"/>
                </a:cxn>
                <a:cxn ang="0">
                  <a:pos x="16" y="40"/>
                </a:cxn>
                <a:cxn ang="0">
                  <a:pos x="21" y="38"/>
                </a:cxn>
                <a:cxn ang="0">
                  <a:pos x="28" y="41"/>
                </a:cxn>
                <a:cxn ang="0">
                  <a:pos x="33" y="41"/>
                </a:cxn>
                <a:cxn ang="0">
                  <a:pos x="45" y="41"/>
                </a:cxn>
                <a:cxn ang="0">
                  <a:pos x="68" y="64"/>
                </a:cxn>
                <a:cxn ang="0">
                  <a:pos x="68" y="65"/>
                </a:cxn>
                <a:cxn ang="0">
                  <a:pos x="74" y="64"/>
                </a:cxn>
                <a:cxn ang="0">
                  <a:pos x="77" y="62"/>
                </a:cxn>
                <a:cxn ang="0">
                  <a:pos x="65" y="49"/>
                </a:cxn>
                <a:cxn ang="0">
                  <a:pos x="47" y="36"/>
                </a:cxn>
                <a:cxn ang="0">
                  <a:pos x="40" y="29"/>
                </a:cxn>
                <a:cxn ang="0">
                  <a:pos x="31" y="13"/>
                </a:cxn>
                <a:cxn ang="0">
                  <a:pos x="25" y="0"/>
                </a:cxn>
                <a:cxn ang="0">
                  <a:pos x="14" y="10"/>
                </a:cxn>
              </a:cxnLst>
              <a:rect l="0" t="0" r="r" b="b"/>
              <a:pathLst>
                <a:path w="77" h="65">
                  <a:moveTo>
                    <a:pt x="14" y="10"/>
                  </a:moveTo>
                  <a:cubicBezTo>
                    <a:pt x="12" y="12"/>
                    <a:pt x="7" y="13"/>
                    <a:pt x="8" y="16"/>
                  </a:cubicBezTo>
                  <a:cubicBezTo>
                    <a:pt x="9" y="20"/>
                    <a:pt x="7" y="23"/>
                    <a:pt x="4" y="27"/>
                  </a:cubicBezTo>
                  <a:cubicBezTo>
                    <a:pt x="0" y="32"/>
                    <a:pt x="2" y="38"/>
                    <a:pt x="3" y="43"/>
                  </a:cubicBezTo>
                  <a:cubicBezTo>
                    <a:pt x="7" y="42"/>
                    <a:pt x="12" y="42"/>
                    <a:pt x="13" y="43"/>
                  </a:cubicBezTo>
                  <a:cubicBezTo>
                    <a:pt x="14" y="45"/>
                    <a:pt x="15" y="43"/>
                    <a:pt x="16" y="40"/>
                  </a:cubicBezTo>
                  <a:cubicBezTo>
                    <a:pt x="17" y="36"/>
                    <a:pt x="19" y="36"/>
                    <a:pt x="21" y="38"/>
                  </a:cubicBezTo>
                  <a:cubicBezTo>
                    <a:pt x="23" y="40"/>
                    <a:pt x="25" y="43"/>
                    <a:pt x="28" y="41"/>
                  </a:cubicBezTo>
                  <a:cubicBezTo>
                    <a:pt x="32" y="39"/>
                    <a:pt x="32" y="40"/>
                    <a:pt x="33" y="41"/>
                  </a:cubicBezTo>
                  <a:cubicBezTo>
                    <a:pt x="35" y="42"/>
                    <a:pt x="42" y="41"/>
                    <a:pt x="45" y="41"/>
                  </a:cubicBezTo>
                  <a:cubicBezTo>
                    <a:pt x="47" y="41"/>
                    <a:pt x="68" y="64"/>
                    <a:pt x="68" y="64"/>
                  </a:cubicBezTo>
                  <a:cubicBezTo>
                    <a:pt x="68" y="64"/>
                    <a:pt x="68" y="64"/>
                    <a:pt x="68" y="65"/>
                  </a:cubicBezTo>
                  <a:cubicBezTo>
                    <a:pt x="71" y="65"/>
                    <a:pt x="73" y="65"/>
                    <a:pt x="74" y="64"/>
                  </a:cubicBezTo>
                  <a:cubicBezTo>
                    <a:pt x="74" y="64"/>
                    <a:pt x="75" y="63"/>
                    <a:pt x="77" y="62"/>
                  </a:cubicBezTo>
                  <a:cubicBezTo>
                    <a:pt x="74" y="59"/>
                    <a:pt x="70" y="55"/>
                    <a:pt x="65" y="49"/>
                  </a:cubicBezTo>
                  <a:cubicBezTo>
                    <a:pt x="58" y="41"/>
                    <a:pt x="51" y="36"/>
                    <a:pt x="47" y="36"/>
                  </a:cubicBezTo>
                  <a:cubicBezTo>
                    <a:pt x="43" y="36"/>
                    <a:pt x="42" y="29"/>
                    <a:pt x="40" y="29"/>
                  </a:cubicBezTo>
                  <a:cubicBezTo>
                    <a:pt x="37" y="29"/>
                    <a:pt x="32" y="19"/>
                    <a:pt x="31" y="13"/>
                  </a:cubicBezTo>
                  <a:cubicBezTo>
                    <a:pt x="31" y="9"/>
                    <a:pt x="28" y="4"/>
                    <a:pt x="25" y="0"/>
                  </a:cubicBezTo>
                  <a:cubicBezTo>
                    <a:pt x="21" y="6"/>
                    <a:pt x="16" y="9"/>
                    <a:pt x="14" y="10"/>
                  </a:cubicBezTo>
                  <a:close/>
                </a:path>
              </a:pathLst>
            </a:custGeom>
            <a:grpFill/>
            <a:ln w="3175" cap="flat">
              <a:noFill/>
              <a:prstDash val="solid"/>
              <a:miter lim="800000"/>
              <a:headEnd/>
              <a:tailEnd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dirty="0">
                <a:solidFill>
                  <a:prstClr val="black"/>
                </a:solidFill>
                <a:latin typeface="+mn-lt"/>
                <a:ea typeface="造字工房悦黑体验版常规体" pitchFamily="50" charset="-122"/>
              </a:endParaRPr>
            </a:p>
          </p:txBody>
        </p:sp>
        <p:sp>
          <p:nvSpPr>
            <p:cNvPr id="121" name="Freeform 44"/>
            <p:cNvSpPr>
              <a:spLocks/>
            </p:cNvSpPr>
            <p:nvPr/>
          </p:nvSpPr>
          <p:spPr bwMode="auto">
            <a:xfrm>
              <a:off x="6133734" y="3783366"/>
              <a:ext cx="386651" cy="301361"/>
            </a:xfrm>
            <a:custGeom>
              <a:avLst/>
              <a:gdLst/>
              <a:ahLst/>
              <a:cxnLst>
                <a:cxn ang="0">
                  <a:pos x="12" y="87"/>
                </a:cxn>
                <a:cxn ang="0">
                  <a:pos x="22" y="99"/>
                </a:cxn>
                <a:cxn ang="0">
                  <a:pos x="32" y="108"/>
                </a:cxn>
                <a:cxn ang="0">
                  <a:pos x="32" y="118"/>
                </a:cxn>
                <a:cxn ang="0">
                  <a:pos x="36" y="119"/>
                </a:cxn>
                <a:cxn ang="0">
                  <a:pos x="47" y="122"/>
                </a:cxn>
                <a:cxn ang="0">
                  <a:pos x="60" y="129"/>
                </a:cxn>
                <a:cxn ang="0">
                  <a:pos x="73" y="131"/>
                </a:cxn>
                <a:cxn ang="0">
                  <a:pos x="81" y="125"/>
                </a:cxn>
                <a:cxn ang="0">
                  <a:pos x="91" y="123"/>
                </a:cxn>
                <a:cxn ang="0">
                  <a:pos x="96" y="126"/>
                </a:cxn>
                <a:cxn ang="0">
                  <a:pos x="102" y="124"/>
                </a:cxn>
                <a:cxn ang="0">
                  <a:pos x="111" y="123"/>
                </a:cxn>
                <a:cxn ang="0">
                  <a:pos x="126" y="115"/>
                </a:cxn>
                <a:cxn ang="0">
                  <a:pos x="138" y="113"/>
                </a:cxn>
                <a:cxn ang="0">
                  <a:pos x="168" y="83"/>
                </a:cxn>
                <a:cxn ang="0">
                  <a:pos x="164" y="80"/>
                </a:cxn>
                <a:cxn ang="0">
                  <a:pos x="149" y="77"/>
                </a:cxn>
                <a:cxn ang="0">
                  <a:pos x="126" y="69"/>
                </a:cxn>
                <a:cxn ang="0">
                  <a:pos x="118" y="62"/>
                </a:cxn>
                <a:cxn ang="0">
                  <a:pos x="111" y="52"/>
                </a:cxn>
                <a:cxn ang="0">
                  <a:pos x="113" y="47"/>
                </a:cxn>
                <a:cxn ang="0">
                  <a:pos x="108" y="45"/>
                </a:cxn>
                <a:cxn ang="0">
                  <a:pos x="101" y="46"/>
                </a:cxn>
                <a:cxn ang="0">
                  <a:pos x="102" y="36"/>
                </a:cxn>
                <a:cxn ang="0">
                  <a:pos x="107" y="28"/>
                </a:cxn>
                <a:cxn ang="0">
                  <a:pos x="84" y="5"/>
                </a:cxn>
                <a:cxn ang="0">
                  <a:pos x="72" y="5"/>
                </a:cxn>
                <a:cxn ang="0">
                  <a:pos x="67" y="5"/>
                </a:cxn>
                <a:cxn ang="0">
                  <a:pos x="60" y="2"/>
                </a:cxn>
                <a:cxn ang="0">
                  <a:pos x="55" y="4"/>
                </a:cxn>
                <a:cxn ang="0">
                  <a:pos x="52" y="7"/>
                </a:cxn>
                <a:cxn ang="0">
                  <a:pos x="42" y="7"/>
                </a:cxn>
                <a:cxn ang="0">
                  <a:pos x="42" y="7"/>
                </a:cxn>
                <a:cxn ang="0">
                  <a:pos x="38" y="20"/>
                </a:cxn>
                <a:cxn ang="0">
                  <a:pos x="33" y="26"/>
                </a:cxn>
                <a:cxn ang="0">
                  <a:pos x="26" y="34"/>
                </a:cxn>
                <a:cxn ang="0">
                  <a:pos x="23" y="45"/>
                </a:cxn>
                <a:cxn ang="0">
                  <a:pos x="18" y="50"/>
                </a:cxn>
                <a:cxn ang="0">
                  <a:pos x="14" y="60"/>
                </a:cxn>
                <a:cxn ang="0">
                  <a:pos x="13" y="73"/>
                </a:cxn>
                <a:cxn ang="0">
                  <a:pos x="4" y="75"/>
                </a:cxn>
                <a:cxn ang="0">
                  <a:pos x="2" y="81"/>
                </a:cxn>
                <a:cxn ang="0">
                  <a:pos x="12" y="87"/>
                </a:cxn>
              </a:cxnLst>
              <a:rect l="0" t="0" r="r" b="b"/>
              <a:pathLst>
                <a:path w="170" h="132">
                  <a:moveTo>
                    <a:pt x="12" y="87"/>
                  </a:moveTo>
                  <a:cubicBezTo>
                    <a:pt x="14" y="90"/>
                    <a:pt x="20" y="94"/>
                    <a:pt x="22" y="99"/>
                  </a:cubicBezTo>
                  <a:cubicBezTo>
                    <a:pt x="24" y="105"/>
                    <a:pt x="30" y="108"/>
                    <a:pt x="32" y="108"/>
                  </a:cubicBezTo>
                  <a:cubicBezTo>
                    <a:pt x="34" y="108"/>
                    <a:pt x="33" y="111"/>
                    <a:pt x="32" y="118"/>
                  </a:cubicBezTo>
                  <a:cubicBezTo>
                    <a:pt x="33" y="118"/>
                    <a:pt x="35" y="119"/>
                    <a:pt x="36" y="119"/>
                  </a:cubicBezTo>
                  <a:cubicBezTo>
                    <a:pt x="38" y="120"/>
                    <a:pt x="45" y="119"/>
                    <a:pt x="47" y="122"/>
                  </a:cubicBezTo>
                  <a:cubicBezTo>
                    <a:pt x="50" y="124"/>
                    <a:pt x="58" y="129"/>
                    <a:pt x="60" y="129"/>
                  </a:cubicBezTo>
                  <a:cubicBezTo>
                    <a:pt x="63" y="129"/>
                    <a:pt x="72" y="130"/>
                    <a:pt x="73" y="131"/>
                  </a:cubicBezTo>
                  <a:cubicBezTo>
                    <a:pt x="75" y="132"/>
                    <a:pt x="77" y="128"/>
                    <a:pt x="81" y="125"/>
                  </a:cubicBezTo>
                  <a:cubicBezTo>
                    <a:pt x="85" y="123"/>
                    <a:pt x="90" y="122"/>
                    <a:pt x="91" y="123"/>
                  </a:cubicBezTo>
                  <a:cubicBezTo>
                    <a:pt x="91" y="125"/>
                    <a:pt x="94" y="127"/>
                    <a:pt x="96" y="126"/>
                  </a:cubicBezTo>
                  <a:cubicBezTo>
                    <a:pt x="97" y="125"/>
                    <a:pt x="99" y="125"/>
                    <a:pt x="102" y="124"/>
                  </a:cubicBezTo>
                  <a:cubicBezTo>
                    <a:pt x="105" y="123"/>
                    <a:pt x="110" y="122"/>
                    <a:pt x="111" y="123"/>
                  </a:cubicBezTo>
                  <a:cubicBezTo>
                    <a:pt x="113" y="123"/>
                    <a:pt x="118" y="115"/>
                    <a:pt x="126" y="115"/>
                  </a:cubicBezTo>
                  <a:cubicBezTo>
                    <a:pt x="133" y="115"/>
                    <a:pt x="135" y="116"/>
                    <a:pt x="138" y="113"/>
                  </a:cubicBezTo>
                  <a:cubicBezTo>
                    <a:pt x="141" y="109"/>
                    <a:pt x="166" y="84"/>
                    <a:pt x="168" y="83"/>
                  </a:cubicBezTo>
                  <a:cubicBezTo>
                    <a:pt x="170" y="81"/>
                    <a:pt x="167" y="80"/>
                    <a:pt x="164" y="80"/>
                  </a:cubicBezTo>
                  <a:cubicBezTo>
                    <a:pt x="162" y="80"/>
                    <a:pt x="157" y="80"/>
                    <a:pt x="149" y="77"/>
                  </a:cubicBezTo>
                  <a:cubicBezTo>
                    <a:pt x="141" y="73"/>
                    <a:pt x="128" y="69"/>
                    <a:pt x="126" y="69"/>
                  </a:cubicBezTo>
                  <a:cubicBezTo>
                    <a:pt x="124" y="68"/>
                    <a:pt x="120" y="63"/>
                    <a:pt x="118" y="62"/>
                  </a:cubicBezTo>
                  <a:cubicBezTo>
                    <a:pt x="116" y="61"/>
                    <a:pt x="112" y="54"/>
                    <a:pt x="111" y="52"/>
                  </a:cubicBezTo>
                  <a:cubicBezTo>
                    <a:pt x="111" y="51"/>
                    <a:pt x="112" y="49"/>
                    <a:pt x="113" y="47"/>
                  </a:cubicBezTo>
                  <a:cubicBezTo>
                    <a:pt x="111" y="45"/>
                    <a:pt x="109" y="44"/>
                    <a:pt x="108" y="45"/>
                  </a:cubicBezTo>
                  <a:cubicBezTo>
                    <a:pt x="106" y="47"/>
                    <a:pt x="102" y="47"/>
                    <a:pt x="101" y="46"/>
                  </a:cubicBezTo>
                  <a:cubicBezTo>
                    <a:pt x="101" y="44"/>
                    <a:pt x="99" y="39"/>
                    <a:pt x="102" y="36"/>
                  </a:cubicBezTo>
                  <a:cubicBezTo>
                    <a:pt x="104" y="34"/>
                    <a:pt x="107" y="28"/>
                    <a:pt x="107" y="28"/>
                  </a:cubicBezTo>
                  <a:cubicBezTo>
                    <a:pt x="107" y="28"/>
                    <a:pt x="86" y="5"/>
                    <a:pt x="84" y="5"/>
                  </a:cubicBezTo>
                  <a:cubicBezTo>
                    <a:pt x="81" y="5"/>
                    <a:pt x="74" y="6"/>
                    <a:pt x="72" y="5"/>
                  </a:cubicBezTo>
                  <a:cubicBezTo>
                    <a:pt x="71" y="4"/>
                    <a:pt x="71" y="3"/>
                    <a:pt x="67" y="5"/>
                  </a:cubicBezTo>
                  <a:cubicBezTo>
                    <a:pt x="64" y="7"/>
                    <a:pt x="62" y="4"/>
                    <a:pt x="60" y="2"/>
                  </a:cubicBezTo>
                  <a:cubicBezTo>
                    <a:pt x="58" y="0"/>
                    <a:pt x="56" y="0"/>
                    <a:pt x="55" y="4"/>
                  </a:cubicBezTo>
                  <a:cubicBezTo>
                    <a:pt x="54" y="7"/>
                    <a:pt x="53" y="9"/>
                    <a:pt x="52" y="7"/>
                  </a:cubicBezTo>
                  <a:cubicBezTo>
                    <a:pt x="51" y="6"/>
                    <a:pt x="46" y="6"/>
                    <a:pt x="42" y="7"/>
                  </a:cubicBezTo>
                  <a:cubicBezTo>
                    <a:pt x="42" y="7"/>
                    <a:pt x="42" y="7"/>
                    <a:pt x="42" y="7"/>
                  </a:cubicBezTo>
                  <a:cubicBezTo>
                    <a:pt x="43" y="12"/>
                    <a:pt x="38" y="17"/>
                    <a:pt x="38" y="20"/>
                  </a:cubicBezTo>
                  <a:cubicBezTo>
                    <a:pt x="38" y="23"/>
                    <a:pt x="35" y="26"/>
                    <a:pt x="33" y="26"/>
                  </a:cubicBezTo>
                  <a:cubicBezTo>
                    <a:pt x="31" y="26"/>
                    <a:pt x="29" y="31"/>
                    <a:pt x="26" y="34"/>
                  </a:cubicBezTo>
                  <a:cubicBezTo>
                    <a:pt x="23" y="37"/>
                    <a:pt x="25" y="43"/>
                    <a:pt x="23" y="45"/>
                  </a:cubicBezTo>
                  <a:cubicBezTo>
                    <a:pt x="20" y="47"/>
                    <a:pt x="16" y="48"/>
                    <a:pt x="18" y="50"/>
                  </a:cubicBezTo>
                  <a:cubicBezTo>
                    <a:pt x="20" y="52"/>
                    <a:pt x="14" y="56"/>
                    <a:pt x="14" y="60"/>
                  </a:cubicBezTo>
                  <a:cubicBezTo>
                    <a:pt x="14" y="65"/>
                    <a:pt x="14" y="72"/>
                    <a:pt x="13" y="73"/>
                  </a:cubicBezTo>
                  <a:cubicBezTo>
                    <a:pt x="12" y="74"/>
                    <a:pt x="4" y="72"/>
                    <a:pt x="4" y="75"/>
                  </a:cubicBezTo>
                  <a:cubicBezTo>
                    <a:pt x="4" y="79"/>
                    <a:pt x="0" y="79"/>
                    <a:pt x="2" y="81"/>
                  </a:cubicBezTo>
                  <a:cubicBezTo>
                    <a:pt x="3" y="84"/>
                    <a:pt x="11" y="83"/>
                    <a:pt x="12" y="87"/>
                  </a:cubicBezTo>
                  <a:close/>
                </a:path>
              </a:pathLst>
            </a:custGeom>
            <a:grpFill/>
            <a:ln w="3175" cap="flat">
              <a:noFill/>
              <a:prstDash val="solid"/>
              <a:miter lim="800000"/>
              <a:headEnd/>
              <a:tailEnd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dirty="0">
                <a:solidFill>
                  <a:prstClr val="black"/>
                </a:solidFill>
                <a:latin typeface="+mn-lt"/>
                <a:ea typeface="造字工房悦黑体验版常规体" pitchFamily="50" charset="-122"/>
              </a:endParaRPr>
            </a:p>
          </p:txBody>
        </p:sp>
        <p:sp>
          <p:nvSpPr>
            <p:cNvPr id="122" name="Freeform 45"/>
            <p:cNvSpPr>
              <a:spLocks/>
            </p:cNvSpPr>
            <p:nvPr/>
          </p:nvSpPr>
          <p:spPr bwMode="auto">
            <a:xfrm>
              <a:off x="6194385" y="3233716"/>
              <a:ext cx="39803" cy="47384"/>
            </a:xfrm>
            <a:custGeom>
              <a:avLst/>
              <a:gdLst/>
              <a:ahLst/>
              <a:cxnLst>
                <a:cxn ang="0">
                  <a:pos x="14" y="9"/>
                </a:cxn>
                <a:cxn ang="0">
                  <a:pos x="8" y="0"/>
                </a:cxn>
                <a:cxn ang="0">
                  <a:pos x="8" y="2"/>
                </a:cxn>
                <a:cxn ang="0">
                  <a:pos x="0" y="18"/>
                </a:cxn>
                <a:cxn ang="0">
                  <a:pos x="5" y="21"/>
                </a:cxn>
                <a:cxn ang="0">
                  <a:pos x="14" y="9"/>
                </a:cxn>
              </a:cxnLst>
              <a:rect l="0" t="0" r="r" b="b"/>
              <a:pathLst>
                <a:path w="17" h="21">
                  <a:moveTo>
                    <a:pt x="14" y="9"/>
                  </a:moveTo>
                  <a:cubicBezTo>
                    <a:pt x="16" y="7"/>
                    <a:pt x="17" y="0"/>
                    <a:pt x="8" y="0"/>
                  </a:cubicBezTo>
                  <a:cubicBezTo>
                    <a:pt x="8" y="1"/>
                    <a:pt x="8" y="1"/>
                    <a:pt x="8" y="2"/>
                  </a:cubicBezTo>
                  <a:cubicBezTo>
                    <a:pt x="8" y="5"/>
                    <a:pt x="3" y="12"/>
                    <a:pt x="0" y="18"/>
                  </a:cubicBezTo>
                  <a:cubicBezTo>
                    <a:pt x="5" y="21"/>
                    <a:pt x="5" y="21"/>
                    <a:pt x="5" y="21"/>
                  </a:cubicBezTo>
                  <a:cubicBezTo>
                    <a:pt x="8" y="16"/>
                    <a:pt x="12" y="10"/>
                    <a:pt x="14" y="9"/>
                  </a:cubicBezTo>
                  <a:close/>
                </a:path>
              </a:pathLst>
            </a:custGeom>
            <a:grpFill/>
            <a:ln w="3175" cap="flat">
              <a:noFill/>
              <a:prstDash val="solid"/>
              <a:miter lim="800000"/>
              <a:headEnd/>
              <a:tailEnd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dirty="0">
                <a:solidFill>
                  <a:prstClr val="black"/>
                </a:solidFill>
                <a:latin typeface="+mn-lt"/>
                <a:ea typeface="造字工房悦黑体验版常规体" pitchFamily="50" charset="-122"/>
              </a:endParaRPr>
            </a:p>
          </p:txBody>
        </p:sp>
        <p:sp>
          <p:nvSpPr>
            <p:cNvPr id="123" name="Freeform 46"/>
            <p:cNvSpPr>
              <a:spLocks/>
            </p:cNvSpPr>
            <p:nvPr/>
          </p:nvSpPr>
          <p:spPr bwMode="auto">
            <a:xfrm>
              <a:off x="6205757" y="3159797"/>
              <a:ext cx="178163" cy="142152"/>
            </a:xfrm>
            <a:custGeom>
              <a:avLst/>
              <a:gdLst/>
              <a:ahLst/>
              <a:cxnLst>
                <a:cxn ang="0">
                  <a:pos x="9" y="41"/>
                </a:cxn>
                <a:cxn ang="0">
                  <a:pos x="0" y="53"/>
                </a:cxn>
                <a:cxn ang="0">
                  <a:pos x="1" y="53"/>
                </a:cxn>
                <a:cxn ang="0">
                  <a:pos x="2" y="57"/>
                </a:cxn>
                <a:cxn ang="0">
                  <a:pos x="12" y="62"/>
                </a:cxn>
                <a:cxn ang="0">
                  <a:pos x="23" y="56"/>
                </a:cxn>
                <a:cxn ang="0">
                  <a:pos x="61" y="37"/>
                </a:cxn>
                <a:cxn ang="0">
                  <a:pos x="64" y="30"/>
                </a:cxn>
                <a:cxn ang="0">
                  <a:pos x="65" y="21"/>
                </a:cxn>
                <a:cxn ang="0">
                  <a:pos x="64" y="12"/>
                </a:cxn>
                <a:cxn ang="0">
                  <a:pos x="71" y="7"/>
                </a:cxn>
                <a:cxn ang="0">
                  <a:pos x="78" y="2"/>
                </a:cxn>
                <a:cxn ang="0">
                  <a:pos x="73" y="0"/>
                </a:cxn>
                <a:cxn ang="0">
                  <a:pos x="61" y="2"/>
                </a:cxn>
                <a:cxn ang="0">
                  <a:pos x="46" y="7"/>
                </a:cxn>
                <a:cxn ang="0">
                  <a:pos x="33" y="6"/>
                </a:cxn>
                <a:cxn ang="0">
                  <a:pos x="26" y="8"/>
                </a:cxn>
                <a:cxn ang="0">
                  <a:pos x="16" y="8"/>
                </a:cxn>
                <a:cxn ang="0">
                  <a:pos x="11" y="10"/>
                </a:cxn>
                <a:cxn ang="0">
                  <a:pos x="4" y="18"/>
                </a:cxn>
                <a:cxn ang="0">
                  <a:pos x="4" y="24"/>
                </a:cxn>
                <a:cxn ang="0">
                  <a:pos x="3" y="32"/>
                </a:cxn>
                <a:cxn ang="0">
                  <a:pos x="9" y="41"/>
                </a:cxn>
              </a:cxnLst>
              <a:rect l="0" t="0" r="r" b="b"/>
              <a:pathLst>
                <a:path w="78" h="62">
                  <a:moveTo>
                    <a:pt x="9" y="41"/>
                  </a:moveTo>
                  <a:cubicBezTo>
                    <a:pt x="7" y="42"/>
                    <a:pt x="3" y="48"/>
                    <a:pt x="0" y="53"/>
                  </a:cubicBezTo>
                  <a:cubicBezTo>
                    <a:pt x="1" y="53"/>
                    <a:pt x="1" y="53"/>
                    <a:pt x="1" y="53"/>
                  </a:cubicBezTo>
                  <a:cubicBezTo>
                    <a:pt x="2" y="57"/>
                    <a:pt x="2" y="57"/>
                    <a:pt x="2" y="57"/>
                  </a:cubicBezTo>
                  <a:cubicBezTo>
                    <a:pt x="12" y="62"/>
                    <a:pt x="12" y="62"/>
                    <a:pt x="12" y="62"/>
                  </a:cubicBezTo>
                  <a:cubicBezTo>
                    <a:pt x="12" y="62"/>
                    <a:pt x="20" y="57"/>
                    <a:pt x="23" y="56"/>
                  </a:cubicBezTo>
                  <a:cubicBezTo>
                    <a:pt x="26" y="56"/>
                    <a:pt x="61" y="37"/>
                    <a:pt x="61" y="37"/>
                  </a:cubicBezTo>
                  <a:cubicBezTo>
                    <a:pt x="61" y="37"/>
                    <a:pt x="65" y="32"/>
                    <a:pt x="64" y="30"/>
                  </a:cubicBezTo>
                  <a:cubicBezTo>
                    <a:pt x="64" y="28"/>
                    <a:pt x="63" y="24"/>
                    <a:pt x="65" y="21"/>
                  </a:cubicBezTo>
                  <a:cubicBezTo>
                    <a:pt x="67" y="19"/>
                    <a:pt x="63" y="16"/>
                    <a:pt x="64" y="12"/>
                  </a:cubicBezTo>
                  <a:cubicBezTo>
                    <a:pt x="65" y="8"/>
                    <a:pt x="71" y="7"/>
                    <a:pt x="71" y="7"/>
                  </a:cubicBezTo>
                  <a:cubicBezTo>
                    <a:pt x="78" y="2"/>
                    <a:pt x="78" y="2"/>
                    <a:pt x="78" y="2"/>
                  </a:cubicBezTo>
                  <a:cubicBezTo>
                    <a:pt x="73" y="0"/>
                    <a:pt x="73" y="0"/>
                    <a:pt x="73" y="0"/>
                  </a:cubicBezTo>
                  <a:cubicBezTo>
                    <a:pt x="73" y="0"/>
                    <a:pt x="68" y="3"/>
                    <a:pt x="61" y="2"/>
                  </a:cubicBezTo>
                  <a:cubicBezTo>
                    <a:pt x="54" y="2"/>
                    <a:pt x="53" y="7"/>
                    <a:pt x="46" y="7"/>
                  </a:cubicBezTo>
                  <a:cubicBezTo>
                    <a:pt x="39" y="7"/>
                    <a:pt x="35" y="8"/>
                    <a:pt x="33" y="6"/>
                  </a:cubicBezTo>
                  <a:cubicBezTo>
                    <a:pt x="31" y="4"/>
                    <a:pt x="31" y="5"/>
                    <a:pt x="26" y="8"/>
                  </a:cubicBezTo>
                  <a:cubicBezTo>
                    <a:pt x="21" y="10"/>
                    <a:pt x="18" y="9"/>
                    <a:pt x="16" y="8"/>
                  </a:cubicBezTo>
                  <a:cubicBezTo>
                    <a:pt x="13" y="6"/>
                    <a:pt x="12" y="8"/>
                    <a:pt x="11" y="10"/>
                  </a:cubicBezTo>
                  <a:cubicBezTo>
                    <a:pt x="11" y="12"/>
                    <a:pt x="11" y="17"/>
                    <a:pt x="4" y="18"/>
                  </a:cubicBezTo>
                  <a:cubicBezTo>
                    <a:pt x="4" y="20"/>
                    <a:pt x="3" y="22"/>
                    <a:pt x="4" y="24"/>
                  </a:cubicBezTo>
                  <a:cubicBezTo>
                    <a:pt x="6" y="26"/>
                    <a:pt x="4" y="28"/>
                    <a:pt x="3" y="32"/>
                  </a:cubicBezTo>
                  <a:cubicBezTo>
                    <a:pt x="12" y="32"/>
                    <a:pt x="11" y="39"/>
                    <a:pt x="9" y="41"/>
                  </a:cubicBezTo>
                  <a:close/>
                </a:path>
              </a:pathLst>
            </a:custGeom>
            <a:grpFill/>
            <a:ln w="3175" cap="flat">
              <a:noFill/>
              <a:prstDash val="solid"/>
              <a:miter lim="800000"/>
              <a:headEnd/>
              <a:tailEnd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dirty="0">
                <a:solidFill>
                  <a:prstClr val="black"/>
                </a:solidFill>
                <a:latin typeface="+mn-lt"/>
                <a:ea typeface="造字工房悦黑体验版常规体" pitchFamily="50" charset="-122"/>
              </a:endParaRPr>
            </a:p>
          </p:txBody>
        </p:sp>
        <p:sp>
          <p:nvSpPr>
            <p:cNvPr id="124" name="Freeform 47"/>
            <p:cNvSpPr>
              <a:spLocks/>
            </p:cNvSpPr>
            <p:nvPr/>
          </p:nvSpPr>
          <p:spPr bwMode="auto">
            <a:xfrm>
              <a:off x="8523765" y="3131367"/>
              <a:ext cx="96663" cy="121302"/>
            </a:xfrm>
            <a:custGeom>
              <a:avLst/>
              <a:gdLst/>
              <a:ahLst/>
              <a:cxnLst>
                <a:cxn ang="0">
                  <a:pos x="10" y="4"/>
                </a:cxn>
                <a:cxn ang="0">
                  <a:pos x="4" y="9"/>
                </a:cxn>
                <a:cxn ang="0">
                  <a:pos x="7" y="15"/>
                </a:cxn>
                <a:cxn ang="0">
                  <a:pos x="7" y="20"/>
                </a:cxn>
                <a:cxn ang="0">
                  <a:pos x="6" y="30"/>
                </a:cxn>
                <a:cxn ang="0">
                  <a:pos x="3" y="44"/>
                </a:cxn>
                <a:cxn ang="0">
                  <a:pos x="4" y="51"/>
                </a:cxn>
                <a:cxn ang="0">
                  <a:pos x="26" y="44"/>
                </a:cxn>
                <a:cxn ang="0">
                  <a:pos x="37" y="40"/>
                </a:cxn>
                <a:cxn ang="0">
                  <a:pos x="41" y="35"/>
                </a:cxn>
                <a:cxn ang="0">
                  <a:pos x="38" y="19"/>
                </a:cxn>
                <a:cxn ang="0">
                  <a:pos x="27" y="0"/>
                </a:cxn>
                <a:cxn ang="0">
                  <a:pos x="21" y="2"/>
                </a:cxn>
                <a:cxn ang="0">
                  <a:pos x="10" y="4"/>
                </a:cxn>
              </a:cxnLst>
              <a:rect l="0" t="0" r="r" b="b"/>
              <a:pathLst>
                <a:path w="43" h="53">
                  <a:moveTo>
                    <a:pt x="10" y="4"/>
                  </a:moveTo>
                  <a:cubicBezTo>
                    <a:pt x="9" y="5"/>
                    <a:pt x="6" y="7"/>
                    <a:pt x="4" y="9"/>
                  </a:cubicBezTo>
                  <a:cubicBezTo>
                    <a:pt x="5" y="11"/>
                    <a:pt x="5" y="15"/>
                    <a:pt x="7" y="15"/>
                  </a:cubicBezTo>
                  <a:cubicBezTo>
                    <a:pt x="11" y="15"/>
                    <a:pt x="11" y="21"/>
                    <a:pt x="7" y="20"/>
                  </a:cubicBezTo>
                  <a:cubicBezTo>
                    <a:pt x="3" y="19"/>
                    <a:pt x="3" y="25"/>
                    <a:pt x="6" y="30"/>
                  </a:cubicBezTo>
                  <a:cubicBezTo>
                    <a:pt x="10" y="35"/>
                    <a:pt x="0" y="41"/>
                    <a:pt x="3" y="44"/>
                  </a:cubicBezTo>
                  <a:cubicBezTo>
                    <a:pt x="5" y="47"/>
                    <a:pt x="3" y="50"/>
                    <a:pt x="4" y="51"/>
                  </a:cubicBezTo>
                  <a:cubicBezTo>
                    <a:pt x="5" y="53"/>
                    <a:pt x="20" y="51"/>
                    <a:pt x="26" y="44"/>
                  </a:cubicBezTo>
                  <a:cubicBezTo>
                    <a:pt x="32" y="38"/>
                    <a:pt x="34" y="39"/>
                    <a:pt x="37" y="40"/>
                  </a:cubicBezTo>
                  <a:cubicBezTo>
                    <a:pt x="40" y="41"/>
                    <a:pt x="43" y="37"/>
                    <a:pt x="41" y="35"/>
                  </a:cubicBezTo>
                  <a:cubicBezTo>
                    <a:pt x="40" y="32"/>
                    <a:pt x="38" y="26"/>
                    <a:pt x="38" y="19"/>
                  </a:cubicBezTo>
                  <a:cubicBezTo>
                    <a:pt x="39" y="14"/>
                    <a:pt x="33" y="6"/>
                    <a:pt x="27" y="0"/>
                  </a:cubicBezTo>
                  <a:cubicBezTo>
                    <a:pt x="25" y="1"/>
                    <a:pt x="23" y="2"/>
                    <a:pt x="21" y="2"/>
                  </a:cubicBezTo>
                  <a:cubicBezTo>
                    <a:pt x="17" y="2"/>
                    <a:pt x="12" y="2"/>
                    <a:pt x="10" y="4"/>
                  </a:cubicBezTo>
                  <a:close/>
                </a:path>
              </a:pathLst>
            </a:custGeom>
            <a:grpFill/>
            <a:ln w="3175" cap="flat">
              <a:noFill/>
              <a:prstDash val="solid"/>
              <a:miter lim="800000"/>
              <a:headEnd/>
              <a:tailEnd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dirty="0">
                <a:solidFill>
                  <a:prstClr val="black"/>
                </a:solidFill>
                <a:latin typeface="+mn-lt"/>
                <a:ea typeface="造字工房悦黑体验版常规体" pitchFamily="50" charset="-122"/>
              </a:endParaRPr>
            </a:p>
          </p:txBody>
        </p:sp>
        <p:sp>
          <p:nvSpPr>
            <p:cNvPr id="125" name="Freeform 48"/>
            <p:cNvSpPr>
              <a:spLocks/>
            </p:cNvSpPr>
            <p:nvPr/>
          </p:nvSpPr>
          <p:spPr bwMode="auto">
            <a:xfrm>
              <a:off x="7555244" y="3472529"/>
              <a:ext cx="113721" cy="153524"/>
            </a:xfrm>
            <a:custGeom>
              <a:avLst/>
              <a:gdLst/>
              <a:ahLst/>
              <a:cxnLst>
                <a:cxn ang="0">
                  <a:pos x="50" y="56"/>
                </a:cxn>
                <a:cxn ang="0">
                  <a:pos x="46" y="34"/>
                </a:cxn>
                <a:cxn ang="0">
                  <a:pos x="37" y="43"/>
                </a:cxn>
                <a:cxn ang="0">
                  <a:pos x="38" y="31"/>
                </a:cxn>
                <a:cxn ang="0">
                  <a:pos x="47" y="19"/>
                </a:cxn>
                <a:cxn ang="0">
                  <a:pos x="39" y="17"/>
                </a:cxn>
                <a:cxn ang="0">
                  <a:pos x="26" y="17"/>
                </a:cxn>
                <a:cxn ang="0">
                  <a:pos x="21" y="12"/>
                </a:cxn>
                <a:cxn ang="0">
                  <a:pos x="13" y="6"/>
                </a:cxn>
                <a:cxn ang="0">
                  <a:pos x="4" y="6"/>
                </a:cxn>
                <a:cxn ang="0">
                  <a:pos x="11" y="15"/>
                </a:cxn>
                <a:cxn ang="0">
                  <a:pos x="5" y="20"/>
                </a:cxn>
                <a:cxn ang="0">
                  <a:pos x="8" y="37"/>
                </a:cxn>
                <a:cxn ang="0">
                  <a:pos x="12" y="57"/>
                </a:cxn>
                <a:cxn ang="0">
                  <a:pos x="19" y="55"/>
                </a:cxn>
                <a:cxn ang="0">
                  <a:pos x="28" y="51"/>
                </a:cxn>
                <a:cxn ang="0">
                  <a:pos x="35" y="46"/>
                </a:cxn>
                <a:cxn ang="0">
                  <a:pos x="41" y="61"/>
                </a:cxn>
                <a:cxn ang="0">
                  <a:pos x="43" y="67"/>
                </a:cxn>
                <a:cxn ang="0">
                  <a:pos x="47" y="63"/>
                </a:cxn>
                <a:cxn ang="0">
                  <a:pos x="50" y="56"/>
                </a:cxn>
              </a:cxnLst>
              <a:rect l="0" t="0" r="r" b="b"/>
              <a:pathLst>
                <a:path w="50" h="67">
                  <a:moveTo>
                    <a:pt x="50" y="56"/>
                  </a:moveTo>
                  <a:cubicBezTo>
                    <a:pt x="48" y="45"/>
                    <a:pt x="47" y="34"/>
                    <a:pt x="46" y="34"/>
                  </a:cubicBezTo>
                  <a:cubicBezTo>
                    <a:pt x="43" y="34"/>
                    <a:pt x="41" y="44"/>
                    <a:pt x="37" y="43"/>
                  </a:cubicBezTo>
                  <a:cubicBezTo>
                    <a:pt x="34" y="42"/>
                    <a:pt x="34" y="31"/>
                    <a:pt x="38" y="31"/>
                  </a:cubicBezTo>
                  <a:cubicBezTo>
                    <a:pt x="42" y="31"/>
                    <a:pt x="47" y="22"/>
                    <a:pt x="47" y="19"/>
                  </a:cubicBezTo>
                  <a:cubicBezTo>
                    <a:pt x="47" y="17"/>
                    <a:pt x="43" y="17"/>
                    <a:pt x="39" y="17"/>
                  </a:cubicBezTo>
                  <a:cubicBezTo>
                    <a:pt x="35" y="17"/>
                    <a:pt x="26" y="17"/>
                    <a:pt x="26" y="17"/>
                  </a:cubicBezTo>
                  <a:cubicBezTo>
                    <a:pt x="26" y="17"/>
                    <a:pt x="21" y="15"/>
                    <a:pt x="21" y="12"/>
                  </a:cubicBezTo>
                  <a:cubicBezTo>
                    <a:pt x="21" y="8"/>
                    <a:pt x="18" y="6"/>
                    <a:pt x="13" y="6"/>
                  </a:cubicBezTo>
                  <a:cubicBezTo>
                    <a:pt x="8" y="6"/>
                    <a:pt x="8" y="0"/>
                    <a:pt x="4" y="6"/>
                  </a:cubicBezTo>
                  <a:cubicBezTo>
                    <a:pt x="0" y="11"/>
                    <a:pt x="12" y="11"/>
                    <a:pt x="11" y="15"/>
                  </a:cubicBezTo>
                  <a:cubicBezTo>
                    <a:pt x="10" y="19"/>
                    <a:pt x="6" y="17"/>
                    <a:pt x="5" y="20"/>
                  </a:cubicBezTo>
                  <a:cubicBezTo>
                    <a:pt x="4" y="23"/>
                    <a:pt x="6" y="32"/>
                    <a:pt x="8" y="37"/>
                  </a:cubicBezTo>
                  <a:cubicBezTo>
                    <a:pt x="9" y="40"/>
                    <a:pt x="12" y="50"/>
                    <a:pt x="12" y="57"/>
                  </a:cubicBezTo>
                  <a:cubicBezTo>
                    <a:pt x="15" y="57"/>
                    <a:pt x="16" y="55"/>
                    <a:pt x="19" y="55"/>
                  </a:cubicBezTo>
                  <a:cubicBezTo>
                    <a:pt x="23" y="55"/>
                    <a:pt x="28" y="55"/>
                    <a:pt x="28" y="51"/>
                  </a:cubicBezTo>
                  <a:cubicBezTo>
                    <a:pt x="29" y="47"/>
                    <a:pt x="33" y="44"/>
                    <a:pt x="35" y="46"/>
                  </a:cubicBezTo>
                  <a:cubicBezTo>
                    <a:pt x="37" y="47"/>
                    <a:pt x="41" y="56"/>
                    <a:pt x="41" y="61"/>
                  </a:cubicBezTo>
                  <a:cubicBezTo>
                    <a:pt x="41" y="62"/>
                    <a:pt x="42" y="64"/>
                    <a:pt x="43" y="67"/>
                  </a:cubicBezTo>
                  <a:cubicBezTo>
                    <a:pt x="45" y="65"/>
                    <a:pt x="47" y="63"/>
                    <a:pt x="47" y="63"/>
                  </a:cubicBezTo>
                  <a:cubicBezTo>
                    <a:pt x="47" y="63"/>
                    <a:pt x="48" y="58"/>
                    <a:pt x="50" y="56"/>
                  </a:cubicBezTo>
                  <a:close/>
                </a:path>
              </a:pathLst>
            </a:custGeom>
            <a:grpFill/>
            <a:ln w="3175" cap="flat">
              <a:noFill/>
              <a:prstDash val="solid"/>
              <a:miter lim="800000"/>
              <a:headEnd/>
              <a:tailEnd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dirty="0">
                <a:solidFill>
                  <a:prstClr val="black"/>
                </a:solidFill>
                <a:latin typeface="+mn-lt"/>
                <a:ea typeface="造字工房悦黑体验版常规体" pitchFamily="50" charset="-122"/>
              </a:endParaRPr>
            </a:p>
          </p:txBody>
        </p:sp>
        <p:sp>
          <p:nvSpPr>
            <p:cNvPr id="126" name="Freeform 49"/>
            <p:cNvSpPr>
              <a:spLocks/>
            </p:cNvSpPr>
            <p:nvPr/>
          </p:nvSpPr>
          <p:spPr bwMode="auto">
            <a:xfrm>
              <a:off x="7060558" y="3214762"/>
              <a:ext cx="718337" cy="758138"/>
            </a:xfrm>
            <a:custGeom>
              <a:avLst/>
              <a:gdLst/>
              <a:ahLst/>
              <a:cxnLst>
                <a:cxn ang="0">
                  <a:pos x="222" y="133"/>
                </a:cxn>
                <a:cxn ang="0">
                  <a:pos x="221" y="119"/>
                </a:cxn>
                <a:cxn ang="0">
                  <a:pos x="238" y="125"/>
                </a:cxn>
                <a:cxn ang="0">
                  <a:pos x="256" y="130"/>
                </a:cxn>
                <a:cxn ang="0">
                  <a:pos x="255" y="144"/>
                </a:cxn>
                <a:cxn ang="0">
                  <a:pos x="263" y="147"/>
                </a:cxn>
                <a:cxn ang="0">
                  <a:pos x="269" y="168"/>
                </a:cxn>
                <a:cxn ang="0">
                  <a:pos x="274" y="145"/>
                </a:cxn>
                <a:cxn ang="0">
                  <a:pos x="287" y="131"/>
                </a:cxn>
                <a:cxn ang="0">
                  <a:pos x="298" y="109"/>
                </a:cxn>
                <a:cxn ang="0">
                  <a:pos x="312" y="105"/>
                </a:cxn>
                <a:cxn ang="0">
                  <a:pos x="314" y="92"/>
                </a:cxn>
                <a:cxn ang="0">
                  <a:pos x="303" y="81"/>
                </a:cxn>
                <a:cxn ang="0">
                  <a:pos x="283" y="82"/>
                </a:cxn>
                <a:cxn ang="0">
                  <a:pos x="269" y="93"/>
                </a:cxn>
                <a:cxn ang="0">
                  <a:pos x="258" y="100"/>
                </a:cxn>
                <a:cxn ang="0">
                  <a:pos x="248" y="111"/>
                </a:cxn>
                <a:cxn ang="0">
                  <a:pos x="230" y="108"/>
                </a:cxn>
                <a:cxn ang="0">
                  <a:pos x="223" y="95"/>
                </a:cxn>
                <a:cxn ang="0">
                  <a:pos x="218" y="112"/>
                </a:cxn>
                <a:cxn ang="0">
                  <a:pos x="184" y="108"/>
                </a:cxn>
                <a:cxn ang="0">
                  <a:pos x="167" y="103"/>
                </a:cxn>
                <a:cxn ang="0">
                  <a:pos x="149" y="93"/>
                </a:cxn>
                <a:cxn ang="0">
                  <a:pos x="134" y="85"/>
                </a:cxn>
                <a:cxn ang="0">
                  <a:pos x="141" y="69"/>
                </a:cxn>
                <a:cxn ang="0">
                  <a:pos x="130" y="58"/>
                </a:cxn>
                <a:cxn ang="0">
                  <a:pos x="116" y="43"/>
                </a:cxn>
                <a:cxn ang="0">
                  <a:pos x="126" y="34"/>
                </a:cxn>
                <a:cxn ang="0">
                  <a:pos x="119" y="13"/>
                </a:cxn>
                <a:cxn ang="0">
                  <a:pos x="108" y="0"/>
                </a:cxn>
                <a:cxn ang="0">
                  <a:pos x="99" y="9"/>
                </a:cxn>
                <a:cxn ang="0">
                  <a:pos x="71" y="10"/>
                </a:cxn>
                <a:cxn ang="0">
                  <a:pos x="67" y="27"/>
                </a:cxn>
                <a:cxn ang="0">
                  <a:pos x="79" y="43"/>
                </a:cxn>
                <a:cxn ang="0">
                  <a:pos x="71" y="60"/>
                </a:cxn>
                <a:cxn ang="0">
                  <a:pos x="59" y="71"/>
                </a:cxn>
                <a:cxn ang="0">
                  <a:pos x="45" y="89"/>
                </a:cxn>
                <a:cxn ang="0">
                  <a:pos x="31" y="98"/>
                </a:cxn>
                <a:cxn ang="0">
                  <a:pos x="15" y="108"/>
                </a:cxn>
                <a:cxn ang="0">
                  <a:pos x="27" y="127"/>
                </a:cxn>
                <a:cxn ang="0">
                  <a:pos x="22" y="140"/>
                </a:cxn>
                <a:cxn ang="0">
                  <a:pos x="1" y="147"/>
                </a:cxn>
                <a:cxn ang="0">
                  <a:pos x="11" y="158"/>
                </a:cxn>
                <a:cxn ang="0">
                  <a:pos x="8" y="164"/>
                </a:cxn>
                <a:cxn ang="0">
                  <a:pos x="43" y="172"/>
                </a:cxn>
                <a:cxn ang="0">
                  <a:pos x="50" y="177"/>
                </a:cxn>
                <a:cxn ang="0">
                  <a:pos x="52" y="207"/>
                </a:cxn>
                <a:cxn ang="0">
                  <a:pos x="68" y="257"/>
                </a:cxn>
                <a:cxn ang="0">
                  <a:pos x="89" y="310"/>
                </a:cxn>
                <a:cxn ang="0">
                  <a:pos x="111" y="323"/>
                </a:cxn>
                <a:cxn ang="0">
                  <a:pos x="126" y="305"/>
                </a:cxn>
                <a:cxn ang="0">
                  <a:pos x="132" y="283"/>
                </a:cxn>
                <a:cxn ang="0">
                  <a:pos x="134" y="250"/>
                </a:cxn>
                <a:cxn ang="0">
                  <a:pos x="150" y="233"/>
                </a:cxn>
                <a:cxn ang="0">
                  <a:pos x="185" y="201"/>
                </a:cxn>
                <a:cxn ang="0">
                  <a:pos x="206" y="178"/>
                </a:cxn>
                <a:cxn ang="0">
                  <a:pos x="229" y="170"/>
                </a:cxn>
              </a:cxnLst>
              <a:rect l="0" t="0" r="r" b="b"/>
              <a:pathLst>
                <a:path w="315" h="332">
                  <a:moveTo>
                    <a:pt x="225" y="150"/>
                  </a:moveTo>
                  <a:cubicBezTo>
                    <a:pt x="223" y="145"/>
                    <a:pt x="221" y="136"/>
                    <a:pt x="222" y="133"/>
                  </a:cubicBezTo>
                  <a:cubicBezTo>
                    <a:pt x="223" y="130"/>
                    <a:pt x="227" y="132"/>
                    <a:pt x="228" y="128"/>
                  </a:cubicBezTo>
                  <a:cubicBezTo>
                    <a:pt x="229" y="124"/>
                    <a:pt x="217" y="124"/>
                    <a:pt x="221" y="119"/>
                  </a:cubicBezTo>
                  <a:cubicBezTo>
                    <a:pt x="225" y="113"/>
                    <a:pt x="225" y="119"/>
                    <a:pt x="230" y="119"/>
                  </a:cubicBezTo>
                  <a:cubicBezTo>
                    <a:pt x="235" y="119"/>
                    <a:pt x="238" y="121"/>
                    <a:pt x="238" y="125"/>
                  </a:cubicBezTo>
                  <a:cubicBezTo>
                    <a:pt x="238" y="128"/>
                    <a:pt x="243" y="130"/>
                    <a:pt x="243" y="130"/>
                  </a:cubicBezTo>
                  <a:cubicBezTo>
                    <a:pt x="243" y="130"/>
                    <a:pt x="252" y="130"/>
                    <a:pt x="256" y="130"/>
                  </a:cubicBezTo>
                  <a:cubicBezTo>
                    <a:pt x="260" y="130"/>
                    <a:pt x="264" y="130"/>
                    <a:pt x="264" y="132"/>
                  </a:cubicBezTo>
                  <a:cubicBezTo>
                    <a:pt x="264" y="135"/>
                    <a:pt x="259" y="144"/>
                    <a:pt x="255" y="144"/>
                  </a:cubicBezTo>
                  <a:cubicBezTo>
                    <a:pt x="251" y="144"/>
                    <a:pt x="251" y="155"/>
                    <a:pt x="254" y="156"/>
                  </a:cubicBezTo>
                  <a:cubicBezTo>
                    <a:pt x="258" y="157"/>
                    <a:pt x="260" y="147"/>
                    <a:pt x="263" y="147"/>
                  </a:cubicBezTo>
                  <a:cubicBezTo>
                    <a:pt x="264" y="147"/>
                    <a:pt x="265" y="158"/>
                    <a:pt x="267" y="169"/>
                  </a:cubicBezTo>
                  <a:cubicBezTo>
                    <a:pt x="268" y="168"/>
                    <a:pt x="268" y="168"/>
                    <a:pt x="269" y="168"/>
                  </a:cubicBezTo>
                  <a:cubicBezTo>
                    <a:pt x="271" y="168"/>
                    <a:pt x="270" y="158"/>
                    <a:pt x="272" y="156"/>
                  </a:cubicBezTo>
                  <a:cubicBezTo>
                    <a:pt x="274" y="153"/>
                    <a:pt x="273" y="145"/>
                    <a:pt x="274" y="145"/>
                  </a:cubicBezTo>
                  <a:cubicBezTo>
                    <a:pt x="275" y="145"/>
                    <a:pt x="283" y="147"/>
                    <a:pt x="283" y="145"/>
                  </a:cubicBezTo>
                  <a:cubicBezTo>
                    <a:pt x="283" y="143"/>
                    <a:pt x="288" y="135"/>
                    <a:pt x="287" y="131"/>
                  </a:cubicBezTo>
                  <a:cubicBezTo>
                    <a:pt x="286" y="127"/>
                    <a:pt x="290" y="122"/>
                    <a:pt x="290" y="117"/>
                  </a:cubicBezTo>
                  <a:cubicBezTo>
                    <a:pt x="290" y="113"/>
                    <a:pt x="295" y="111"/>
                    <a:pt x="298" y="109"/>
                  </a:cubicBezTo>
                  <a:cubicBezTo>
                    <a:pt x="301" y="106"/>
                    <a:pt x="306" y="102"/>
                    <a:pt x="307" y="105"/>
                  </a:cubicBezTo>
                  <a:cubicBezTo>
                    <a:pt x="308" y="107"/>
                    <a:pt x="315" y="109"/>
                    <a:pt x="312" y="105"/>
                  </a:cubicBezTo>
                  <a:cubicBezTo>
                    <a:pt x="309" y="101"/>
                    <a:pt x="309" y="98"/>
                    <a:pt x="311" y="97"/>
                  </a:cubicBezTo>
                  <a:cubicBezTo>
                    <a:pt x="313" y="96"/>
                    <a:pt x="314" y="92"/>
                    <a:pt x="314" y="92"/>
                  </a:cubicBezTo>
                  <a:cubicBezTo>
                    <a:pt x="314" y="92"/>
                    <a:pt x="308" y="91"/>
                    <a:pt x="307" y="88"/>
                  </a:cubicBezTo>
                  <a:cubicBezTo>
                    <a:pt x="306" y="85"/>
                    <a:pt x="303" y="83"/>
                    <a:pt x="303" y="81"/>
                  </a:cubicBezTo>
                  <a:cubicBezTo>
                    <a:pt x="303" y="78"/>
                    <a:pt x="299" y="79"/>
                    <a:pt x="297" y="81"/>
                  </a:cubicBezTo>
                  <a:cubicBezTo>
                    <a:pt x="294" y="84"/>
                    <a:pt x="289" y="79"/>
                    <a:pt x="283" y="82"/>
                  </a:cubicBezTo>
                  <a:cubicBezTo>
                    <a:pt x="278" y="85"/>
                    <a:pt x="276" y="89"/>
                    <a:pt x="274" y="88"/>
                  </a:cubicBezTo>
                  <a:cubicBezTo>
                    <a:pt x="271" y="88"/>
                    <a:pt x="271" y="90"/>
                    <a:pt x="269" y="93"/>
                  </a:cubicBezTo>
                  <a:cubicBezTo>
                    <a:pt x="267" y="95"/>
                    <a:pt x="265" y="97"/>
                    <a:pt x="264" y="97"/>
                  </a:cubicBezTo>
                  <a:cubicBezTo>
                    <a:pt x="262" y="97"/>
                    <a:pt x="258" y="100"/>
                    <a:pt x="258" y="100"/>
                  </a:cubicBezTo>
                  <a:cubicBezTo>
                    <a:pt x="258" y="100"/>
                    <a:pt x="261" y="106"/>
                    <a:pt x="259" y="109"/>
                  </a:cubicBezTo>
                  <a:cubicBezTo>
                    <a:pt x="258" y="113"/>
                    <a:pt x="253" y="109"/>
                    <a:pt x="248" y="111"/>
                  </a:cubicBezTo>
                  <a:cubicBezTo>
                    <a:pt x="243" y="112"/>
                    <a:pt x="241" y="109"/>
                    <a:pt x="238" y="110"/>
                  </a:cubicBezTo>
                  <a:cubicBezTo>
                    <a:pt x="234" y="111"/>
                    <a:pt x="232" y="108"/>
                    <a:pt x="230" y="108"/>
                  </a:cubicBezTo>
                  <a:cubicBezTo>
                    <a:pt x="228" y="109"/>
                    <a:pt x="226" y="104"/>
                    <a:pt x="226" y="101"/>
                  </a:cubicBezTo>
                  <a:cubicBezTo>
                    <a:pt x="227" y="97"/>
                    <a:pt x="225" y="92"/>
                    <a:pt x="223" y="95"/>
                  </a:cubicBezTo>
                  <a:cubicBezTo>
                    <a:pt x="221" y="97"/>
                    <a:pt x="218" y="96"/>
                    <a:pt x="218" y="100"/>
                  </a:cubicBezTo>
                  <a:cubicBezTo>
                    <a:pt x="218" y="104"/>
                    <a:pt x="221" y="109"/>
                    <a:pt x="218" y="112"/>
                  </a:cubicBezTo>
                  <a:cubicBezTo>
                    <a:pt x="215" y="114"/>
                    <a:pt x="201" y="116"/>
                    <a:pt x="198" y="113"/>
                  </a:cubicBezTo>
                  <a:cubicBezTo>
                    <a:pt x="196" y="111"/>
                    <a:pt x="184" y="110"/>
                    <a:pt x="184" y="108"/>
                  </a:cubicBezTo>
                  <a:cubicBezTo>
                    <a:pt x="183" y="105"/>
                    <a:pt x="180" y="101"/>
                    <a:pt x="177" y="101"/>
                  </a:cubicBezTo>
                  <a:cubicBezTo>
                    <a:pt x="175" y="101"/>
                    <a:pt x="169" y="105"/>
                    <a:pt x="167" y="103"/>
                  </a:cubicBezTo>
                  <a:cubicBezTo>
                    <a:pt x="165" y="102"/>
                    <a:pt x="161" y="98"/>
                    <a:pt x="157" y="98"/>
                  </a:cubicBezTo>
                  <a:cubicBezTo>
                    <a:pt x="154" y="97"/>
                    <a:pt x="149" y="95"/>
                    <a:pt x="149" y="93"/>
                  </a:cubicBezTo>
                  <a:cubicBezTo>
                    <a:pt x="149" y="92"/>
                    <a:pt x="141" y="91"/>
                    <a:pt x="140" y="89"/>
                  </a:cubicBezTo>
                  <a:cubicBezTo>
                    <a:pt x="139" y="87"/>
                    <a:pt x="134" y="87"/>
                    <a:pt x="134" y="85"/>
                  </a:cubicBezTo>
                  <a:cubicBezTo>
                    <a:pt x="134" y="82"/>
                    <a:pt x="136" y="79"/>
                    <a:pt x="136" y="76"/>
                  </a:cubicBezTo>
                  <a:cubicBezTo>
                    <a:pt x="136" y="73"/>
                    <a:pt x="141" y="71"/>
                    <a:pt x="141" y="69"/>
                  </a:cubicBezTo>
                  <a:cubicBezTo>
                    <a:pt x="141" y="67"/>
                    <a:pt x="137" y="64"/>
                    <a:pt x="137" y="64"/>
                  </a:cubicBezTo>
                  <a:cubicBezTo>
                    <a:pt x="137" y="64"/>
                    <a:pt x="133" y="58"/>
                    <a:pt x="130" y="58"/>
                  </a:cubicBezTo>
                  <a:cubicBezTo>
                    <a:pt x="126" y="58"/>
                    <a:pt x="124" y="52"/>
                    <a:pt x="120" y="52"/>
                  </a:cubicBezTo>
                  <a:cubicBezTo>
                    <a:pt x="117" y="51"/>
                    <a:pt x="118" y="45"/>
                    <a:pt x="116" y="43"/>
                  </a:cubicBezTo>
                  <a:cubicBezTo>
                    <a:pt x="115" y="40"/>
                    <a:pt x="116" y="35"/>
                    <a:pt x="119" y="38"/>
                  </a:cubicBezTo>
                  <a:cubicBezTo>
                    <a:pt x="122" y="40"/>
                    <a:pt x="128" y="38"/>
                    <a:pt x="126" y="34"/>
                  </a:cubicBezTo>
                  <a:cubicBezTo>
                    <a:pt x="124" y="30"/>
                    <a:pt x="120" y="26"/>
                    <a:pt x="120" y="24"/>
                  </a:cubicBezTo>
                  <a:cubicBezTo>
                    <a:pt x="120" y="22"/>
                    <a:pt x="122" y="15"/>
                    <a:pt x="119" y="13"/>
                  </a:cubicBezTo>
                  <a:cubicBezTo>
                    <a:pt x="116" y="12"/>
                    <a:pt x="113" y="9"/>
                    <a:pt x="112" y="6"/>
                  </a:cubicBezTo>
                  <a:cubicBezTo>
                    <a:pt x="112" y="3"/>
                    <a:pt x="108" y="0"/>
                    <a:pt x="108" y="0"/>
                  </a:cubicBezTo>
                  <a:cubicBezTo>
                    <a:pt x="104" y="1"/>
                    <a:pt x="104" y="1"/>
                    <a:pt x="104" y="1"/>
                  </a:cubicBezTo>
                  <a:cubicBezTo>
                    <a:pt x="104" y="1"/>
                    <a:pt x="101" y="8"/>
                    <a:pt x="99" y="9"/>
                  </a:cubicBezTo>
                  <a:cubicBezTo>
                    <a:pt x="97" y="10"/>
                    <a:pt x="91" y="11"/>
                    <a:pt x="88" y="13"/>
                  </a:cubicBezTo>
                  <a:cubicBezTo>
                    <a:pt x="85" y="16"/>
                    <a:pt x="76" y="10"/>
                    <a:pt x="71" y="10"/>
                  </a:cubicBezTo>
                  <a:cubicBezTo>
                    <a:pt x="66" y="10"/>
                    <a:pt x="63" y="15"/>
                    <a:pt x="65" y="16"/>
                  </a:cubicBezTo>
                  <a:cubicBezTo>
                    <a:pt x="68" y="18"/>
                    <a:pt x="67" y="27"/>
                    <a:pt x="67" y="27"/>
                  </a:cubicBezTo>
                  <a:cubicBezTo>
                    <a:pt x="67" y="27"/>
                    <a:pt x="70" y="39"/>
                    <a:pt x="74" y="38"/>
                  </a:cubicBezTo>
                  <a:cubicBezTo>
                    <a:pt x="78" y="37"/>
                    <a:pt x="83" y="42"/>
                    <a:pt x="79" y="43"/>
                  </a:cubicBezTo>
                  <a:cubicBezTo>
                    <a:pt x="76" y="44"/>
                    <a:pt x="74" y="48"/>
                    <a:pt x="73" y="51"/>
                  </a:cubicBezTo>
                  <a:cubicBezTo>
                    <a:pt x="73" y="55"/>
                    <a:pt x="74" y="59"/>
                    <a:pt x="71" y="60"/>
                  </a:cubicBezTo>
                  <a:cubicBezTo>
                    <a:pt x="68" y="60"/>
                    <a:pt x="66" y="61"/>
                    <a:pt x="66" y="66"/>
                  </a:cubicBezTo>
                  <a:cubicBezTo>
                    <a:pt x="66" y="71"/>
                    <a:pt x="60" y="69"/>
                    <a:pt x="59" y="71"/>
                  </a:cubicBezTo>
                  <a:cubicBezTo>
                    <a:pt x="58" y="73"/>
                    <a:pt x="56" y="82"/>
                    <a:pt x="55" y="83"/>
                  </a:cubicBezTo>
                  <a:cubicBezTo>
                    <a:pt x="53" y="85"/>
                    <a:pt x="46" y="85"/>
                    <a:pt x="45" y="89"/>
                  </a:cubicBezTo>
                  <a:cubicBezTo>
                    <a:pt x="45" y="93"/>
                    <a:pt x="41" y="98"/>
                    <a:pt x="39" y="97"/>
                  </a:cubicBezTo>
                  <a:cubicBezTo>
                    <a:pt x="37" y="97"/>
                    <a:pt x="33" y="95"/>
                    <a:pt x="31" y="98"/>
                  </a:cubicBezTo>
                  <a:cubicBezTo>
                    <a:pt x="30" y="101"/>
                    <a:pt x="24" y="96"/>
                    <a:pt x="23" y="97"/>
                  </a:cubicBezTo>
                  <a:cubicBezTo>
                    <a:pt x="22" y="98"/>
                    <a:pt x="15" y="104"/>
                    <a:pt x="15" y="108"/>
                  </a:cubicBezTo>
                  <a:cubicBezTo>
                    <a:pt x="15" y="111"/>
                    <a:pt x="22" y="111"/>
                    <a:pt x="22" y="116"/>
                  </a:cubicBezTo>
                  <a:cubicBezTo>
                    <a:pt x="21" y="120"/>
                    <a:pt x="24" y="125"/>
                    <a:pt x="27" y="127"/>
                  </a:cubicBezTo>
                  <a:cubicBezTo>
                    <a:pt x="29" y="130"/>
                    <a:pt x="32" y="135"/>
                    <a:pt x="31" y="138"/>
                  </a:cubicBezTo>
                  <a:cubicBezTo>
                    <a:pt x="29" y="140"/>
                    <a:pt x="26" y="141"/>
                    <a:pt x="22" y="140"/>
                  </a:cubicBezTo>
                  <a:cubicBezTo>
                    <a:pt x="18" y="139"/>
                    <a:pt x="19" y="142"/>
                    <a:pt x="11" y="140"/>
                  </a:cubicBezTo>
                  <a:cubicBezTo>
                    <a:pt x="4" y="139"/>
                    <a:pt x="4" y="144"/>
                    <a:pt x="1" y="147"/>
                  </a:cubicBezTo>
                  <a:cubicBezTo>
                    <a:pt x="1" y="148"/>
                    <a:pt x="1" y="148"/>
                    <a:pt x="0" y="148"/>
                  </a:cubicBezTo>
                  <a:cubicBezTo>
                    <a:pt x="4" y="151"/>
                    <a:pt x="5" y="156"/>
                    <a:pt x="11" y="158"/>
                  </a:cubicBezTo>
                  <a:cubicBezTo>
                    <a:pt x="17" y="160"/>
                    <a:pt x="23" y="154"/>
                    <a:pt x="23" y="158"/>
                  </a:cubicBezTo>
                  <a:cubicBezTo>
                    <a:pt x="23" y="163"/>
                    <a:pt x="8" y="162"/>
                    <a:pt x="8" y="164"/>
                  </a:cubicBezTo>
                  <a:cubicBezTo>
                    <a:pt x="7" y="165"/>
                    <a:pt x="23" y="185"/>
                    <a:pt x="32" y="183"/>
                  </a:cubicBezTo>
                  <a:cubicBezTo>
                    <a:pt x="40" y="182"/>
                    <a:pt x="46" y="173"/>
                    <a:pt x="43" y="172"/>
                  </a:cubicBezTo>
                  <a:cubicBezTo>
                    <a:pt x="41" y="170"/>
                    <a:pt x="45" y="165"/>
                    <a:pt x="47" y="166"/>
                  </a:cubicBezTo>
                  <a:cubicBezTo>
                    <a:pt x="49" y="167"/>
                    <a:pt x="47" y="175"/>
                    <a:pt x="50" y="177"/>
                  </a:cubicBezTo>
                  <a:cubicBezTo>
                    <a:pt x="52" y="179"/>
                    <a:pt x="51" y="183"/>
                    <a:pt x="50" y="188"/>
                  </a:cubicBezTo>
                  <a:cubicBezTo>
                    <a:pt x="48" y="192"/>
                    <a:pt x="51" y="202"/>
                    <a:pt x="52" y="207"/>
                  </a:cubicBezTo>
                  <a:cubicBezTo>
                    <a:pt x="52" y="212"/>
                    <a:pt x="56" y="219"/>
                    <a:pt x="57" y="227"/>
                  </a:cubicBezTo>
                  <a:cubicBezTo>
                    <a:pt x="58" y="235"/>
                    <a:pt x="63" y="249"/>
                    <a:pt x="68" y="257"/>
                  </a:cubicBezTo>
                  <a:cubicBezTo>
                    <a:pt x="72" y="266"/>
                    <a:pt x="76" y="282"/>
                    <a:pt x="79" y="286"/>
                  </a:cubicBezTo>
                  <a:cubicBezTo>
                    <a:pt x="82" y="290"/>
                    <a:pt x="89" y="303"/>
                    <a:pt x="89" y="310"/>
                  </a:cubicBezTo>
                  <a:cubicBezTo>
                    <a:pt x="89" y="318"/>
                    <a:pt x="97" y="328"/>
                    <a:pt x="100" y="330"/>
                  </a:cubicBezTo>
                  <a:cubicBezTo>
                    <a:pt x="103" y="332"/>
                    <a:pt x="109" y="328"/>
                    <a:pt x="111" y="323"/>
                  </a:cubicBezTo>
                  <a:cubicBezTo>
                    <a:pt x="112" y="318"/>
                    <a:pt x="121" y="317"/>
                    <a:pt x="121" y="313"/>
                  </a:cubicBezTo>
                  <a:cubicBezTo>
                    <a:pt x="122" y="309"/>
                    <a:pt x="123" y="305"/>
                    <a:pt x="126" y="305"/>
                  </a:cubicBezTo>
                  <a:cubicBezTo>
                    <a:pt x="129" y="304"/>
                    <a:pt x="129" y="301"/>
                    <a:pt x="129" y="297"/>
                  </a:cubicBezTo>
                  <a:cubicBezTo>
                    <a:pt x="129" y="293"/>
                    <a:pt x="129" y="286"/>
                    <a:pt x="132" y="283"/>
                  </a:cubicBezTo>
                  <a:cubicBezTo>
                    <a:pt x="135" y="279"/>
                    <a:pt x="135" y="268"/>
                    <a:pt x="134" y="264"/>
                  </a:cubicBezTo>
                  <a:cubicBezTo>
                    <a:pt x="132" y="260"/>
                    <a:pt x="133" y="254"/>
                    <a:pt x="134" y="250"/>
                  </a:cubicBezTo>
                  <a:cubicBezTo>
                    <a:pt x="136" y="246"/>
                    <a:pt x="135" y="241"/>
                    <a:pt x="139" y="241"/>
                  </a:cubicBezTo>
                  <a:cubicBezTo>
                    <a:pt x="142" y="240"/>
                    <a:pt x="146" y="238"/>
                    <a:pt x="150" y="233"/>
                  </a:cubicBezTo>
                  <a:cubicBezTo>
                    <a:pt x="153" y="229"/>
                    <a:pt x="163" y="222"/>
                    <a:pt x="167" y="219"/>
                  </a:cubicBezTo>
                  <a:cubicBezTo>
                    <a:pt x="171" y="216"/>
                    <a:pt x="182" y="207"/>
                    <a:pt x="185" y="201"/>
                  </a:cubicBezTo>
                  <a:cubicBezTo>
                    <a:pt x="188" y="196"/>
                    <a:pt x="198" y="194"/>
                    <a:pt x="202" y="189"/>
                  </a:cubicBezTo>
                  <a:cubicBezTo>
                    <a:pt x="207" y="185"/>
                    <a:pt x="205" y="182"/>
                    <a:pt x="206" y="178"/>
                  </a:cubicBezTo>
                  <a:cubicBezTo>
                    <a:pt x="207" y="173"/>
                    <a:pt x="221" y="171"/>
                    <a:pt x="226" y="171"/>
                  </a:cubicBezTo>
                  <a:cubicBezTo>
                    <a:pt x="227" y="171"/>
                    <a:pt x="228" y="171"/>
                    <a:pt x="229" y="170"/>
                  </a:cubicBezTo>
                  <a:cubicBezTo>
                    <a:pt x="229" y="163"/>
                    <a:pt x="226" y="153"/>
                    <a:pt x="225" y="150"/>
                  </a:cubicBezTo>
                  <a:close/>
                </a:path>
              </a:pathLst>
            </a:custGeom>
            <a:grpFill/>
            <a:ln w="3175" cap="flat">
              <a:noFill/>
              <a:prstDash val="solid"/>
              <a:miter lim="800000"/>
              <a:headEnd/>
              <a:tailEnd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dirty="0">
                <a:solidFill>
                  <a:prstClr val="black"/>
                </a:solidFill>
                <a:latin typeface="+mn-lt"/>
                <a:ea typeface="造字工房悦黑体验版常规体" pitchFamily="50" charset="-122"/>
              </a:endParaRPr>
            </a:p>
          </p:txBody>
        </p:sp>
        <p:sp>
          <p:nvSpPr>
            <p:cNvPr id="127" name="Freeform 50"/>
            <p:cNvSpPr>
              <a:spLocks/>
            </p:cNvSpPr>
            <p:nvPr/>
          </p:nvSpPr>
          <p:spPr bwMode="auto">
            <a:xfrm>
              <a:off x="7396262" y="2616376"/>
              <a:ext cx="809314" cy="350640"/>
            </a:xfrm>
            <a:custGeom>
              <a:avLst/>
              <a:gdLst/>
              <a:ahLst/>
              <a:cxnLst>
                <a:cxn ang="0">
                  <a:pos x="329" y="65"/>
                </a:cxn>
                <a:cxn ang="0">
                  <a:pos x="306" y="63"/>
                </a:cxn>
                <a:cxn ang="0">
                  <a:pos x="308" y="52"/>
                </a:cxn>
                <a:cxn ang="0">
                  <a:pos x="309" y="33"/>
                </a:cxn>
                <a:cxn ang="0">
                  <a:pos x="286" y="30"/>
                </a:cxn>
                <a:cxn ang="0">
                  <a:pos x="268" y="40"/>
                </a:cxn>
                <a:cxn ang="0">
                  <a:pos x="238" y="43"/>
                </a:cxn>
                <a:cxn ang="0">
                  <a:pos x="218" y="34"/>
                </a:cxn>
                <a:cxn ang="0">
                  <a:pos x="200" y="28"/>
                </a:cxn>
                <a:cxn ang="0">
                  <a:pos x="179" y="27"/>
                </a:cxn>
                <a:cxn ang="0">
                  <a:pos x="161" y="28"/>
                </a:cxn>
                <a:cxn ang="0">
                  <a:pos x="153" y="13"/>
                </a:cxn>
                <a:cxn ang="0">
                  <a:pos x="133" y="6"/>
                </a:cxn>
                <a:cxn ang="0">
                  <a:pos x="118" y="1"/>
                </a:cxn>
                <a:cxn ang="0">
                  <a:pos x="108" y="9"/>
                </a:cxn>
                <a:cxn ang="0">
                  <a:pos x="107" y="24"/>
                </a:cxn>
                <a:cxn ang="0">
                  <a:pos x="98" y="35"/>
                </a:cxn>
                <a:cxn ang="0">
                  <a:pos x="81" y="33"/>
                </a:cxn>
                <a:cxn ang="0">
                  <a:pos x="68" y="23"/>
                </a:cxn>
                <a:cxn ang="0">
                  <a:pos x="44" y="22"/>
                </a:cxn>
                <a:cxn ang="0">
                  <a:pos x="29" y="30"/>
                </a:cxn>
                <a:cxn ang="0">
                  <a:pos x="10" y="40"/>
                </a:cxn>
                <a:cxn ang="0">
                  <a:pos x="0" y="44"/>
                </a:cxn>
                <a:cxn ang="0">
                  <a:pos x="9" y="55"/>
                </a:cxn>
                <a:cxn ang="0">
                  <a:pos x="29" y="69"/>
                </a:cxn>
                <a:cxn ang="0">
                  <a:pos x="34" y="88"/>
                </a:cxn>
                <a:cxn ang="0">
                  <a:pos x="57" y="104"/>
                </a:cxn>
                <a:cxn ang="0">
                  <a:pos x="72" y="114"/>
                </a:cxn>
                <a:cxn ang="0">
                  <a:pos x="88" y="135"/>
                </a:cxn>
                <a:cxn ang="0">
                  <a:pos x="129" y="137"/>
                </a:cxn>
                <a:cxn ang="0">
                  <a:pos x="162" y="145"/>
                </a:cxn>
                <a:cxn ang="0">
                  <a:pos x="182" y="152"/>
                </a:cxn>
                <a:cxn ang="0">
                  <a:pos x="227" y="141"/>
                </a:cxn>
                <a:cxn ang="0">
                  <a:pos x="261" y="121"/>
                </a:cxn>
                <a:cxn ang="0">
                  <a:pos x="269" y="105"/>
                </a:cxn>
                <a:cxn ang="0">
                  <a:pos x="304" y="99"/>
                </a:cxn>
                <a:cxn ang="0">
                  <a:pos x="328" y="84"/>
                </a:cxn>
                <a:cxn ang="0">
                  <a:pos x="354" y="79"/>
                </a:cxn>
              </a:cxnLst>
              <a:rect l="0" t="0" r="r" b="b"/>
              <a:pathLst>
                <a:path w="355" h="153">
                  <a:moveTo>
                    <a:pt x="340" y="64"/>
                  </a:moveTo>
                  <a:cubicBezTo>
                    <a:pt x="336" y="60"/>
                    <a:pt x="330" y="62"/>
                    <a:pt x="329" y="65"/>
                  </a:cubicBezTo>
                  <a:cubicBezTo>
                    <a:pt x="327" y="69"/>
                    <a:pt x="324" y="64"/>
                    <a:pt x="318" y="64"/>
                  </a:cubicBezTo>
                  <a:cubicBezTo>
                    <a:pt x="311" y="64"/>
                    <a:pt x="311" y="68"/>
                    <a:pt x="306" y="63"/>
                  </a:cubicBezTo>
                  <a:cubicBezTo>
                    <a:pt x="302" y="59"/>
                    <a:pt x="308" y="57"/>
                    <a:pt x="308" y="57"/>
                  </a:cubicBezTo>
                  <a:cubicBezTo>
                    <a:pt x="308" y="52"/>
                    <a:pt x="308" y="52"/>
                    <a:pt x="308" y="52"/>
                  </a:cubicBezTo>
                  <a:cubicBezTo>
                    <a:pt x="318" y="34"/>
                    <a:pt x="318" y="34"/>
                    <a:pt x="318" y="34"/>
                  </a:cubicBezTo>
                  <a:cubicBezTo>
                    <a:pt x="315" y="33"/>
                    <a:pt x="311" y="32"/>
                    <a:pt x="309" y="33"/>
                  </a:cubicBezTo>
                  <a:cubicBezTo>
                    <a:pt x="307" y="34"/>
                    <a:pt x="300" y="33"/>
                    <a:pt x="300" y="31"/>
                  </a:cubicBezTo>
                  <a:cubicBezTo>
                    <a:pt x="299" y="29"/>
                    <a:pt x="288" y="28"/>
                    <a:pt x="286" y="30"/>
                  </a:cubicBezTo>
                  <a:cubicBezTo>
                    <a:pt x="283" y="32"/>
                    <a:pt x="277" y="34"/>
                    <a:pt x="277" y="36"/>
                  </a:cubicBezTo>
                  <a:cubicBezTo>
                    <a:pt x="276" y="39"/>
                    <a:pt x="270" y="38"/>
                    <a:pt x="268" y="40"/>
                  </a:cubicBezTo>
                  <a:cubicBezTo>
                    <a:pt x="265" y="41"/>
                    <a:pt x="253" y="42"/>
                    <a:pt x="253" y="43"/>
                  </a:cubicBezTo>
                  <a:cubicBezTo>
                    <a:pt x="253" y="45"/>
                    <a:pt x="240" y="45"/>
                    <a:pt x="238" y="43"/>
                  </a:cubicBezTo>
                  <a:cubicBezTo>
                    <a:pt x="236" y="42"/>
                    <a:pt x="225" y="43"/>
                    <a:pt x="224" y="41"/>
                  </a:cubicBezTo>
                  <a:cubicBezTo>
                    <a:pt x="222" y="38"/>
                    <a:pt x="218" y="37"/>
                    <a:pt x="218" y="34"/>
                  </a:cubicBezTo>
                  <a:cubicBezTo>
                    <a:pt x="218" y="32"/>
                    <a:pt x="209" y="32"/>
                    <a:pt x="208" y="30"/>
                  </a:cubicBezTo>
                  <a:cubicBezTo>
                    <a:pt x="207" y="28"/>
                    <a:pt x="201" y="27"/>
                    <a:pt x="200" y="28"/>
                  </a:cubicBezTo>
                  <a:cubicBezTo>
                    <a:pt x="199" y="28"/>
                    <a:pt x="191" y="26"/>
                    <a:pt x="189" y="25"/>
                  </a:cubicBezTo>
                  <a:cubicBezTo>
                    <a:pt x="187" y="25"/>
                    <a:pt x="181" y="27"/>
                    <a:pt x="179" y="27"/>
                  </a:cubicBezTo>
                  <a:cubicBezTo>
                    <a:pt x="177" y="27"/>
                    <a:pt x="173" y="30"/>
                    <a:pt x="171" y="31"/>
                  </a:cubicBezTo>
                  <a:cubicBezTo>
                    <a:pt x="169" y="31"/>
                    <a:pt x="162" y="27"/>
                    <a:pt x="161" y="28"/>
                  </a:cubicBezTo>
                  <a:cubicBezTo>
                    <a:pt x="160" y="29"/>
                    <a:pt x="156" y="24"/>
                    <a:pt x="154" y="22"/>
                  </a:cubicBezTo>
                  <a:cubicBezTo>
                    <a:pt x="152" y="20"/>
                    <a:pt x="154" y="15"/>
                    <a:pt x="153" y="13"/>
                  </a:cubicBezTo>
                  <a:cubicBezTo>
                    <a:pt x="151" y="11"/>
                    <a:pt x="144" y="11"/>
                    <a:pt x="142" y="9"/>
                  </a:cubicBezTo>
                  <a:cubicBezTo>
                    <a:pt x="139" y="8"/>
                    <a:pt x="136" y="6"/>
                    <a:pt x="133" y="6"/>
                  </a:cubicBezTo>
                  <a:cubicBezTo>
                    <a:pt x="131" y="6"/>
                    <a:pt x="127" y="5"/>
                    <a:pt x="126" y="4"/>
                  </a:cubicBezTo>
                  <a:cubicBezTo>
                    <a:pt x="125" y="3"/>
                    <a:pt x="120" y="2"/>
                    <a:pt x="118" y="1"/>
                  </a:cubicBezTo>
                  <a:cubicBezTo>
                    <a:pt x="116" y="0"/>
                    <a:pt x="115" y="3"/>
                    <a:pt x="114" y="5"/>
                  </a:cubicBezTo>
                  <a:cubicBezTo>
                    <a:pt x="113" y="6"/>
                    <a:pt x="109" y="6"/>
                    <a:pt x="108" y="9"/>
                  </a:cubicBezTo>
                  <a:cubicBezTo>
                    <a:pt x="107" y="11"/>
                    <a:pt x="103" y="12"/>
                    <a:pt x="103" y="14"/>
                  </a:cubicBezTo>
                  <a:cubicBezTo>
                    <a:pt x="104" y="17"/>
                    <a:pt x="106" y="22"/>
                    <a:pt x="107" y="24"/>
                  </a:cubicBezTo>
                  <a:cubicBezTo>
                    <a:pt x="109" y="25"/>
                    <a:pt x="108" y="29"/>
                    <a:pt x="107" y="30"/>
                  </a:cubicBezTo>
                  <a:cubicBezTo>
                    <a:pt x="106" y="32"/>
                    <a:pt x="99" y="33"/>
                    <a:pt x="98" y="35"/>
                  </a:cubicBezTo>
                  <a:cubicBezTo>
                    <a:pt x="96" y="37"/>
                    <a:pt x="93" y="35"/>
                    <a:pt x="90" y="33"/>
                  </a:cubicBezTo>
                  <a:cubicBezTo>
                    <a:pt x="86" y="31"/>
                    <a:pt x="82" y="32"/>
                    <a:pt x="81" y="33"/>
                  </a:cubicBezTo>
                  <a:cubicBezTo>
                    <a:pt x="79" y="35"/>
                    <a:pt x="73" y="30"/>
                    <a:pt x="71" y="30"/>
                  </a:cubicBezTo>
                  <a:cubicBezTo>
                    <a:pt x="70" y="29"/>
                    <a:pt x="69" y="23"/>
                    <a:pt x="68" y="23"/>
                  </a:cubicBezTo>
                  <a:cubicBezTo>
                    <a:pt x="66" y="24"/>
                    <a:pt x="54" y="21"/>
                    <a:pt x="52" y="21"/>
                  </a:cubicBezTo>
                  <a:cubicBezTo>
                    <a:pt x="50" y="20"/>
                    <a:pt x="45" y="20"/>
                    <a:pt x="44" y="22"/>
                  </a:cubicBezTo>
                  <a:cubicBezTo>
                    <a:pt x="43" y="24"/>
                    <a:pt x="37" y="23"/>
                    <a:pt x="36" y="25"/>
                  </a:cubicBezTo>
                  <a:cubicBezTo>
                    <a:pt x="35" y="27"/>
                    <a:pt x="31" y="28"/>
                    <a:pt x="29" y="30"/>
                  </a:cubicBezTo>
                  <a:cubicBezTo>
                    <a:pt x="27" y="32"/>
                    <a:pt x="22" y="32"/>
                    <a:pt x="20" y="35"/>
                  </a:cubicBezTo>
                  <a:cubicBezTo>
                    <a:pt x="19" y="38"/>
                    <a:pt x="12" y="40"/>
                    <a:pt x="10" y="40"/>
                  </a:cubicBezTo>
                  <a:cubicBezTo>
                    <a:pt x="8" y="40"/>
                    <a:pt x="3" y="41"/>
                    <a:pt x="2" y="43"/>
                  </a:cubicBezTo>
                  <a:cubicBezTo>
                    <a:pt x="2" y="44"/>
                    <a:pt x="1" y="44"/>
                    <a:pt x="0" y="44"/>
                  </a:cubicBezTo>
                  <a:cubicBezTo>
                    <a:pt x="0" y="44"/>
                    <a:pt x="1" y="44"/>
                    <a:pt x="1" y="45"/>
                  </a:cubicBezTo>
                  <a:cubicBezTo>
                    <a:pt x="2" y="52"/>
                    <a:pt x="5" y="52"/>
                    <a:pt x="9" y="55"/>
                  </a:cubicBezTo>
                  <a:cubicBezTo>
                    <a:pt x="12" y="58"/>
                    <a:pt x="15" y="61"/>
                    <a:pt x="19" y="61"/>
                  </a:cubicBezTo>
                  <a:cubicBezTo>
                    <a:pt x="23" y="61"/>
                    <a:pt x="28" y="65"/>
                    <a:pt x="29" y="69"/>
                  </a:cubicBezTo>
                  <a:cubicBezTo>
                    <a:pt x="29" y="72"/>
                    <a:pt x="33" y="76"/>
                    <a:pt x="35" y="77"/>
                  </a:cubicBezTo>
                  <a:cubicBezTo>
                    <a:pt x="37" y="79"/>
                    <a:pt x="34" y="84"/>
                    <a:pt x="34" y="88"/>
                  </a:cubicBezTo>
                  <a:cubicBezTo>
                    <a:pt x="34" y="93"/>
                    <a:pt x="29" y="94"/>
                    <a:pt x="31" y="98"/>
                  </a:cubicBezTo>
                  <a:cubicBezTo>
                    <a:pt x="34" y="102"/>
                    <a:pt x="52" y="104"/>
                    <a:pt x="57" y="104"/>
                  </a:cubicBezTo>
                  <a:cubicBezTo>
                    <a:pt x="62" y="104"/>
                    <a:pt x="64" y="109"/>
                    <a:pt x="65" y="109"/>
                  </a:cubicBezTo>
                  <a:cubicBezTo>
                    <a:pt x="68" y="110"/>
                    <a:pt x="69" y="113"/>
                    <a:pt x="72" y="114"/>
                  </a:cubicBezTo>
                  <a:cubicBezTo>
                    <a:pt x="76" y="115"/>
                    <a:pt x="80" y="117"/>
                    <a:pt x="81" y="124"/>
                  </a:cubicBezTo>
                  <a:cubicBezTo>
                    <a:pt x="83" y="130"/>
                    <a:pt x="87" y="132"/>
                    <a:pt x="88" y="135"/>
                  </a:cubicBezTo>
                  <a:cubicBezTo>
                    <a:pt x="88" y="138"/>
                    <a:pt x="96" y="136"/>
                    <a:pt x="102" y="137"/>
                  </a:cubicBezTo>
                  <a:cubicBezTo>
                    <a:pt x="108" y="137"/>
                    <a:pt x="125" y="137"/>
                    <a:pt x="129" y="137"/>
                  </a:cubicBezTo>
                  <a:cubicBezTo>
                    <a:pt x="133" y="138"/>
                    <a:pt x="144" y="137"/>
                    <a:pt x="149" y="142"/>
                  </a:cubicBezTo>
                  <a:cubicBezTo>
                    <a:pt x="155" y="146"/>
                    <a:pt x="158" y="142"/>
                    <a:pt x="162" y="145"/>
                  </a:cubicBezTo>
                  <a:cubicBezTo>
                    <a:pt x="165" y="147"/>
                    <a:pt x="168" y="148"/>
                    <a:pt x="173" y="148"/>
                  </a:cubicBezTo>
                  <a:cubicBezTo>
                    <a:pt x="179" y="147"/>
                    <a:pt x="179" y="151"/>
                    <a:pt x="182" y="152"/>
                  </a:cubicBezTo>
                  <a:cubicBezTo>
                    <a:pt x="186" y="153"/>
                    <a:pt x="192" y="146"/>
                    <a:pt x="202" y="142"/>
                  </a:cubicBezTo>
                  <a:cubicBezTo>
                    <a:pt x="211" y="137"/>
                    <a:pt x="222" y="140"/>
                    <a:pt x="227" y="141"/>
                  </a:cubicBezTo>
                  <a:cubicBezTo>
                    <a:pt x="232" y="142"/>
                    <a:pt x="242" y="139"/>
                    <a:pt x="247" y="132"/>
                  </a:cubicBezTo>
                  <a:cubicBezTo>
                    <a:pt x="253" y="126"/>
                    <a:pt x="261" y="127"/>
                    <a:pt x="261" y="121"/>
                  </a:cubicBezTo>
                  <a:cubicBezTo>
                    <a:pt x="262" y="116"/>
                    <a:pt x="255" y="113"/>
                    <a:pt x="258" y="108"/>
                  </a:cubicBezTo>
                  <a:cubicBezTo>
                    <a:pt x="261" y="103"/>
                    <a:pt x="266" y="104"/>
                    <a:pt x="269" y="105"/>
                  </a:cubicBezTo>
                  <a:cubicBezTo>
                    <a:pt x="272" y="107"/>
                    <a:pt x="280" y="109"/>
                    <a:pt x="287" y="104"/>
                  </a:cubicBezTo>
                  <a:cubicBezTo>
                    <a:pt x="295" y="99"/>
                    <a:pt x="298" y="100"/>
                    <a:pt x="304" y="99"/>
                  </a:cubicBezTo>
                  <a:cubicBezTo>
                    <a:pt x="311" y="98"/>
                    <a:pt x="310" y="94"/>
                    <a:pt x="314" y="89"/>
                  </a:cubicBezTo>
                  <a:cubicBezTo>
                    <a:pt x="319" y="85"/>
                    <a:pt x="324" y="84"/>
                    <a:pt x="328" y="84"/>
                  </a:cubicBezTo>
                  <a:cubicBezTo>
                    <a:pt x="332" y="84"/>
                    <a:pt x="338" y="79"/>
                    <a:pt x="343" y="81"/>
                  </a:cubicBezTo>
                  <a:cubicBezTo>
                    <a:pt x="347" y="82"/>
                    <a:pt x="354" y="83"/>
                    <a:pt x="354" y="79"/>
                  </a:cubicBezTo>
                  <a:cubicBezTo>
                    <a:pt x="355" y="76"/>
                    <a:pt x="343" y="68"/>
                    <a:pt x="340" y="64"/>
                  </a:cubicBezTo>
                  <a:close/>
                </a:path>
              </a:pathLst>
            </a:custGeom>
            <a:grpFill/>
            <a:ln w="3175" cap="flat">
              <a:noFill/>
              <a:prstDash val="solid"/>
              <a:miter lim="800000"/>
              <a:headEnd/>
              <a:tailEnd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dirty="0">
                <a:solidFill>
                  <a:prstClr val="black"/>
                </a:solidFill>
                <a:latin typeface="+mn-lt"/>
                <a:ea typeface="造字工房悦黑体验版常规体" pitchFamily="50" charset="-122"/>
              </a:endParaRPr>
            </a:p>
          </p:txBody>
        </p:sp>
        <p:sp>
          <p:nvSpPr>
            <p:cNvPr id="128" name="Freeform 51"/>
            <p:cNvSpPr>
              <a:spLocks/>
            </p:cNvSpPr>
            <p:nvPr/>
          </p:nvSpPr>
          <p:spPr bwMode="auto">
            <a:xfrm>
              <a:off x="6192489" y="3298158"/>
              <a:ext cx="13268" cy="36012"/>
            </a:xfrm>
            <a:custGeom>
              <a:avLst/>
              <a:gdLst/>
              <a:ahLst/>
              <a:cxnLst>
                <a:cxn ang="0">
                  <a:pos x="2" y="0"/>
                </a:cxn>
                <a:cxn ang="0">
                  <a:pos x="0" y="9"/>
                </a:cxn>
                <a:cxn ang="0">
                  <a:pos x="4" y="16"/>
                </a:cxn>
                <a:cxn ang="0">
                  <a:pos x="5" y="3"/>
                </a:cxn>
                <a:cxn ang="0">
                  <a:pos x="6" y="0"/>
                </a:cxn>
                <a:cxn ang="0">
                  <a:pos x="2" y="0"/>
                </a:cxn>
              </a:cxnLst>
              <a:rect l="0" t="0" r="r" b="b"/>
              <a:pathLst>
                <a:path w="6" h="16">
                  <a:moveTo>
                    <a:pt x="2" y="0"/>
                  </a:moveTo>
                  <a:cubicBezTo>
                    <a:pt x="1" y="1"/>
                    <a:pt x="0" y="8"/>
                    <a:pt x="0" y="9"/>
                  </a:cubicBezTo>
                  <a:cubicBezTo>
                    <a:pt x="0" y="9"/>
                    <a:pt x="1" y="13"/>
                    <a:pt x="4" y="16"/>
                  </a:cubicBezTo>
                  <a:cubicBezTo>
                    <a:pt x="5" y="11"/>
                    <a:pt x="5" y="4"/>
                    <a:pt x="5" y="3"/>
                  </a:cubicBezTo>
                  <a:cubicBezTo>
                    <a:pt x="5" y="2"/>
                    <a:pt x="6" y="1"/>
                    <a:pt x="6" y="0"/>
                  </a:cubicBezTo>
                  <a:cubicBezTo>
                    <a:pt x="4" y="0"/>
                    <a:pt x="3" y="0"/>
                    <a:pt x="2" y="0"/>
                  </a:cubicBezTo>
                  <a:close/>
                </a:path>
              </a:pathLst>
            </a:custGeom>
            <a:grpFill/>
            <a:ln w="3175" cap="flat">
              <a:noFill/>
              <a:prstDash val="solid"/>
              <a:miter lim="800000"/>
              <a:headEnd/>
              <a:tailEnd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dirty="0">
                <a:solidFill>
                  <a:prstClr val="black"/>
                </a:solidFill>
                <a:latin typeface="+mn-lt"/>
                <a:ea typeface="造字工房悦黑体验版常规体" pitchFamily="50" charset="-122"/>
              </a:endParaRPr>
            </a:p>
          </p:txBody>
        </p:sp>
        <p:sp>
          <p:nvSpPr>
            <p:cNvPr id="129" name="Freeform 52"/>
            <p:cNvSpPr>
              <a:spLocks/>
            </p:cNvSpPr>
            <p:nvPr/>
          </p:nvSpPr>
          <p:spPr bwMode="auto">
            <a:xfrm>
              <a:off x="6169745" y="3275413"/>
              <a:ext cx="37907" cy="108035"/>
            </a:xfrm>
            <a:custGeom>
              <a:avLst/>
              <a:gdLst/>
              <a:ahLst/>
              <a:cxnLst>
                <a:cxn ang="0">
                  <a:pos x="8" y="47"/>
                </a:cxn>
                <a:cxn ang="0">
                  <a:pos x="9" y="48"/>
                </a:cxn>
                <a:cxn ang="0">
                  <a:pos x="13" y="31"/>
                </a:cxn>
                <a:cxn ang="0">
                  <a:pos x="14" y="26"/>
                </a:cxn>
                <a:cxn ang="0">
                  <a:pos x="10" y="19"/>
                </a:cxn>
                <a:cxn ang="0">
                  <a:pos x="12" y="10"/>
                </a:cxn>
                <a:cxn ang="0">
                  <a:pos x="16" y="10"/>
                </a:cxn>
                <a:cxn ang="0">
                  <a:pos x="17" y="3"/>
                </a:cxn>
                <a:cxn ang="0">
                  <a:pos x="11" y="0"/>
                </a:cxn>
                <a:cxn ang="0">
                  <a:pos x="9" y="6"/>
                </a:cxn>
                <a:cxn ang="0">
                  <a:pos x="0" y="26"/>
                </a:cxn>
                <a:cxn ang="0">
                  <a:pos x="8" y="46"/>
                </a:cxn>
                <a:cxn ang="0">
                  <a:pos x="8" y="47"/>
                </a:cxn>
              </a:cxnLst>
              <a:rect l="0" t="0" r="r" b="b"/>
              <a:pathLst>
                <a:path w="17" h="48">
                  <a:moveTo>
                    <a:pt x="8" y="47"/>
                  </a:moveTo>
                  <a:cubicBezTo>
                    <a:pt x="8" y="47"/>
                    <a:pt x="9" y="47"/>
                    <a:pt x="9" y="48"/>
                  </a:cubicBezTo>
                  <a:cubicBezTo>
                    <a:pt x="10" y="41"/>
                    <a:pt x="11" y="33"/>
                    <a:pt x="13" y="31"/>
                  </a:cubicBezTo>
                  <a:cubicBezTo>
                    <a:pt x="13" y="30"/>
                    <a:pt x="14" y="28"/>
                    <a:pt x="14" y="26"/>
                  </a:cubicBezTo>
                  <a:cubicBezTo>
                    <a:pt x="11" y="23"/>
                    <a:pt x="10" y="19"/>
                    <a:pt x="10" y="19"/>
                  </a:cubicBezTo>
                  <a:cubicBezTo>
                    <a:pt x="10" y="18"/>
                    <a:pt x="11" y="11"/>
                    <a:pt x="12" y="10"/>
                  </a:cubicBezTo>
                  <a:cubicBezTo>
                    <a:pt x="13" y="10"/>
                    <a:pt x="14" y="10"/>
                    <a:pt x="16" y="10"/>
                  </a:cubicBezTo>
                  <a:cubicBezTo>
                    <a:pt x="16" y="8"/>
                    <a:pt x="16" y="5"/>
                    <a:pt x="17" y="3"/>
                  </a:cubicBezTo>
                  <a:cubicBezTo>
                    <a:pt x="11" y="0"/>
                    <a:pt x="11" y="0"/>
                    <a:pt x="11" y="0"/>
                  </a:cubicBezTo>
                  <a:cubicBezTo>
                    <a:pt x="10" y="2"/>
                    <a:pt x="9" y="4"/>
                    <a:pt x="9" y="6"/>
                  </a:cubicBezTo>
                  <a:cubicBezTo>
                    <a:pt x="8" y="12"/>
                    <a:pt x="3" y="22"/>
                    <a:pt x="0" y="26"/>
                  </a:cubicBezTo>
                  <a:cubicBezTo>
                    <a:pt x="8" y="46"/>
                    <a:pt x="8" y="46"/>
                    <a:pt x="8" y="46"/>
                  </a:cubicBezTo>
                  <a:lnTo>
                    <a:pt x="8" y="47"/>
                  </a:lnTo>
                  <a:close/>
                </a:path>
              </a:pathLst>
            </a:custGeom>
            <a:grpFill/>
            <a:ln w="3175" cap="flat">
              <a:noFill/>
              <a:prstDash val="solid"/>
              <a:miter lim="800000"/>
              <a:headEnd/>
              <a:tailEnd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dirty="0">
                <a:solidFill>
                  <a:prstClr val="black"/>
                </a:solidFill>
                <a:latin typeface="+mn-lt"/>
                <a:ea typeface="造字工房悦黑体验版常规体" pitchFamily="50" charset="-122"/>
              </a:endParaRPr>
            </a:p>
          </p:txBody>
        </p:sp>
        <p:sp>
          <p:nvSpPr>
            <p:cNvPr id="130" name="Freeform 53"/>
            <p:cNvSpPr>
              <a:spLocks/>
            </p:cNvSpPr>
            <p:nvPr/>
          </p:nvSpPr>
          <p:spPr bwMode="auto">
            <a:xfrm>
              <a:off x="6190594" y="3275413"/>
              <a:ext cx="109930" cy="117511"/>
            </a:xfrm>
            <a:custGeom>
              <a:avLst/>
              <a:gdLst/>
              <a:ahLst/>
              <a:cxnLst>
                <a:cxn ang="0">
                  <a:pos x="44" y="0"/>
                </a:cxn>
                <a:cxn ang="0">
                  <a:pos x="30" y="6"/>
                </a:cxn>
                <a:cxn ang="0">
                  <a:pos x="19" y="12"/>
                </a:cxn>
                <a:cxn ang="0">
                  <a:pos x="9" y="7"/>
                </a:cxn>
                <a:cxn ang="0">
                  <a:pos x="8" y="3"/>
                </a:cxn>
                <a:cxn ang="0">
                  <a:pos x="8" y="3"/>
                </a:cxn>
                <a:cxn ang="0">
                  <a:pos x="6" y="13"/>
                </a:cxn>
                <a:cxn ang="0">
                  <a:pos x="4" y="31"/>
                </a:cxn>
                <a:cxn ang="0">
                  <a:pos x="0" y="48"/>
                </a:cxn>
                <a:cxn ang="0">
                  <a:pos x="10" y="52"/>
                </a:cxn>
                <a:cxn ang="0">
                  <a:pos x="19" y="45"/>
                </a:cxn>
                <a:cxn ang="0">
                  <a:pos x="26" y="42"/>
                </a:cxn>
                <a:cxn ang="0">
                  <a:pos x="33" y="37"/>
                </a:cxn>
                <a:cxn ang="0">
                  <a:pos x="24" y="27"/>
                </a:cxn>
                <a:cxn ang="0">
                  <a:pos x="35" y="20"/>
                </a:cxn>
                <a:cxn ang="0">
                  <a:pos x="47" y="16"/>
                </a:cxn>
                <a:cxn ang="0">
                  <a:pos x="48" y="16"/>
                </a:cxn>
                <a:cxn ang="0">
                  <a:pos x="45" y="5"/>
                </a:cxn>
                <a:cxn ang="0">
                  <a:pos x="44" y="0"/>
                </a:cxn>
              </a:cxnLst>
              <a:rect l="0" t="0" r="r" b="b"/>
              <a:pathLst>
                <a:path w="48" h="52">
                  <a:moveTo>
                    <a:pt x="44" y="0"/>
                  </a:moveTo>
                  <a:cubicBezTo>
                    <a:pt x="37" y="3"/>
                    <a:pt x="31" y="6"/>
                    <a:pt x="30" y="6"/>
                  </a:cubicBezTo>
                  <a:cubicBezTo>
                    <a:pt x="27" y="7"/>
                    <a:pt x="19" y="12"/>
                    <a:pt x="19" y="12"/>
                  </a:cubicBezTo>
                  <a:cubicBezTo>
                    <a:pt x="9" y="7"/>
                    <a:pt x="9" y="7"/>
                    <a:pt x="9" y="7"/>
                  </a:cubicBezTo>
                  <a:cubicBezTo>
                    <a:pt x="8" y="3"/>
                    <a:pt x="8" y="3"/>
                    <a:pt x="8" y="3"/>
                  </a:cubicBezTo>
                  <a:cubicBezTo>
                    <a:pt x="8" y="3"/>
                    <a:pt x="8" y="3"/>
                    <a:pt x="8" y="3"/>
                  </a:cubicBezTo>
                  <a:cubicBezTo>
                    <a:pt x="7" y="7"/>
                    <a:pt x="7" y="11"/>
                    <a:pt x="6" y="13"/>
                  </a:cubicBezTo>
                  <a:cubicBezTo>
                    <a:pt x="6" y="15"/>
                    <a:pt x="6" y="29"/>
                    <a:pt x="4" y="31"/>
                  </a:cubicBezTo>
                  <a:cubicBezTo>
                    <a:pt x="2" y="33"/>
                    <a:pt x="1" y="41"/>
                    <a:pt x="0" y="48"/>
                  </a:cubicBezTo>
                  <a:cubicBezTo>
                    <a:pt x="4" y="50"/>
                    <a:pt x="8" y="52"/>
                    <a:pt x="10" y="52"/>
                  </a:cubicBezTo>
                  <a:cubicBezTo>
                    <a:pt x="14" y="52"/>
                    <a:pt x="19" y="48"/>
                    <a:pt x="19" y="45"/>
                  </a:cubicBezTo>
                  <a:cubicBezTo>
                    <a:pt x="19" y="43"/>
                    <a:pt x="23" y="42"/>
                    <a:pt x="26" y="42"/>
                  </a:cubicBezTo>
                  <a:cubicBezTo>
                    <a:pt x="30" y="42"/>
                    <a:pt x="30" y="38"/>
                    <a:pt x="33" y="37"/>
                  </a:cubicBezTo>
                  <a:cubicBezTo>
                    <a:pt x="35" y="35"/>
                    <a:pt x="27" y="28"/>
                    <a:pt x="24" y="27"/>
                  </a:cubicBezTo>
                  <a:cubicBezTo>
                    <a:pt x="22" y="26"/>
                    <a:pt x="27" y="20"/>
                    <a:pt x="35" y="20"/>
                  </a:cubicBezTo>
                  <a:cubicBezTo>
                    <a:pt x="44" y="19"/>
                    <a:pt x="42" y="16"/>
                    <a:pt x="47" y="16"/>
                  </a:cubicBezTo>
                  <a:cubicBezTo>
                    <a:pt x="47" y="16"/>
                    <a:pt x="47" y="16"/>
                    <a:pt x="48" y="16"/>
                  </a:cubicBezTo>
                  <a:cubicBezTo>
                    <a:pt x="47" y="12"/>
                    <a:pt x="46" y="8"/>
                    <a:pt x="45" y="5"/>
                  </a:cubicBezTo>
                  <a:cubicBezTo>
                    <a:pt x="45" y="4"/>
                    <a:pt x="44" y="2"/>
                    <a:pt x="44" y="0"/>
                  </a:cubicBezTo>
                  <a:close/>
                </a:path>
              </a:pathLst>
            </a:custGeom>
            <a:grpFill/>
            <a:ln w="3175" cap="flat">
              <a:noFill/>
              <a:prstDash val="solid"/>
              <a:miter lim="800000"/>
              <a:headEnd/>
              <a:tailEnd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dirty="0">
                <a:solidFill>
                  <a:prstClr val="black"/>
                </a:solidFill>
                <a:latin typeface="+mn-lt"/>
                <a:ea typeface="造字工房悦黑体验版常规体" pitchFamily="50" charset="-122"/>
              </a:endParaRPr>
            </a:p>
          </p:txBody>
        </p:sp>
        <p:sp>
          <p:nvSpPr>
            <p:cNvPr id="131" name="Freeform 54"/>
            <p:cNvSpPr>
              <a:spLocks/>
            </p:cNvSpPr>
            <p:nvPr/>
          </p:nvSpPr>
          <p:spPr bwMode="auto">
            <a:xfrm>
              <a:off x="7088989" y="2979739"/>
              <a:ext cx="280511" cy="123198"/>
            </a:xfrm>
            <a:custGeom>
              <a:avLst/>
              <a:gdLst/>
              <a:ahLst/>
              <a:cxnLst>
                <a:cxn ang="0">
                  <a:pos x="114" y="10"/>
                </a:cxn>
                <a:cxn ang="0">
                  <a:pos x="103" y="7"/>
                </a:cxn>
                <a:cxn ang="0">
                  <a:pos x="74" y="6"/>
                </a:cxn>
                <a:cxn ang="0">
                  <a:pos x="59" y="1"/>
                </a:cxn>
                <a:cxn ang="0">
                  <a:pos x="47" y="6"/>
                </a:cxn>
                <a:cxn ang="0">
                  <a:pos x="37" y="8"/>
                </a:cxn>
                <a:cxn ang="0">
                  <a:pos x="22" y="8"/>
                </a:cxn>
                <a:cxn ang="0">
                  <a:pos x="15" y="16"/>
                </a:cxn>
                <a:cxn ang="0">
                  <a:pos x="12" y="22"/>
                </a:cxn>
                <a:cxn ang="0">
                  <a:pos x="16" y="26"/>
                </a:cxn>
                <a:cxn ang="0">
                  <a:pos x="25" y="25"/>
                </a:cxn>
                <a:cxn ang="0">
                  <a:pos x="40" y="32"/>
                </a:cxn>
                <a:cxn ang="0">
                  <a:pos x="35" y="38"/>
                </a:cxn>
                <a:cxn ang="0">
                  <a:pos x="25" y="40"/>
                </a:cxn>
                <a:cxn ang="0">
                  <a:pos x="8" y="42"/>
                </a:cxn>
                <a:cxn ang="0">
                  <a:pos x="0" y="49"/>
                </a:cxn>
                <a:cxn ang="0">
                  <a:pos x="16" y="50"/>
                </a:cxn>
                <a:cxn ang="0">
                  <a:pos x="26" y="50"/>
                </a:cxn>
                <a:cxn ang="0">
                  <a:pos x="36" y="52"/>
                </a:cxn>
                <a:cxn ang="0">
                  <a:pos x="51" y="51"/>
                </a:cxn>
                <a:cxn ang="0">
                  <a:pos x="52" y="46"/>
                </a:cxn>
                <a:cxn ang="0">
                  <a:pos x="57" y="43"/>
                </a:cxn>
                <a:cxn ang="0">
                  <a:pos x="64" y="39"/>
                </a:cxn>
                <a:cxn ang="0">
                  <a:pos x="70" y="37"/>
                </a:cxn>
                <a:cxn ang="0">
                  <a:pos x="77" y="39"/>
                </a:cxn>
                <a:cxn ang="0">
                  <a:pos x="84" y="34"/>
                </a:cxn>
                <a:cxn ang="0">
                  <a:pos x="94" y="31"/>
                </a:cxn>
                <a:cxn ang="0">
                  <a:pos x="103" y="26"/>
                </a:cxn>
                <a:cxn ang="0">
                  <a:pos x="112" y="21"/>
                </a:cxn>
                <a:cxn ang="0">
                  <a:pos x="122" y="16"/>
                </a:cxn>
                <a:cxn ang="0">
                  <a:pos x="123" y="14"/>
                </a:cxn>
                <a:cxn ang="0">
                  <a:pos x="114" y="10"/>
                </a:cxn>
              </a:cxnLst>
              <a:rect l="0" t="0" r="r" b="b"/>
              <a:pathLst>
                <a:path w="123" h="54">
                  <a:moveTo>
                    <a:pt x="114" y="10"/>
                  </a:moveTo>
                  <a:cubicBezTo>
                    <a:pt x="109" y="5"/>
                    <a:pt x="108" y="9"/>
                    <a:pt x="103" y="7"/>
                  </a:cubicBezTo>
                  <a:cubicBezTo>
                    <a:pt x="98" y="6"/>
                    <a:pt x="78" y="4"/>
                    <a:pt x="74" y="6"/>
                  </a:cubicBezTo>
                  <a:cubicBezTo>
                    <a:pt x="70" y="7"/>
                    <a:pt x="62" y="3"/>
                    <a:pt x="59" y="1"/>
                  </a:cubicBezTo>
                  <a:cubicBezTo>
                    <a:pt x="56" y="0"/>
                    <a:pt x="48" y="1"/>
                    <a:pt x="47" y="6"/>
                  </a:cubicBezTo>
                  <a:cubicBezTo>
                    <a:pt x="47" y="11"/>
                    <a:pt x="43" y="11"/>
                    <a:pt x="37" y="8"/>
                  </a:cubicBezTo>
                  <a:cubicBezTo>
                    <a:pt x="31" y="5"/>
                    <a:pt x="22" y="5"/>
                    <a:pt x="22" y="8"/>
                  </a:cubicBezTo>
                  <a:cubicBezTo>
                    <a:pt x="22" y="11"/>
                    <a:pt x="17" y="15"/>
                    <a:pt x="15" y="16"/>
                  </a:cubicBezTo>
                  <a:cubicBezTo>
                    <a:pt x="14" y="16"/>
                    <a:pt x="13" y="19"/>
                    <a:pt x="12" y="22"/>
                  </a:cubicBezTo>
                  <a:cubicBezTo>
                    <a:pt x="13" y="22"/>
                    <a:pt x="15" y="24"/>
                    <a:pt x="16" y="26"/>
                  </a:cubicBezTo>
                  <a:cubicBezTo>
                    <a:pt x="18" y="28"/>
                    <a:pt x="24" y="28"/>
                    <a:pt x="25" y="25"/>
                  </a:cubicBezTo>
                  <a:cubicBezTo>
                    <a:pt x="26" y="22"/>
                    <a:pt x="35" y="28"/>
                    <a:pt x="40" y="32"/>
                  </a:cubicBezTo>
                  <a:cubicBezTo>
                    <a:pt x="46" y="37"/>
                    <a:pt x="38" y="34"/>
                    <a:pt x="35" y="38"/>
                  </a:cubicBezTo>
                  <a:cubicBezTo>
                    <a:pt x="33" y="42"/>
                    <a:pt x="26" y="38"/>
                    <a:pt x="25" y="40"/>
                  </a:cubicBezTo>
                  <a:cubicBezTo>
                    <a:pt x="23" y="42"/>
                    <a:pt x="11" y="42"/>
                    <a:pt x="8" y="42"/>
                  </a:cubicBezTo>
                  <a:cubicBezTo>
                    <a:pt x="5" y="42"/>
                    <a:pt x="0" y="46"/>
                    <a:pt x="0" y="49"/>
                  </a:cubicBezTo>
                  <a:cubicBezTo>
                    <a:pt x="1" y="51"/>
                    <a:pt x="12" y="47"/>
                    <a:pt x="16" y="50"/>
                  </a:cubicBezTo>
                  <a:cubicBezTo>
                    <a:pt x="20" y="53"/>
                    <a:pt x="24" y="47"/>
                    <a:pt x="26" y="50"/>
                  </a:cubicBezTo>
                  <a:cubicBezTo>
                    <a:pt x="29" y="54"/>
                    <a:pt x="34" y="51"/>
                    <a:pt x="36" y="52"/>
                  </a:cubicBezTo>
                  <a:cubicBezTo>
                    <a:pt x="38" y="53"/>
                    <a:pt x="50" y="51"/>
                    <a:pt x="51" y="51"/>
                  </a:cubicBezTo>
                  <a:cubicBezTo>
                    <a:pt x="52" y="50"/>
                    <a:pt x="52" y="48"/>
                    <a:pt x="52" y="46"/>
                  </a:cubicBezTo>
                  <a:cubicBezTo>
                    <a:pt x="52" y="43"/>
                    <a:pt x="55" y="44"/>
                    <a:pt x="57" y="43"/>
                  </a:cubicBezTo>
                  <a:cubicBezTo>
                    <a:pt x="60" y="42"/>
                    <a:pt x="62" y="39"/>
                    <a:pt x="64" y="39"/>
                  </a:cubicBezTo>
                  <a:cubicBezTo>
                    <a:pt x="66" y="39"/>
                    <a:pt x="68" y="36"/>
                    <a:pt x="70" y="37"/>
                  </a:cubicBezTo>
                  <a:cubicBezTo>
                    <a:pt x="72" y="37"/>
                    <a:pt x="75" y="41"/>
                    <a:pt x="77" y="39"/>
                  </a:cubicBezTo>
                  <a:cubicBezTo>
                    <a:pt x="80" y="37"/>
                    <a:pt x="81" y="39"/>
                    <a:pt x="84" y="34"/>
                  </a:cubicBezTo>
                  <a:cubicBezTo>
                    <a:pt x="88" y="30"/>
                    <a:pt x="90" y="31"/>
                    <a:pt x="94" y="31"/>
                  </a:cubicBezTo>
                  <a:cubicBezTo>
                    <a:pt x="100" y="32"/>
                    <a:pt x="102" y="29"/>
                    <a:pt x="103" y="26"/>
                  </a:cubicBezTo>
                  <a:cubicBezTo>
                    <a:pt x="105" y="23"/>
                    <a:pt x="109" y="23"/>
                    <a:pt x="112" y="21"/>
                  </a:cubicBezTo>
                  <a:cubicBezTo>
                    <a:pt x="115" y="19"/>
                    <a:pt x="120" y="17"/>
                    <a:pt x="122" y="16"/>
                  </a:cubicBezTo>
                  <a:cubicBezTo>
                    <a:pt x="123" y="16"/>
                    <a:pt x="123" y="15"/>
                    <a:pt x="123" y="14"/>
                  </a:cubicBezTo>
                  <a:cubicBezTo>
                    <a:pt x="119" y="11"/>
                    <a:pt x="117" y="14"/>
                    <a:pt x="114" y="10"/>
                  </a:cubicBezTo>
                  <a:close/>
                </a:path>
              </a:pathLst>
            </a:custGeom>
            <a:grpFill/>
            <a:ln w="3175" cap="flat">
              <a:noFill/>
              <a:prstDash val="solid"/>
              <a:miter lim="800000"/>
              <a:headEnd/>
              <a:tailEnd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dirty="0">
                <a:solidFill>
                  <a:prstClr val="black"/>
                </a:solidFill>
                <a:latin typeface="+mn-lt"/>
                <a:ea typeface="造字工房悦黑体验版常规体" pitchFamily="50" charset="-122"/>
              </a:endParaRPr>
            </a:p>
          </p:txBody>
        </p:sp>
        <p:sp>
          <p:nvSpPr>
            <p:cNvPr id="132" name="Freeform 55"/>
            <p:cNvSpPr>
              <a:spLocks/>
            </p:cNvSpPr>
            <p:nvPr/>
          </p:nvSpPr>
          <p:spPr bwMode="auto">
            <a:xfrm>
              <a:off x="6317582" y="2966471"/>
              <a:ext cx="178163" cy="79605"/>
            </a:xfrm>
            <a:custGeom>
              <a:avLst/>
              <a:gdLst/>
              <a:ahLst/>
              <a:cxnLst>
                <a:cxn ang="0">
                  <a:pos x="31" y="27"/>
                </a:cxn>
                <a:cxn ang="0">
                  <a:pos x="39" y="33"/>
                </a:cxn>
                <a:cxn ang="0">
                  <a:pos x="40" y="34"/>
                </a:cxn>
                <a:cxn ang="0">
                  <a:pos x="51" y="32"/>
                </a:cxn>
                <a:cxn ang="0">
                  <a:pos x="61" y="33"/>
                </a:cxn>
                <a:cxn ang="0">
                  <a:pos x="60" y="30"/>
                </a:cxn>
                <a:cxn ang="0">
                  <a:pos x="68" y="33"/>
                </a:cxn>
                <a:cxn ang="0">
                  <a:pos x="77" y="33"/>
                </a:cxn>
                <a:cxn ang="0">
                  <a:pos x="73" y="28"/>
                </a:cxn>
                <a:cxn ang="0">
                  <a:pos x="75" y="24"/>
                </a:cxn>
                <a:cxn ang="0">
                  <a:pos x="68" y="21"/>
                </a:cxn>
                <a:cxn ang="0">
                  <a:pos x="65" y="14"/>
                </a:cxn>
                <a:cxn ang="0">
                  <a:pos x="61" y="12"/>
                </a:cxn>
                <a:cxn ang="0">
                  <a:pos x="49" y="14"/>
                </a:cxn>
                <a:cxn ang="0">
                  <a:pos x="42" y="10"/>
                </a:cxn>
                <a:cxn ang="0">
                  <a:pos x="35" y="6"/>
                </a:cxn>
                <a:cxn ang="0">
                  <a:pos x="18" y="4"/>
                </a:cxn>
                <a:cxn ang="0">
                  <a:pos x="4" y="0"/>
                </a:cxn>
                <a:cxn ang="0">
                  <a:pos x="0" y="2"/>
                </a:cxn>
                <a:cxn ang="0">
                  <a:pos x="18" y="12"/>
                </a:cxn>
                <a:cxn ang="0">
                  <a:pos x="22" y="23"/>
                </a:cxn>
                <a:cxn ang="0">
                  <a:pos x="19" y="27"/>
                </a:cxn>
                <a:cxn ang="0">
                  <a:pos x="31" y="27"/>
                </a:cxn>
              </a:cxnLst>
              <a:rect l="0" t="0" r="r" b="b"/>
              <a:pathLst>
                <a:path w="78" h="35">
                  <a:moveTo>
                    <a:pt x="31" y="27"/>
                  </a:moveTo>
                  <a:cubicBezTo>
                    <a:pt x="35" y="25"/>
                    <a:pt x="36" y="29"/>
                    <a:pt x="39" y="33"/>
                  </a:cubicBezTo>
                  <a:cubicBezTo>
                    <a:pt x="39" y="33"/>
                    <a:pt x="39" y="34"/>
                    <a:pt x="40" y="34"/>
                  </a:cubicBezTo>
                  <a:cubicBezTo>
                    <a:pt x="44" y="33"/>
                    <a:pt x="47" y="32"/>
                    <a:pt x="51" y="32"/>
                  </a:cubicBezTo>
                  <a:cubicBezTo>
                    <a:pt x="54" y="31"/>
                    <a:pt x="58" y="32"/>
                    <a:pt x="61" y="33"/>
                  </a:cubicBezTo>
                  <a:cubicBezTo>
                    <a:pt x="60" y="32"/>
                    <a:pt x="60" y="31"/>
                    <a:pt x="60" y="30"/>
                  </a:cubicBezTo>
                  <a:cubicBezTo>
                    <a:pt x="61" y="28"/>
                    <a:pt x="66" y="31"/>
                    <a:pt x="68" y="33"/>
                  </a:cubicBezTo>
                  <a:cubicBezTo>
                    <a:pt x="70" y="34"/>
                    <a:pt x="75" y="35"/>
                    <a:pt x="77" y="33"/>
                  </a:cubicBezTo>
                  <a:cubicBezTo>
                    <a:pt x="78" y="32"/>
                    <a:pt x="74" y="30"/>
                    <a:pt x="73" y="28"/>
                  </a:cubicBezTo>
                  <a:cubicBezTo>
                    <a:pt x="73" y="27"/>
                    <a:pt x="74" y="26"/>
                    <a:pt x="75" y="24"/>
                  </a:cubicBezTo>
                  <a:cubicBezTo>
                    <a:pt x="72" y="22"/>
                    <a:pt x="69" y="20"/>
                    <a:pt x="68" y="21"/>
                  </a:cubicBezTo>
                  <a:cubicBezTo>
                    <a:pt x="67" y="21"/>
                    <a:pt x="67" y="14"/>
                    <a:pt x="65" y="14"/>
                  </a:cubicBezTo>
                  <a:cubicBezTo>
                    <a:pt x="63" y="14"/>
                    <a:pt x="63" y="12"/>
                    <a:pt x="61" y="12"/>
                  </a:cubicBezTo>
                  <a:cubicBezTo>
                    <a:pt x="59" y="12"/>
                    <a:pt x="51" y="12"/>
                    <a:pt x="49" y="14"/>
                  </a:cubicBezTo>
                  <a:cubicBezTo>
                    <a:pt x="47" y="15"/>
                    <a:pt x="45" y="10"/>
                    <a:pt x="42" y="10"/>
                  </a:cubicBezTo>
                  <a:cubicBezTo>
                    <a:pt x="40" y="10"/>
                    <a:pt x="37" y="8"/>
                    <a:pt x="35" y="6"/>
                  </a:cubicBezTo>
                  <a:cubicBezTo>
                    <a:pt x="34" y="4"/>
                    <a:pt x="21" y="7"/>
                    <a:pt x="18" y="4"/>
                  </a:cubicBezTo>
                  <a:cubicBezTo>
                    <a:pt x="14" y="2"/>
                    <a:pt x="8" y="0"/>
                    <a:pt x="4" y="0"/>
                  </a:cubicBezTo>
                  <a:cubicBezTo>
                    <a:pt x="3" y="0"/>
                    <a:pt x="2" y="1"/>
                    <a:pt x="0" y="2"/>
                  </a:cubicBezTo>
                  <a:cubicBezTo>
                    <a:pt x="7" y="6"/>
                    <a:pt x="16" y="5"/>
                    <a:pt x="18" y="12"/>
                  </a:cubicBezTo>
                  <a:cubicBezTo>
                    <a:pt x="19" y="20"/>
                    <a:pt x="24" y="17"/>
                    <a:pt x="22" y="23"/>
                  </a:cubicBezTo>
                  <a:cubicBezTo>
                    <a:pt x="22" y="25"/>
                    <a:pt x="21" y="26"/>
                    <a:pt x="19" y="27"/>
                  </a:cubicBezTo>
                  <a:cubicBezTo>
                    <a:pt x="24" y="28"/>
                    <a:pt x="29" y="28"/>
                    <a:pt x="31" y="27"/>
                  </a:cubicBezTo>
                  <a:close/>
                </a:path>
              </a:pathLst>
            </a:custGeom>
            <a:grpFill/>
            <a:ln w="3175" cap="flat">
              <a:noFill/>
              <a:prstDash val="solid"/>
              <a:miter lim="800000"/>
              <a:headEnd/>
              <a:tailEnd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dirty="0">
                <a:solidFill>
                  <a:prstClr val="black"/>
                </a:solidFill>
                <a:latin typeface="+mn-lt"/>
                <a:ea typeface="造字工房悦黑体验版常规体" pitchFamily="50" charset="-122"/>
              </a:endParaRPr>
            </a:p>
          </p:txBody>
        </p:sp>
        <p:sp>
          <p:nvSpPr>
            <p:cNvPr id="133" name="Freeform 56"/>
            <p:cNvSpPr>
              <a:spLocks noEditPoints="1"/>
            </p:cNvSpPr>
            <p:nvPr/>
          </p:nvSpPr>
          <p:spPr bwMode="auto">
            <a:xfrm>
              <a:off x="5961257" y="3010065"/>
              <a:ext cx="485209" cy="191431"/>
            </a:xfrm>
            <a:custGeom>
              <a:avLst/>
              <a:gdLst/>
              <a:ahLst/>
              <a:cxnLst>
                <a:cxn ang="0">
                  <a:pos x="206" y="59"/>
                </a:cxn>
                <a:cxn ang="0">
                  <a:pos x="206" y="47"/>
                </a:cxn>
                <a:cxn ang="0">
                  <a:pos x="206" y="37"/>
                </a:cxn>
                <a:cxn ang="0">
                  <a:pos x="209" y="32"/>
                </a:cxn>
                <a:cxn ang="0">
                  <a:pos x="207" y="28"/>
                </a:cxn>
                <a:cxn ang="0">
                  <a:pos x="198" y="24"/>
                </a:cxn>
                <a:cxn ang="0">
                  <a:pos x="195" y="14"/>
                </a:cxn>
                <a:cxn ang="0">
                  <a:pos x="187" y="8"/>
                </a:cxn>
                <a:cxn ang="0">
                  <a:pos x="175" y="8"/>
                </a:cxn>
                <a:cxn ang="0">
                  <a:pos x="154" y="15"/>
                </a:cxn>
                <a:cxn ang="0">
                  <a:pos x="135" y="16"/>
                </a:cxn>
                <a:cxn ang="0">
                  <a:pos x="121" y="11"/>
                </a:cxn>
                <a:cxn ang="0">
                  <a:pos x="111" y="7"/>
                </a:cxn>
                <a:cxn ang="0">
                  <a:pos x="95" y="2"/>
                </a:cxn>
                <a:cxn ang="0">
                  <a:pos x="60" y="13"/>
                </a:cxn>
                <a:cxn ang="0">
                  <a:pos x="36" y="14"/>
                </a:cxn>
                <a:cxn ang="0">
                  <a:pos x="30" y="23"/>
                </a:cxn>
                <a:cxn ang="0">
                  <a:pos x="6" y="25"/>
                </a:cxn>
                <a:cxn ang="0">
                  <a:pos x="4" y="33"/>
                </a:cxn>
                <a:cxn ang="0">
                  <a:pos x="9" y="36"/>
                </a:cxn>
                <a:cxn ang="0">
                  <a:pos x="10" y="45"/>
                </a:cxn>
                <a:cxn ang="0">
                  <a:pos x="10" y="53"/>
                </a:cxn>
                <a:cxn ang="0">
                  <a:pos x="10" y="59"/>
                </a:cxn>
                <a:cxn ang="0">
                  <a:pos x="16" y="65"/>
                </a:cxn>
                <a:cxn ang="0">
                  <a:pos x="23" y="69"/>
                </a:cxn>
                <a:cxn ang="0">
                  <a:pos x="29" y="71"/>
                </a:cxn>
                <a:cxn ang="0">
                  <a:pos x="36" y="78"/>
                </a:cxn>
                <a:cxn ang="0">
                  <a:pos x="50" y="75"/>
                </a:cxn>
                <a:cxn ang="0">
                  <a:pos x="59" y="71"/>
                </a:cxn>
                <a:cxn ang="0">
                  <a:pos x="75" y="80"/>
                </a:cxn>
                <a:cxn ang="0">
                  <a:pos x="86" y="78"/>
                </a:cxn>
                <a:cxn ang="0">
                  <a:pos x="97" y="71"/>
                </a:cxn>
                <a:cxn ang="0">
                  <a:pos x="106" y="74"/>
                </a:cxn>
                <a:cxn ang="0">
                  <a:pos x="114" y="71"/>
                </a:cxn>
                <a:cxn ang="0">
                  <a:pos x="111" y="80"/>
                </a:cxn>
                <a:cxn ang="0">
                  <a:pos x="111" y="84"/>
                </a:cxn>
                <a:cxn ang="0">
                  <a:pos x="118" y="76"/>
                </a:cxn>
                <a:cxn ang="0">
                  <a:pos x="123" y="74"/>
                </a:cxn>
                <a:cxn ang="0">
                  <a:pos x="133" y="74"/>
                </a:cxn>
                <a:cxn ang="0">
                  <a:pos x="140" y="72"/>
                </a:cxn>
                <a:cxn ang="0">
                  <a:pos x="153" y="73"/>
                </a:cxn>
                <a:cxn ang="0">
                  <a:pos x="168" y="68"/>
                </a:cxn>
                <a:cxn ang="0">
                  <a:pos x="180" y="66"/>
                </a:cxn>
                <a:cxn ang="0">
                  <a:pos x="185" y="68"/>
                </a:cxn>
                <a:cxn ang="0">
                  <a:pos x="190" y="64"/>
                </a:cxn>
                <a:cxn ang="0">
                  <a:pos x="200" y="66"/>
                </a:cxn>
                <a:cxn ang="0">
                  <a:pos x="212" y="68"/>
                </a:cxn>
                <a:cxn ang="0">
                  <a:pos x="206" y="59"/>
                </a:cxn>
                <a:cxn ang="0">
                  <a:pos x="19" y="16"/>
                </a:cxn>
                <a:cxn ang="0">
                  <a:pos x="34" y="14"/>
                </a:cxn>
                <a:cxn ang="0">
                  <a:pos x="25" y="8"/>
                </a:cxn>
                <a:cxn ang="0">
                  <a:pos x="22" y="2"/>
                </a:cxn>
                <a:cxn ang="0">
                  <a:pos x="18" y="3"/>
                </a:cxn>
                <a:cxn ang="0">
                  <a:pos x="6" y="3"/>
                </a:cxn>
                <a:cxn ang="0">
                  <a:pos x="7" y="10"/>
                </a:cxn>
                <a:cxn ang="0">
                  <a:pos x="4" y="15"/>
                </a:cxn>
                <a:cxn ang="0">
                  <a:pos x="1" y="19"/>
                </a:cxn>
                <a:cxn ang="0">
                  <a:pos x="8" y="22"/>
                </a:cxn>
                <a:cxn ang="0">
                  <a:pos x="19" y="16"/>
                </a:cxn>
              </a:cxnLst>
              <a:rect l="0" t="0" r="r" b="b"/>
              <a:pathLst>
                <a:path w="212" h="84">
                  <a:moveTo>
                    <a:pt x="206" y="59"/>
                  </a:moveTo>
                  <a:cubicBezTo>
                    <a:pt x="204" y="58"/>
                    <a:pt x="207" y="49"/>
                    <a:pt x="206" y="47"/>
                  </a:cubicBezTo>
                  <a:cubicBezTo>
                    <a:pt x="205" y="45"/>
                    <a:pt x="203" y="37"/>
                    <a:pt x="206" y="37"/>
                  </a:cubicBezTo>
                  <a:cubicBezTo>
                    <a:pt x="208" y="37"/>
                    <a:pt x="206" y="32"/>
                    <a:pt x="209" y="32"/>
                  </a:cubicBezTo>
                  <a:cubicBezTo>
                    <a:pt x="208" y="30"/>
                    <a:pt x="207" y="28"/>
                    <a:pt x="207" y="28"/>
                  </a:cubicBezTo>
                  <a:cubicBezTo>
                    <a:pt x="205" y="26"/>
                    <a:pt x="200" y="29"/>
                    <a:pt x="198" y="24"/>
                  </a:cubicBezTo>
                  <a:cubicBezTo>
                    <a:pt x="196" y="19"/>
                    <a:pt x="198" y="18"/>
                    <a:pt x="195" y="14"/>
                  </a:cubicBezTo>
                  <a:cubicBezTo>
                    <a:pt x="192" y="10"/>
                    <a:pt x="191" y="6"/>
                    <a:pt x="187" y="8"/>
                  </a:cubicBezTo>
                  <a:cubicBezTo>
                    <a:pt x="185" y="9"/>
                    <a:pt x="180" y="9"/>
                    <a:pt x="175" y="8"/>
                  </a:cubicBezTo>
                  <a:cubicBezTo>
                    <a:pt x="170" y="13"/>
                    <a:pt x="158" y="17"/>
                    <a:pt x="154" y="15"/>
                  </a:cubicBezTo>
                  <a:cubicBezTo>
                    <a:pt x="150" y="14"/>
                    <a:pt x="141" y="16"/>
                    <a:pt x="135" y="16"/>
                  </a:cubicBezTo>
                  <a:cubicBezTo>
                    <a:pt x="128" y="16"/>
                    <a:pt x="126" y="11"/>
                    <a:pt x="121" y="11"/>
                  </a:cubicBezTo>
                  <a:cubicBezTo>
                    <a:pt x="116" y="12"/>
                    <a:pt x="116" y="7"/>
                    <a:pt x="111" y="7"/>
                  </a:cubicBezTo>
                  <a:cubicBezTo>
                    <a:pt x="106" y="7"/>
                    <a:pt x="110" y="4"/>
                    <a:pt x="95" y="2"/>
                  </a:cubicBezTo>
                  <a:cubicBezTo>
                    <a:pt x="79" y="0"/>
                    <a:pt x="65" y="9"/>
                    <a:pt x="60" y="13"/>
                  </a:cubicBezTo>
                  <a:cubicBezTo>
                    <a:pt x="55" y="17"/>
                    <a:pt x="37" y="13"/>
                    <a:pt x="36" y="14"/>
                  </a:cubicBezTo>
                  <a:cubicBezTo>
                    <a:pt x="34" y="15"/>
                    <a:pt x="36" y="21"/>
                    <a:pt x="30" y="23"/>
                  </a:cubicBezTo>
                  <a:cubicBezTo>
                    <a:pt x="24" y="25"/>
                    <a:pt x="11" y="23"/>
                    <a:pt x="6" y="25"/>
                  </a:cubicBezTo>
                  <a:cubicBezTo>
                    <a:pt x="2" y="27"/>
                    <a:pt x="0" y="34"/>
                    <a:pt x="4" y="33"/>
                  </a:cubicBezTo>
                  <a:cubicBezTo>
                    <a:pt x="8" y="33"/>
                    <a:pt x="10" y="35"/>
                    <a:pt x="9" y="36"/>
                  </a:cubicBezTo>
                  <a:cubicBezTo>
                    <a:pt x="8" y="38"/>
                    <a:pt x="12" y="43"/>
                    <a:pt x="10" y="45"/>
                  </a:cubicBezTo>
                  <a:cubicBezTo>
                    <a:pt x="8" y="47"/>
                    <a:pt x="7" y="51"/>
                    <a:pt x="10" y="53"/>
                  </a:cubicBezTo>
                  <a:cubicBezTo>
                    <a:pt x="13" y="55"/>
                    <a:pt x="13" y="58"/>
                    <a:pt x="10" y="59"/>
                  </a:cubicBezTo>
                  <a:cubicBezTo>
                    <a:pt x="7" y="59"/>
                    <a:pt x="16" y="63"/>
                    <a:pt x="16" y="65"/>
                  </a:cubicBezTo>
                  <a:cubicBezTo>
                    <a:pt x="16" y="66"/>
                    <a:pt x="23" y="67"/>
                    <a:pt x="23" y="69"/>
                  </a:cubicBezTo>
                  <a:cubicBezTo>
                    <a:pt x="23" y="71"/>
                    <a:pt x="25" y="72"/>
                    <a:pt x="29" y="71"/>
                  </a:cubicBezTo>
                  <a:cubicBezTo>
                    <a:pt x="32" y="70"/>
                    <a:pt x="34" y="75"/>
                    <a:pt x="36" y="78"/>
                  </a:cubicBezTo>
                  <a:cubicBezTo>
                    <a:pt x="38" y="81"/>
                    <a:pt x="50" y="79"/>
                    <a:pt x="50" y="75"/>
                  </a:cubicBezTo>
                  <a:cubicBezTo>
                    <a:pt x="50" y="72"/>
                    <a:pt x="54" y="71"/>
                    <a:pt x="59" y="71"/>
                  </a:cubicBezTo>
                  <a:cubicBezTo>
                    <a:pt x="65" y="72"/>
                    <a:pt x="72" y="79"/>
                    <a:pt x="75" y="80"/>
                  </a:cubicBezTo>
                  <a:cubicBezTo>
                    <a:pt x="77" y="81"/>
                    <a:pt x="83" y="78"/>
                    <a:pt x="86" y="78"/>
                  </a:cubicBezTo>
                  <a:cubicBezTo>
                    <a:pt x="90" y="78"/>
                    <a:pt x="95" y="73"/>
                    <a:pt x="97" y="71"/>
                  </a:cubicBezTo>
                  <a:cubicBezTo>
                    <a:pt x="99" y="70"/>
                    <a:pt x="102" y="75"/>
                    <a:pt x="106" y="74"/>
                  </a:cubicBezTo>
                  <a:cubicBezTo>
                    <a:pt x="109" y="72"/>
                    <a:pt x="112" y="70"/>
                    <a:pt x="114" y="71"/>
                  </a:cubicBezTo>
                  <a:cubicBezTo>
                    <a:pt x="116" y="72"/>
                    <a:pt x="109" y="78"/>
                    <a:pt x="111" y="80"/>
                  </a:cubicBezTo>
                  <a:cubicBezTo>
                    <a:pt x="112" y="81"/>
                    <a:pt x="112" y="83"/>
                    <a:pt x="111" y="84"/>
                  </a:cubicBezTo>
                  <a:cubicBezTo>
                    <a:pt x="118" y="83"/>
                    <a:pt x="118" y="78"/>
                    <a:pt x="118" y="76"/>
                  </a:cubicBezTo>
                  <a:cubicBezTo>
                    <a:pt x="119" y="74"/>
                    <a:pt x="120" y="72"/>
                    <a:pt x="123" y="74"/>
                  </a:cubicBezTo>
                  <a:cubicBezTo>
                    <a:pt x="125" y="75"/>
                    <a:pt x="128" y="76"/>
                    <a:pt x="133" y="74"/>
                  </a:cubicBezTo>
                  <a:cubicBezTo>
                    <a:pt x="138" y="71"/>
                    <a:pt x="138" y="70"/>
                    <a:pt x="140" y="72"/>
                  </a:cubicBezTo>
                  <a:cubicBezTo>
                    <a:pt x="142" y="74"/>
                    <a:pt x="146" y="73"/>
                    <a:pt x="153" y="73"/>
                  </a:cubicBezTo>
                  <a:cubicBezTo>
                    <a:pt x="160" y="73"/>
                    <a:pt x="161" y="68"/>
                    <a:pt x="168" y="68"/>
                  </a:cubicBezTo>
                  <a:cubicBezTo>
                    <a:pt x="175" y="69"/>
                    <a:pt x="180" y="66"/>
                    <a:pt x="180" y="66"/>
                  </a:cubicBezTo>
                  <a:cubicBezTo>
                    <a:pt x="185" y="68"/>
                    <a:pt x="185" y="68"/>
                    <a:pt x="185" y="68"/>
                  </a:cubicBezTo>
                  <a:cubicBezTo>
                    <a:pt x="186" y="66"/>
                    <a:pt x="186" y="64"/>
                    <a:pt x="190" y="64"/>
                  </a:cubicBezTo>
                  <a:cubicBezTo>
                    <a:pt x="195" y="63"/>
                    <a:pt x="197" y="67"/>
                    <a:pt x="200" y="66"/>
                  </a:cubicBezTo>
                  <a:cubicBezTo>
                    <a:pt x="202" y="65"/>
                    <a:pt x="211" y="74"/>
                    <a:pt x="212" y="68"/>
                  </a:cubicBezTo>
                  <a:cubicBezTo>
                    <a:pt x="212" y="66"/>
                    <a:pt x="208" y="59"/>
                    <a:pt x="206" y="59"/>
                  </a:cubicBezTo>
                  <a:close/>
                  <a:moveTo>
                    <a:pt x="19" y="16"/>
                  </a:moveTo>
                  <a:cubicBezTo>
                    <a:pt x="23" y="14"/>
                    <a:pt x="32" y="16"/>
                    <a:pt x="34" y="14"/>
                  </a:cubicBezTo>
                  <a:cubicBezTo>
                    <a:pt x="36" y="12"/>
                    <a:pt x="28" y="10"/>
                    <a:pt x="25" y="8"/>
                  </a:cubicBezTo>
                  <a:cubicBezTo>
                    <a:pt x="24" y="6"/>
                    <a:pt x="23" y="4"/>
                    <a:pt x="22" y="2"/>
                  </a:cubicBezTo>
                  <a:cubicBezTo>
                    <a:pt x="21" y="3"/>
                    <a:pt x="19" y="3"/>
                    <a:pt x="18" y="3"/>
                  </a:cubicBezTo>
                  <a:cubicBezTo>
                    <a:pt x="15" y="1"/>
                    <a:pt x="8" y="2"/>
                    <a:pt x="6" y="3"/>
                  </a:cubicBezTo>
                  <a:cubicBezTo>
                    <a:pt x="5" y="3"/>
                    <a:pt x="7" y="7"/>
                    <a:pt x="7" y="10"/>
                  </a:cubicBezTo>
                  <a:cubicBezTo>
                    <a:pt x="7" y="13"/>
                    <a:pt x="4" y="14"/>
                    <a:pt x="4" y="15"/>
                  </a:cubicBezTo>
                  <a:cubicBezTo>
                    <a:pt x="4" y="17"/>
                    <a:pt x="3" y="18"/>
                    <a:pt x="1" y="19"/>
                  </a:cubicBezTo>
                  <a:cubicBezTo>
                    <a:pt x="4" y="21"/>
                    <a:pt x="6" y="22"/>
                    <a:pt x="8" y="22"/>
                  </a:cubicBezTo>
                  <a:cubicBezTo>
                    <a:pt x="13" y="22"/>
                    <a:pt x="15" y="17"/>
                    <a:pt x="19" y="16"/>
                  </a:cubicBezTo>
                  <a:close/>
                </a:path>
              </a:pathLst>
            </a:custGeom>
            <a:grpFill/>
            <a:ln w="3175" cap="flat">
              <a:noFill/>
              <a:prstDash val="solid"/>
              <a:miter lim="800000"/>
              <a:headEnd/>
              <a:tailEnd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dirty="0">
                <a:solidFill>
                  <a:prstClr val="black"/>
                </a:solidFill>
                <a:latin typeface="+mn-lt"/>
                <a:ea typeface="造字工房悦黑体验版常规体" pitchFamily="50" charset="-122"/>
              </a:endParaRPr>
            </a:p>
          </p:txBody>
        </p:sp>
        <p:sp>
          <p:nvSpPr>
            <p:cNvPr id="134" name="Freeform 57"/>
            <p:cNvSpPr>
              <a:spLocks/>
            </p:cNvSpPr>
            <p:nvPr/>
          </p:nvSpPr>
          <p:spPr bwMode="auto">
            <a:xfrm>
              <a:off x="7312639" y="3203390"/>
              <a:ext cx="60651" cy="56860"/>
            </a:xfrm>
            <a:custGeom>
              <a:avLst/>
              <a:gdLst/>
              <a:ahLst/>
              <a:cxnLst>
                <a:cxn ang="0">
                  <a:pos x="12" y="0"/>
                </a:cxn>
                <a:cxn ang="0">
                  <a:pos x="0" y="8"/>
                </a:cxn>
                <a:cxn ang="0">
                  <a:pos x="1" y="11"/>
                </a:cxn>
                <a:cxn ang="0">
                  <a:pos x="8" y="18"/>
                </a:cxn>
                <a:cxn ang="0">
                  <a:pos x="9" y="25"/>
                </a:cxn>
                <a:cxn ang="0">
                  <a:pos x="14" y="25"/>
                </a:cxn>
                <a:cxn ang="0">
                  <a:pos x="25" y="11"/>
                </a:cxn>
                <a:cxn ang="0">
                  <a:pos x="12" y="0"/>
                </a:cxn>
              </a:cxnLst>
              <a:rect l="0" t="0" r="r" b="b"/>
              <a:pathLst>
                <a:path w="26" h="25">
                  <a:moveTo>
                    <a:pt x="12" y="0"/>
                  </a:moveTo>
                  <a:cubicBezTo>
                    <a:pt x="8" y="0"/>
                    <a:pt x="1" y="4"/>
                    <a:pt x="0" y="8"/>
                  </a:cubicBezTo>
                  <a:cubicBezTo>
                    <a:pt x="0" y="8"/>
                    <a:pt x="1" y="10"/>
                    <a:pt x="1" y="11"/>
                  </a:cubicBezTo>
                  <a:cubicBezTo>
                    <a:pt x="2" y="14"/>
                    <a:pt x="5" y="17"/>
                    <a:pt x="8" y="18"/>
                  </a:cubicBezTo>
                  <a:cubicBezTo>
                    <a:pt x="10" y="19"/>
                    <a:pt x="10" y="22"/>
                    <a:pt x="9" y="25"/>
                  </a:cubicBezTo>
                  <a:cubicBezTo>
                    <a:pt x="11" y="25"/>
                    <a:pt x="13" y="25"/>
                    <a:pt x="14" y="25"/>
                  </a:cubicBezTo>
                  <a:cubicBezTo>
                    <a:pt x="17" y="24"/>
                    <a:pt x="24" y="14"/>
                    <a:pt x="25" y="11"/>
                  </a:cubicBezTo>
                  <a:cubicBezTo>
                    <a:pt x="26" y="8"/>
                    <a:pt x="17" y="1"/>
                    <a:pt x="12" y="0"/>
                  </a:cubicBezTo>
                  <a:close/>
                </a:path>
              </a:pathLst>
            </a:custGeom>
            <a:grpFill/>
            <a:ln w="3175" cap="flat">
              <a:noFill/>
              <a:prstDash val="solid"/>
              <a:miter lim="800000"/>
              <a:headEnd/>
              <a:tailEnd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dirty="0">
                <a:solidFill>
                  <a:prstClr val="black"/>
                </a:solidFill>
                <a:latin typeface="+mn-lt"/>
                <a:ea typeface="造字工房悦黑体验版常规体" pitchFamily="50" charset="-122"/>
              </a:endParaRPr>
            </a:p>
          </p:txBody>
        </p:sp>
        <p:sp>
          <p:nvSpPr>
            <p:cNvPr id="135" name="Freeform 58"/>
            <p:cNvSpPr>
              <a:spLocks/>
            </p:cNvSpPr>
            <p:nvPr/>
          </p:nvSpPr>
          <p:spPr bwMode="auto">
            <a:xfrm>
              <a:off x="8474486" y="2989216"/>
              <a:ext cx="176268" cy="168686"/>
            </a:xfrm>
            <a:custGeom>
              <a:avLst/>
              <a:gdLst/>
              <a:ahLst/>
              <a:cxnLst>
                <a:cxn ang="0">
                  <a:pos x="74" y="4"/>
                </a:cxn>
                <a:cxn ang="0">
                  <a:pos x="65" y="0"/>
                </a:cxn>
                <a:cxn ang="0">
                  <a:pos x="58" y="9"/>
                </a:cxn>
                <a:cxn ang="0">
                  <a:pos x="50" y="15"/>
                </a:cxn>
                <a:cxn ang="0">
                  <a:pos x="46" y="19"/>
                </a:cxn>
                <a:cxn ang="0">
                  <a:pos x="38" y="21"/>
                </a:cxn>
                <a:cxn ang="0">
                  <a:pos x="31" y="18"/>
                </a:cxn>
                <a:cxn ang="0">
                  <a:pos x="24" y="26"/>
                </a:cxn>
                <a:cxn ang="0">
                  <a:pos x="3" y="38"/>
                </a:cxn>
                <a:cxn ang="0">
                  <a:pos x="0" y="43"/>
                </a:cxn>
                <a:cxn ang="0">
                  <a:pos x="13" y="49"/>
                </a:cxn>
                <a:cxn ang="0">
                  <a:pos x="6" y="62"/>
                </a:cxn>
                <a:cxn ang="0">
                  <a:pos x="8" y="68"/>
                </a:cxn>
                <a:cxn ang="0">
                  <a:pos x="14" y="71"/>
                </a:cxn>
                <a:cxn ang="0">
                  <a:pos x="22" y="70"/>
                </a:cxn>
                <a:cxn ang="0">
                  <a:pos x="25" y="71"/>
                </a:cxn>
                <a:cxn ang="0">
                  <a:pos x="31" y="66"/>
                </a:cxn>
                <a:cxn ang="0">
                  <a:pos x="42" y="64"/>
                </a:cxn>
                <a:cxn ang="0">
                  <a:pos x="48" y="62"/>
                </a:cxn>
                <a:cxn ang="0">
                  <a:pos x="38" y="52"/>
                </a:cxn>
                <a:cxn ang="0">
                  <a:pos x="41" y="42"/>
                </a:cxn>
                <a:cxn ang="0">
                  <a:pos x="61" y="30"/>
                </a:cxn>
                <a:cxn ang="0">
                  <a:pos x="65" y="17"/>
                </a:cxn>
                <a:cxn ang="0">
                  <a:pos x="77" y="4"/>
                </a:cxn>
                <a:cxn ang="0">
                  <a:pos x="74" y="4"/>
                </a:cxn>
              </a:cxnLst>
              <a:rect l="0" t="0" r="r" b="b"/>
              <a:pathLst>
                <a:path w="77" h="74">
                  <a:moveTo>
                    <a:pt x="74" y="4"/>
                  </a:moveTo>
                  <a:cubicBezTo>
                    <a:pt x="70" y="5"/>
                    <a:pt x="68" y="0"/>
                    <a:pt x="65" y="0"/>
                  </a:cubicBezTo>
                  <a:cubicBezTo>
                    <a:pt x="61" y="0"/>
                    <a:pt x="62" y="9"/>
                    <a:pt x="58" y="9"/>
                  </a:cubicBezTo>
                  <a:cubicBezTo>
                    <a:pt x="54" y="9"/>
                    <a:pt x="55" y="14"/>
                    <a:pt x="50" y="15"/>
                  </a:cubicBezTo>
                  <a:cubicBezTo>
                    <a:pt x="45" y="16"/>
                    <a:pt x="43" y="16"/>
                    <a:pt x="46" y="19"/>
                  </a:cubicBezTo>
                  <a:cubicBezTo>
                    <a:pt x="48" y="23"/>
                    <a:pt x="43" y="21"/>
                    <a:pt x="38" y="21"/>
                  </a:cubicBezTo>
                  <a:cubicBezTo>
                    <a:pt x="34" y="21"/>
                    <a:pt x="34" y="18"/>
                    <a:pt x="31" y="18"/>
                  </a:cubicBezTo>
                  <a:cubicBezTo>
                    <a:pt x="28" y="18"/>
                    <a:pt x="26" y="24"/>
                    <a:pt x="24" y="26"/>
                  </a:cubicBezTo>
                  <a:cubicBezTo>
                    <a:pt x="22" y="29"/>
                    <a:pt x="7" y="36"/>
                    <a:pt x="3" y="38"/>
                  </a:cubicBezTo>
                  <a:cubicBezTo>
                    <a:pt x="2" y="39"/>
                    <a:pt x="1" y="41"/>
                    <a:pt x="0" y="43"/>
                  </a:cubicBezTo>
                  <a:cubicBezTo>
                    <a:pt x="5" y="43"/>
                    <a:pt x="10" y="46"/>
                    <a:pt x="13" y="49"/>
                  </a:cubicBezTo>
                  <a:cubicBezTo>
                    <a:pt x="16" y="53"/>
                    <a:pt x="9" y="58"/>
                    <a:pt x="6" y="62"/>
                  </a:cubicBezTo>
                  <a:cubicBezTo>
                    <a:pt x="3" y="65"/>
                    <a:pt x="8" y="65"/>
                    <a:pt x="8" y="68"/>
                  </a:cubicBezTo>
                  <a:cubicBezTo>
                    <a:pt x="8" y="71"/>
                    <a:pt x="12" y="74"/>
                    <a:pt x="14" y="71"/>
                  </a:cubicBezTo>
                  <a:cubicBezTo>
                    <a:pt x="15" y="69"/>
                    <a:pt x="18" y="70"/>
                    <a:pt x="22" y="70"/>
                  </a:cubicBezTo>
                  <a:cubicBezTo>
                    <a:pt x="24" y="70"/>
                    <a:pt x="24" y="70"/>
                    <a:pt x="25" y="71"/>
                  </a:cubicBezTo>
                  <a:cubicBezTo>
                    <a:pt x="27" y="69"/>
                    <a:pt x="30" y="67"/>
                    <a:pt x="31" y="66"/>
                  </a:cubicBezTo>
                  <a:cubicBezTo>
                    <a:pt x="33" y="64"/>
                    <a:pt x="38" y="64"/>
                    <a:pt x="42" y="64"/>
                  </a:cubicBezTo>
                  <a:cubicBezTo>
                    <a:pt x="44" y="64"/>
                    <a:pt x="46" y="63"/>
                    <a:pt x="48" y="62"/>
                  </a:cubicBezTo>
                  <a:cubicBezTo>
                    <a:pt x="43" y="57"/>
                    <a:pt x="39" y="53"/>
                    <a:pt x="38" y="52"/>
                  </a:cubicBezTo>
                  <a:cubicBezTo>
                    <a:pt x="34" y="50"/>
                    <a:pt x="36" y="43"/>
                    <a:pt x="41" y="42"/>
                  </a:cubicBezTo>
                  <a:cubicBezTo>
                    <a:pt x="46" y="41"/>
                    <a:pt x="57" y="32"/>
                    <a:pt x="61" y="30"/>
                  </a:cubicBezTo>
                  <a:cubicBezTo>
                    <a:pt x="64" y="28"/>
                    <a:pt x="62" y="22"/>
                    <a:pt x="65" y="17"/>
                  </a:cubicBezTo>
                  <a:cubicBezTo>
                    <a:pt x="66" y="14"/>
                    <a:pt x="72" y="9"/>
                    <a:pt x="77" y="4"/>
                  </a:cubicBezTo>
                  <a:cubicBezTo>
                    <a:pt x="76" y="4"/>
                    <a:pt x="75" y="4"/>
                    <a:pt x="74" y="4"/>
                  </a:cubicBezTo>
                  <a:close/>
                </a:path>
              </a:pathLst>
            </a:custGeom>
            <a:grpFill/>
            <a:ln w="3175" cap="flat">
              <a:noFill/>
              <a:prstDash val="solid"/>
              <a:miter lim="800000"/>
              <a:headEnd/>
              <a:tailEnd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dirty="0">
                <a:solidFill>
                  <a:prstClr val="black"/>
                </a:solidFill>
                <a:latin typeface="+mn-lt"/>
                <a:ea typeface="造字工房悦黑体验版常规体" pitchFamily="50" charset="-122"/>
              </a:endParaRPr>
            </a:p>
          </p:txBody>
        </p:sp>
        <p:sp>
          <p:nvSpPr>
            <p:cNvPr id="136" name="Freeform 59"/>
            <p:cNvSpPr>
              <a:spLocks/>
            </p:cNvSpPr>
            <p:nvPr/>
          </p:nvSpPr>
          <p:spPr bwMode="auto">
            <a:xfrm>
              <a:off x="7365709" y="3366390"/>
              <a:ext cx="199012" cy="113721"/>
            </a:xfrm>
            <a:custGeom>
              <a:avLst/>
              <a:gdLst/>
              <a:ahLst/>
              <a:cxnLst>
                <a:cxn ang="0">
                  <a:pos x="85" y="32"/>
                </a:cxn>
                <a:cxn ang="0">
                  <a:pos x="83" y="32"/>
                </a:cxn>
                <a:cxn ang="0">
                  <a:pos x="68" y="29"/>
                </a:cxn>
                <a:cxn ang="0">
                  <a:pos x="46" y="20"/>
                </a:cxn>
                <a:cxn ang="0">
                  <a:pos x="23" y="3"/>
                </a:cxn>
                <a:cxn ang="0">
                  <a:pos x="14" y="2"/>
                </a:cxn>
                <a:cxn ang="0">
                  <a:pos x="7" y="4"/>
                </a:cxn>
                <a:cxn ang="0">
                  <a:pos x="2" y="10"/>
                </a:cxn>
                <a:cxn ang="0">
                  <a:pos x="0" y="19"/>
                </a:cxn>
                <a:cxn ang="0">
                  <a:pos x="6" y="23"/>
                </a:cxn>
                <a:cxn ang="0">
                  <a:pos x="15" y="27"/>
                </a:cxn>
                <a:cxn ang="0">
                  <a:pos x="23" y="32"/>
                </a:cxn>
                <a:cxn ang="0">
                  <a:pos x="33" y="37"/>
                </a:cxn>
                <a:cxn ang="0">
                  <a:pos x="43" y="35"/>
                </a:cxn>
                <a:cxn ang="0">
                  <a:pos x="50" y="42"/>
                </a:cxn>
                <a:cxn ang="0">
                  <a:pos x="64" y="47"/>
                </a:cxn>
                <a:cxn ang="0">
                  <a:pos x="84" y="46"/>
                </a:cxn>
                <a:cxn ang="0">
                  <a:pos x="84" y="34"/>
                </a:cxn>
                <a:cxn ang="0">
                  <a:pos x="85" y="32"/>
                </a:cxn>
              </a:cxnLst>
              <a:rect l="0" t="0" r="r" b="b"/>
              <a:pathLst>
                <a:path w="87" h="50">
                  <a:moveTo>
                    <a:pt x="85" y="32"/>
                  </a:moveTo>
                  <a:cubicBezTo>
                    <a:pt x="84" y="32"/>
                    <a:pt x="84" y="31"/>
                    <a:pt x="83" y="32"/>
                  </a:cubicBezTo>
                  <a:cubicBezTo>
                    <a:pt x="76" y="32"/>
                    <a:pt x="72" y="29"/>
                    <a:pt x="68" y="29"/>
                  </a:cubicBezTo>
                  <a:cubicBezTo>
                    <a:pt x="64" y="29"/>
                    <a:pt x="51" y="24"/>
                    <a:pt x="46" y="20"/>
                  </a:cubicBezTo>
                  <a:cubicBezTo>
                    <a:pt x="41" y="16"/>
                    <a:pt x="27" y="7"/>
                    <a:pt x="23" y="3"/>
                  </a:cubicBezTo>
                  <a:cubicBezTo>
                    <a:pt x="20" y="0"/>
                    <a:pt x="15" y="0"/>
                    <a:pt x="14" y="2"/>
                  </a:cubicBezTo>
                  <a:cubicBezTo>
                    <a:pt x="14" y="3"/>
                    <a:pt x="11" y="3"/>
                    <a:pt x="7" y="4"/>
                  </a:cubicBezTo>
                  <a:cubicBezTo>
                    <a:pt x="6" y="5"/>
                    <a:pt x="2" y="8"/>
                    <a:pt x="2" y="10"/>
                  </a:cubicBezTo>
                  <a:cubicBezTo>
                    <a:pt x="2" y="13"/>
                    <a:pt x="0" y="16"/>
                    <a:pt x="0" y="19"/>
                  </a:cubicBezTo>
                  <a:cubicBezTo>
                    <a:pt x="0" y="21"/>
                    <a:pt x="5" y="21"/>
                    <a:pt x="6" y="23"/>
                  </a:cubicBezTo>
                  <a:cubicBezTo>
                    <a:pt x="7" y="25"/>
                    <a:pt x="15" y="26"/>
                    <a:pt x="15" y="27"/>
                  </a:cubicBezTo>
                  <a:cubicBezTo>
                    <a:pt x="15" y="29"/>
                    <a:pt x="20" y="31"/>
                    <a:pt x="23" y="32"/>
                  </a:cubicBezTo>
                  <a:cubicBezTo>
                    <a:pt x="27" y="32"/>
                    <a:pt x="31" y="36"/>
                    <a:pt x="33" y="37"/>
                  </a:cubicBezTo>
                  <a:cubicBezTo>
                    <a:pt x="35" y="39"/>
                    <a:pt x="41" y="35"/>
                    <a:pt x="43" y="35"/>
                  </a:cubicBezTo>
                  <a:cubicBezTo>
                    <a:pt x="46" y="35"/>
                    <a:pt x="49" y="39"/>
                    <a:pt x="50" y="42"/>
                  </a:cubicBezTo>
                  <a:cubicBezTo>
                    <a:pt x="50" y="44"/>
                    <a:pt x="62" y="45"/>
                    <a:pt x="64" y="47"/>
                  </a:cubicBezTo>
                  <a:cubicBezTo>
                    <a:pt x="67" y="50"/>
                    <a:pt x="81" y="48"/>
                    <a:pt x="84" y="46"/>
                  </a:cubicBezTo>
                  <a:cubicBezTo>
                    <a:pt x="87" y="43"/>
                    <a:pt x="84" y="38"/>
                    <a:pt x="84" y="34"/>
                  </a:cubicBezTo>
                  <a:cubicBezTo>
                    <a:pt x="84" y="33"/>
                    <a:pt x="85" y="32"/>
                    <a:pt x="85" y="32"/>
                  </a:cubicBezTo>
                  <a:close/>
                </a:path>
              </a:pathLst>
            </a:custGeom>
            <a:grpFill/>
            <a:ln w="3175" cap="flat">
              <a:noFill/>
              <a:prstDash val="solid"/>
              <a:miter lim="800000"/>
              <a:headEnd/>
              <a:tailEnd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dirty="0">
                <a:solidFill>
                  <a:prstClr val="black"/>
                </a:solidFill>
                <a:latin typeface="+mn-lt"/>
                <a:ea typeface="造字工房悦黑体验版常规体" pitchFamily="50" charset="-122"/>
              </a:endParaRPr>
            </a:p>
          </p:txBody>
        </p:sp>
        <p:sp>
          <p:nvSpPr>
            <p:cNvPr id="137" name="Freeform 60"/>
            <p:cNvSpPr>
              <a:spLocks/>
            </p:cNvSpPr>
            <p:nvPr/>
          </p:nvSpPr>
          <p:spPr bwMode="auto">
            <a:xfrm>
              <a:off x="7653802" y="3417564"/>
              <a:ext cx="217965" cy="487105"/>
            </a:xfrm>
            <a:custGeom>
              <a:avLst/>
              <a:gdLst/>
              <a:ahLst/>
              <a:cxnLst>
                <a:cxn ang="0">
                  <a:pos x="78" y="193"/>
                </a:cxn>
                <a:cxn ang="0">
                  <a:pos x="74" y="185"/>
                </a:cxn>
                <a:cxn ang="0">
                  <a:pos x="70" y="171"/>
                </a:cxn>
                <a:cxn ang="0">
                  <a:pos x="66" y="159"/>
                </a:cxn>
                <a:cxn ang="0">
                  <a:pos x="67" y="151"/>
                </a:cxn>
                <a:cxn ang="0">
                  <a:pos x="68" y="146"/>
                </a:cxn>
                <a:cxn ang="0">
                  <a:pos x="66" y="138"/>
                </a:cxn>
                <a:cxn ang="0">
                  <a:pos x="57" y="128"/>
                </a:cxn>
                <a:cxn ang="0">
                  <a:pos x="59" y="110"/>
                </a:cxn>
                <a:cxn ang="0">
                  <a:pos x="66" y="106"/>
                </a:cxn>
                <a:cxn ang="0">
                  <a:pos x="74" y="104"/>
                </a:cxn>
                <a:cxn ang="0">
                  <a:pos x="84" y="98"/>
                </a:cxn>
                <a:cxn ang="0">
                  <a:pos x="90" y="93"/>
                </a:cxn>
                <a:cxn ang="0">
                  <a:pos x="96" y="84"/>
                </a:cxn>
                <a:cxn ang="0">
                  <a:pos x="96" y="84"/>
                </a:cxn>
                <a:cxn ang="0">
                  <a:pos x="91" y="85"/>
                </a:cxn>
                <a:cxn ang="0">
                  <a:pos x="84" y="81"/>
                </a:cxn>
                <a:cxn ang="0">
                  <a:pos x="78" y="78"/>
                </a:cxn>
                <a:cxn ang="0">
                  <a:pos x="78" y="71"/>
                </a:cxn>
                <a:cxn ang="0">
                  <a:pos x="74" y="66"/>
                </a:cxn>
                <a:cxn ang="0">
                  <a:pos x="70" y="56"/>
                </a:cxn>
                <a:cxn ang="0">
                  <a:pos x="60" y="54"/>
                </a:cxn>
                <a:cxn ang="0">
                  <a:pos x="58" y="49"/>
                </a:cxn>
                <a:cxn ang="0">
                  <a:pos x="67" y="33"/>
                </a:cxn>
                <a:cxn ang="0">
                  <a:pos x="70" y="17"/>
                </a:cxn>
                <a:cxn ang="0">
                  <a:pos x="65" y="11"/>
                </a:cxn>
                <a:cxn ang="0">
                  <a:pos x="63" y="5"/>
                </a:cxn>
                <a:cxn ang="0">
                  <a:pos x="55" y="2"/>
                </a:cxn>
                <a:cxn ang="0">
                  <a:pos x="53" y="3"/>
                </a:cxn>
                <a:cxn ang="0">
                  <a:pos x="54" y="3"/>
                </a:cxn>
                <a:cxn ang="0">
                  <a:pos x="51" y="8"/>
                </a:cxn>
                <a:cxn ang="0">
                  <a:pos x="52" y="16"/>
                </a:cxn>
                <a:cxn ang="0">
                  <a:pos x="47" y="16"/>
                </a:cxn>
                <a:cxn ang="0">
                  <a:pos x="38" y="20"/>
                </a:cxn>
                <a:cxn ang="0">
                  <a:pos x="30" y="28"/>
                </a:cxn>
                <a:cxn ang="0">
                  <a:pos x="27" y="42"/>
                </a:cxn>
                <a:cxn ang="0">
                  <a:pos x="23" y="56"/>
                </a:cxn>
                <a:cxn ang="0">
                  <a:pos x="14" y="56"/>
                </a:cxn>
                <a:cxn ang="0">
                  <a:pos x="12" y="67"/>
                </a:cxn>
                <a:cxn ang="0">
                  <a:pos x="9" y="79"/>
                </a:cxn>
                <a:cxn ang="0">
                  <a:pos x="4" y="87"/>
                </a:cxn>
                <a:cxn ang="0">
                  <a:pos x="0" y="91"/>
                </a:cxn>
                <a:cxn ang="0">
                  <a:pos x="10" y="102"/>
                </a:cxn>
                <a:cxn ang="0">
                  <a:pos x="23" y="125"/>
                </a:cxn>
                <a:cxn ang="0">
                  <a:pos x="22" y="143"/>
                </a:cxn>
                <a:cxn ang="0">
                  <a:pos x="26" y="149"/>
                </a:cxn>
                <a:cxn ang="0">
                  <a:pos x="37" y="148"/>
                </a:cxn>
                <a:cxn ang="0">
                  <a:pos x="47" y="136"/>
                </a:cxn>
                <a:cxn ang="0">
                  <a:pos x="53" y="141"/>
                </a:cxn>
                <a:cxn ang="0">
                  <a:pos x="57" y="153"/>
                </a:cxn>
                <a:cxn ang="0">
                  <a:pos x="63" y="178"/>
                </a:cxn>
                <a:cxn ang="0">
                  <a:pos x="67" y="195"/>
                </a:cxn>
                <a:cxn ang="0">
                  <a:pos x="69" y="209"/>
                </a:cxn>
                <a:cxn ang="0">
                  <a:pos x="68" y="212"/>
                </a:cxn>
                <a:cxn ang="0">
                  <a:pos x="78" y="193"/>
                </a:cxn>
              </a:cxnLst>
              <a:rect l="0" t="0" r="r" b="b"/>
              <a:pathLst>
                <a:path w="96" h="213">
                  <a:moveTo>
                    <a:pt x="78" y="193"/>
                  </a:moveTo>
                  <a:cubicBezTo>
                    <a:pt x="78" y="189"/>
                    <a:pt x="74" y="188"/>
                    <a:pt x="74" y="185"/>
                  </a:cubicBezTo>
                  <a:cubicBezTo>
                    <a:pt x="74" y="181"/>
                    <a:pt x="74" y="175"/>
                    <a:pt x="70" y="171"/>
                  </a:cubicBezTo>
                  <a:cubicBezTo>
                    <a:pt x="65" y="167"/>
                    <a:pt x="63" y="161"/>
                    <a:pt x="66" y="159"/>
                  </a:cubicBezTo>
                  <a:cubicBezTo>
                    <a:pt x="68" y="157"/>
                    <a:pt x="66" y="150"/>
                    <a:pt x="67" y="151"/>
                  </a:cubicBezTo>
                  <a:cubicBezTo>
                    <a:pt x="69" y="151"/>
                    <a:pt x="71" y="147"/>
                    <a:pt x="68" y="146"/>
                  </a:cubicBezTo>
                  <a:cubicBezTo>
                    <a:pt x="65" y="144"/>
                    <a:pt x="68" y="139"/>
                    <a:pt x="66" y="138"/>
                  </a:cubicBezTo>
                  <a:cubicBezTo>
                    <a:pt x="63" y="137"/>
                    <a:pt x="57" y="130"/>
                    <a:pt x="57" y="128"/>
                  </a:cubicBezTo>
                  <a:cubicBezTo>
                    <a:pt x="57" y="126"/>
                    <a:pt x="59" y="113"/>
                    <a:pt x="59" y="110"/>
                  </a:cubicBezTo>
                  <a:cubicBezTo>
                    <a:pt x="60" y="107"/>
                    <a:pt x="64" y="106"/>
                    <a:pt x="66" y="106"/>
                  </a:cubicBezTo>
                  <a:cubicBezTo>
                    <a:pt x="67" y="106"/>
                    <a:pt x="72" y="107"/>
                    <a:pt x="74" y="104"/>
                  </a:cubicBezTo>
                  <a:cubicBezTo>
                    <a:pt x="76" y="101"/>
                    <a:pt x="83" y="100"/>
                    <a:pt x="84" y="98"/>
                  </a:cubicBezTo>
                  <a:cubicBezTo>
                    <a:pt x="85" y="96"/>
                    <a:pt x="90" y="96"/>
                    <a:pt x="90" y="93"/>
                  </a:cubicBezTo>
                  <a:cubicBezTo>
                    <a:pt x="90" y="90"/>
                    <a:pt x="96" y="84"/>
                    <a:pt x="96" y="84"/>
                  </a:cubicBezTo>
                  <a:cubicBezTo>
                    <a:pt x="96" y="84"/>
                    <a:pt x="96" y="84"/>
                    <a:pt x="96" y="84"/>
                  </a:cubicBezTo>
                  <a:cubicBezTo>
                    <a:pt x="96" y="83"/>
                    <a:pt x="94" y="84"/>
                    <a:pt x="91" y="85"/>
                  </a:cubicBezTo>
                  <a:cubicBezTo>
                    <a:pt x="86" y="87"/>
                    <a:pt x="84" y="84"/>
                    <a:pt x="84" y="81"/>
                  </a:cubicBezTo>
                  <a:cubicBezTo>
                    <a:pt x="85" y="78"/>
                    <a:pt x="81" y="78"/>
                    <a:pt x="78" y="78"/>
                  </a:cubicBezTo>
                  <a:cubicBezTo>
                    <a:pt x="75" y="78"/>
                    <a:pt x="77" y="74"/>
                    <a:pt x="78" y="71"/>
                  </a:cubicBezTo>
                  <a:cubicBezTo>
                    <a:pt x="79" y="68"/>
                    <a:pt x="77" y="66"/>
                    <a:pt x="74" y="66"/>
                  </a:cubicBezTo>
                  <a:cubicBezTo>
                    <a:pt x="70" y="65"/>
                    <a:pt x="69" y="58"/>
                    <a:pt x="70" y="56"/>
                  </a:cubicBezTo>
                  <a:cubicBezTo>
                    <a:pt x="71" y="54"/>
                    <a:pt x="63" y="53"/>
                    <a:pt x="60" y="54"/>
                  </a:cubicBezTo>
                  <a:cubicBezTo>
                    <a:pt x="56" y="56"/>
                    <a:pt x="59" y="51"/>
                    <a:pt x="58" y="49"/>
                  </a:cubicBezTo>
                  <a:cubicBezTo>
                    <a:pt x="57" y="46"/>
                    <a:pt x="62" y="38"/>
                    <a:pt x="67" y="33"/>
                  </a:cubicBezTo>
                  <a:cubicBezTo>
                    <a:pt x="72" y="28"/>
                    <a:pt x="70" y="22"/>
                    <a:pt x="70" y="17"/>
                  </a:cubicBezTo>
                  <a:cubicBezTo>
                    <a:pt x="70" y="11"/>
                    <a:pt x="68" y="11"/>
                    <a:pt x="65" y="11"/>
                  </a:cubicBezTo>
                  <a:cubicBezTo>
                    <a:pt x="63" y="11"/>
                    <a:pt x="63" y="8"/>
                    <a:pt x="63" y="5"/>
                  </a:cubicBezTo>
                  <a:cubicBezTo>
                    <a:pt x="63" y="2"/>
                    <a:pt x="58" y="0"/>
                    <a:pt x="55" y="2"/>
                  </a:cubicBezTo>
                  <a:cubicBezTo>
                    <a:pt x="55" y="2"/>
                    <a:pt x="54" y="2"/>
                    <a:pt x="53" y="3"/>
                  </a:cubicBezTo>
                  <a:cubicBezTo>
                    <a:pt x="54" y="3"/>
                    <a:pt x="54" y="3"/>
                    <a:pt x="54" y="3"/>
                  </a:cubicBezTo>
                  <a:cubicBezTo>
                    <a:pt x="54" y="3"/>
                    <a:pt x="53" y="7"/>
                    <a:pt x="51" y="8"/>
                  </a:cubicBezTo>
                  <a:cubicBezTo>
                    <a:pt x="49" y="9"/>
                    <a:pt x="49" y="12"/>
                    <a:pt x="52" y="16"/>
                  </a:cubicBezTo>
                  <a:cubicBezTo>
                    <a:pt x="55" y="20"/>
                    <a:pt x="48" y="18"/>
                    <a:pt x="47" y="16"/>
                  </a:cubicBezTo>
                  <a:cubicBezTo>
                    <a:pt x="46" y="13"/>
                    <a:pt x="41" y="17"/>
                    <a:pt x="38" y="20"/>
                  </a:cubicBezTo>
                  <a:cubicBezTo>
                    <a:pt x="35" y="22"/>
                    <a:pt x="30" y="24"/>
                    <a:pt x="30" y="28"/>
                  </a:cubicBezTo>
                  <a:cubicBezTo>
                    <a:pt x="30" y="33"/>
                    <a:pt x="26" y="38"/>
                    <a:pt x="27" y="42"/>
                  </a:cubicBezTo>
                  <a:cubicBezTo>
                    <a:pt x="28" y="46"/>
                    <a:pt x="23" y="54"/>
                    <a:pt x="23" y="56"/>
                  </a:cubicBezTo>
                  <a:cubicBezTo>
                    <a:pt x="23" y="58"/>
                    <a:pt x="15" y="56"/>
                    <a:pt x="14" y="56"/>
                  </a:cubicBezTo>
                  <a:cubicBezTo>
                    <a:pt x="13" y="56"/>
                    <a:pt x="14" y="64"/>
                    <a:pt x="12" y="67"/>
                  </a:cubicBezTo>
                  <a:cubicBezTo>
                    <a:pt x="10" y="69"/>
                    <a:pt x="11" y="79"/>
                    <a:pt x="9" y="79"/>
                  </a:cubicBezTo>
                  <a:cubicBezTo>
                    <a:pt x="6" y="79"/>
                    <a:pt x="4" y="87"/>
                    <a:pt x="4" y="87"/>
                  </a:cubicBezTo>
                  <a:cubicBezTo>
                    <a:pt x="4" y="87"/>
                    <a:pt x="2" y="89"/>
                    <a:pt x="0" y="91"/>
                  </a:cubicBezTo>
                  <a:cubicBezTo>
                    <a:pt x="2" y="95"/>
                    <a:pt x="6" y="100"/>
                    <a:pt x="10" y="102"/>
                  </a:cubicBezTo>
                  <a:cubicBezTo>
                    <a:pt x="17" y="104"/>
                    <a:pt x="21" y="118"/>
                    <a:pt x="23" y="125"/>
                  </a:cubicBezTo>
                  <a:cubicBezTo>
                    <a:pt x="25" y="132"/>
                    <a:pt x="24" y="139"/>
                    <a:pt x="22" y="143"/>
                  </a:cubicBezTo>
                  <a:cubicBezTo>
                    <a:pt x="19" y="147"/>
                    <a:pt x="22" y="147"/>
                    <a:pt x="26" y="149"/>
                  </a:cubicBezTo>
                  <a:cubicBezTo>
                    <a:pt x="30" y="151"/>
                    <a:pt x="34" y="152"/>
                    <a:pt x="37" y="148"/>
                  </a:cubicBezTo>
                  <a:cubicBezTo>
                    <a:pt x="40" y="144"/>
                    <a:pt x="46" y="141"/>
                    <a:pt x="47" y="136"/>
                  </a:cubicBezTo>
                  <a:cubicBezTo>
                    <a:pt x="48" y="132"/>
                    <a:pt x="50" y="138"/>
                    <a:pt x="53" y="141"/>
                  </a:cubicBezTo>
                  <a:cubicBezTo>
                    <a:pt x="55" y="143"/>
                    <a:pt x="57" y="148"/>
                    <a:pt x="57" y="153"/>
                  </a:cubicBezTo>
                  <a:cubicBezTo>
                    <a:pt x="58" y="159"/>
                    <a:pt x="58" y="173"/>
                    <a:pt x="63" y="178"/>
                  </a:cubicBezTo>
                  <a:cubicBezTo>
                    <a:pt x="68" y="182"/>
                    <a:pt x="69" y="192"/>
                    <a:pt x="67" y="195"/>
                  </a:cubicBezTo>
                  <a:cubicBezTo>
                    <a:pt x="66" y="199"/>
                    <a:pt x="70" y="205"/>
                    <a:pt x="69" y="209"/>
                  </a:cubicBezTo>
                  <a:cubicBezTo>
                    <a:pt x="68" y="209"/>
                    <a:pt x="68" y="211"/>
                    <a:pt x="68" y="212"/>
                  </a:cubicBezTo>
                  <a:cubicBezTo>
                    <a:pt x="72" y="213"/>
                    <a:pt x="78" y="193"/>
                    <a:pt x="78" y="193"/>
                  </a:cubicBezTo>
                  <a:close/>
                </a:path>
              </a:pathLst>
            </a:custGeom>
            <a:grpFill/>
            <a:ln w="3175" cap="flat">
              <a:noFill/>
              <a:prstDash val="solid"/>
              <a:miter lim="800000"/>
              <a:headEnd/>
              <a:tailEnd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dirty="0">
                <a:solidFill>
                  <a:prstClr val="black"/>
                </a:solidFill>
                <a:latin typeface="+mn-lt"/>
                <a:ea typeface="造字工房悦黑体验版常规体" pitchFamily="50" charset="-122"/>
              </a:endParaRPr>
            </a:p>
          </p:txBody>
        </p:sp>
        <p:sp>
          <p:nvSpPr>
            <p:cNvPr id="138" name="Freeform 61"/>
            <p:cNvSpPr>
              <a:spLocks/>
            </p:cNvSpPr>
            <p:nvPr/>
          </p:nvSpPr>
          <p:spPr bwMode="auto">
            <a:xfrm>
              <a:off x="7577988" y="3425145"/>
              <a:ext cx="77710" cy="47384"/>
            </a:xfrm>
            <a:custGeom>
              <a:avLst/>
              <a:gdLst/>
              <a:ahLst/>
              <a:cxnLst>
                <a:cxn ang="0">
                  <a:pos x="33" y="7"/>
                </a:cxn>
                <a:cxn ang="0">
                  <a:pos x="20" y="3"/>
                </a:cxn>
                <a:cxn ang="0">
                  <a:pos x="11" y="2"/>
                </a:cxn>
                <a:cxn ang="0">
                  <a:pos x="3" y="9"/>
                </a:cxn>
                <a:cxn ang="0">
                  <a:pos x="0" y="14"/>
                </a:cxn>
                <a:cxn ang="0">
                  <a:pos x="3" y="16"/>
                </a:cxn>
                <a:cxn ang="0">
                  <a:pos x="11" y="18"/>
                </a:cxn>
                <a:cxn ang="0">
                  <a:pos x="21" y="19"/>
                </a:cxn>
                <a:cxn ang="0">
                  <a:pos x="32" y="17"/>
                </a:cxn>
                <a:cxn ang="0">
                  <a:pos x="31" y="8"/>
                </a:cxn>
                <a:cxn ang="0">
                  <a:pos x="33" y="7"/>
                </a:cxn>
              </a:cxnLst>
              <a:rect l="0" t="0" r="r" b="b"/>
              <a:pathLst>
                <a:path w="34" h="21">
                  <a:moveTo>
                    <a:pt x="33" y="7"/>
                  </a:moveTo>
                  <a:cubicBezTo>
                    <a:pt x="26" y="1"/>
                    <a:pt x="24" y="6"/>
                    <a:pt x="20" y="3"/>
                  </a:cubicBezTo>
                  <a:cubicBezTo>
                    <a:pt x="15" y="1"/>
                    <a:pt x="13" y="0"/>
                    <a:pt x="11" y="2"/>
                  </a:cubicBezTo>
                  <a:cubicBezTo>
                    <a:pt x="8" y="4"/>
                    <a:pt x="5" y="3"/>
                    <a:pt x="3" y="9"/>
                  </a:cubicBezTo>
                  <a:cubicBezTo>
                    <a:pt x="2" y="11"/>
                    <a:pt x="1" y="12"/>
                    <a:pt x="0" y="14"/>
                  </a:cubicBezTo>
                  <a:cubicBezTo>
                    <a:pt x="1" y="15"/>
                    <a:pt x="2" y="16"/>
                    <a:pt x="3" y="16"/>
                  </a:cubicBezTo>
                  <a:cubicBezTo>
                    <a:pt x="5" y="16"/>
                    <a:pt x="7" y="19"/>
                    <a:pt x="11" y="18"/>
                  </a:cubicBezTo>
                  <a:cubicBezTo>
                    <a:pt x="14" y="17"/>
                    <a:pt x="16" y="20"/>
                    <a:pt x="21" y="19"/>
                  </a:cubicBezTo>
                  <a:cubicBezTo>
                    <a:pt x="26" y="17"/>
                    <a:pt x="31" y="21"/>
                    <a:pt x="32" y="17"/>
                  </a:cubicBezTo>
                  <a:cubicBezTo>
                    <a:pt x="34" y="14"/>
                    <a:pt x="31" y="8"/>
                    <a:pt x="31" y="8"/>
                  </a:cubicBezTo>
                  <a:cubicBezTo>
                    <a:pt x="31" y="8"/>
                    <a:pt x="32" y="7"/>
                    <a:pt x="33" y="7"/>
                  </a:cubicBezTo>
                  <a:close/>
                </a:path>
              </a:pathLst>
            </a:custGeom>
            <a:grpFill/>
            <a:ln w="3175" cap="flat">
              <a:noFill/>
              <a:prstDash val="solid"/>
              <a:miter lim="800000"/>
              <a:headEnd/>
              <a:tailEnd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dirty="0">
                <a:solidFill>
                  <a:prstClr val="black"/>
                </a:solidFill>
                <a:latin typeface="+mn-lt"/>
                <a:ea typeface="造字工房悦黑体验版常规体" pitchFamily="50" charset="-122"/>
              </a:endParaRPr>
            </a:p>
          </p:txBody>
        </p:sp>
        <p:sp>
          <p:nvSpPr>
            <p:cNvPr id="139" name="Freeform 62"/>
            <p:cNvSpPr>
              <a:spLocks/>
            </p:cNvSpPr>
            <p:nvPr/>
          </p:nvSpPr>
          <p:spPr bwMode="auto">
            <a:xfrm>
              <a:off x="7900197" y="3559715"/>
              <a:ext cx="191431" cy="396128"/>
            </a:xfrm>
            <a:custGeom>
              <a:avLst/>
              <a:gdLst/>
              <a:ahLst/>
              <a:cxnLst>
                <a:cxn ang="0">
                  <a:pos x="62" y="22"/>
                </a:cxn>
                <a:cxn ang="0">
                  <a:pos x="51" y="13"/>
                </a:cxn>
                <a:cxn ang="0">
                  <a:pos x="48" y="7"/>
                </a:cxn>
                <a:cxn ang="0">
                  <a:pos x="38" y="2"/>
                </a:cxn>
                <a:cxn ang="0">
                  <a:pos x="29" y="7"/>
                </a:cxn>
                <a:cxn ang="0">
                  <a:pos x="22" y="9"/>
                </a:cxn>
                <a:cxn ang="0">
                  <a:pos x="12" y="9"/>
                </a:cxn>
                <a:cxn ang="0">
                  <a:pos x="4" y="10"/>
                </a:cxn>
                <a:cxn ang="0">
                  <a:pos x="0" y="12"/>
                </a:cxn>
                <a:cxn ang="0">
                  <a:pos x="5" y="18"/>
                </a:cxn>
                <a:cxn ang="0">
                  <a:pos x="10" y="27"/>
                </a:cxn>
                <a:cxn ang="0">
                  <a:pos x="20" y="32"/>
                </a:cxn>
                <a:cxn ang="0">
                  <a:pos x="27" y="34"/>
                </a:cxn>
                <a:cxn ang="0">
                  <a:pos x="31" y="42"/>
                </a:cxn>
                <a:cxn ang="0">
                  <a:pos x="22" y="47"/>
                </a:cxn>
                <a:cxn ang="0">
                  <a:pos x="35" y="58"/>
                </a:cxn>
                <a:cxn ang="0">
                  <a:pos x="40" y="68"/>
                </a:cxn>
                <a:cxn ang="0">
                  <a:pos x="50" y="80"/>
                </a:cxn>
                <a:cxn ang="0">
                  <a:pos x="59" y="89"/>
                </a:cxn>
                <a:cxn ang="0">
                  <a:pos x="61" y="100"/>
                </a:cxn>
                <a:cxn ang="0">
                  <a:pos x="65" y="119"/>
                </a:cxn>
                <a:cxn ang="0">
                  <a:pos x="57" y="132"/>
                </a:cxn>
                <a:cxn ang="0">
                  <a:pos x="47" y="138"/>
                </a:cxn>
                <a:cxn ang="0">
                  <a:pos x="47" y="148"/>
                </a:cxn>
                <a:cxn ang="0">
                  <a:pos x="34" y="148"/>
                </a:cxn>
                <a:cxn ang="0">
                  <a:pos x="27" y="153"/>
                </a:cxn>
                <a:cxn ang="0">
                  <a:pos x="32" y="157"/>
                </a:cxn>
                <a:cxn ang="0">
                  <a:pos x="29" y="167"/>
                </a:cxn>
                <a:cxn ang="0">
                  <a:pos x="34" y="172"/>
                </a:cxn>
                <a:cxn ang="0">
                  <a:pos x="45" y="164"/>
                </a:cxn>
                <a:cxn ang="0">
                  <a:pos x="47" y="159"/>
                </a:cxn>
                <a:cxn ang="0">
                  <a:pos x="50" y="153"/>
                </a:cxn>
                <a:cxn ang="0">
                  <a:pos x="57" y="152"/>
                </a:cxn>
                <a:cxn ang="0">
                  <a:pos x="73" y="145"/>
                </a:cxn>
                <a:cxn ang="0">
                  <a:pos x="81" y="130"/>
                </a:cxn>
                <a:cxn ang="0">
                  <a:pos x="79" y="104"/>
                </a:cxn>
                <a:cxn ang="0">
                  <a:pos x="68" y="86"/>
                </a:cxn>
                <a:cxn ang="0">
                  <a:pos x="50" y="71"/>
                </a:cxn>
                <a:cxn ang="0">
                  <a:pos x="45" y="62"/>
                </a:cxn>
                <a:cxn ang="0">
                  <a:pos x="42" y="47"/>
                </a:cxn>
                <a:cxn ang="0">
                  <a:pos x="50" y="37"/>
                </a:cxn>
                <a:cxn ang="0">
                  <a:pos x="54" y="30"/>
                </a:cxn>
                <a:cxn ang="0">
                  <a:pos x="63" y="24"/>
                </a:cxn>
                <a:cxn ang="0">
                  <a:pos x="64" y="24"/>
                </a:cxn>
                <a:cxn ang="0">
                  <a:pos x="62" y="22"/>
                </a:cxn>
              </a:cxnLst>
              <a:rect l="0" t="0" r="r" b="b"/>
              <a:pathLst>
                <a:path w="84" h="174">
                  <a:moveTo>
                    <a:pt x="62" y="22"/>
                  </a:moveTo>
                  <a:cubicBezTo>
                    <a:pt x="59" y="21"/>
                    <a:pt x="51" y="15"/>
                    <a:pt x="51" y="13"/>
                  </a:cubicBezTo>
                  <a:cubicBezTo>
                    <a:pt x="51" y="11"/>
                    <a:pt x="55" y="7"/>
                    <a:pt x="48" y="7"/>
                  </a:cubicBezTo>
                  <a:cubicBezTo>
                    <a:pt x="40" y="6"/>
                    <a:pt x="40" y="3"/>
                    <a:pt x="38" y="2"/>
                  </a:cubicBezTo>
                  <a:cubicBezTo>
                    <a:pt x="37" y="0"/>
                    <a:pt x="31" y="4"/>
                    <a:pt x="29" y="7"/>
                  </a:cubicBezTo>
                  <a:cubicBezTo>
                    <a:pt x="28" y="11"/>
                    <a:pt x="26" y="7"/>
                    <a:pt x="22" y="9"/>
                  </a:cubicBezTo>
                  <a:cubicBezTo>
                    <a:pt x="18" y="11"/>
                    <a:pt x="14" y="6"/>
                    <a:pt x="12" y="9"/>
                  </a:cubicBezTo>
                  <a:cubicBezTo>
                    <a:pt x="10" y="12"/>
                    <a:pt x="6" y="7"/>
                    <a:pt x="4" y="10"/>
                  </a:cubicBezTo>
                  <a:cubicBezTo>
                    <a:pt x="3" y="11"/>
                    <a:pt x="2" y="11"/>
                    <a:pt x="0" y="12"/>
                  </a:cubicBezTo>
                  <a:cubicBezTo>
                    <a:pt x="2" y="14"/>
                    <a:pt x="5" y="16"/>
                    <a:pt x="5" y="18"/>
                  </a:cubicBezTo>
                  <a:cubicBezTo>
                    <a:pt x="5" y="21"/>
                    <a:pt x="10" y="23"/>
                    <a:pt x="10" y="27"/>
                  </a:cubicBezTo>
                  <a:cubicBezTo>
                    <a:pt x="10" y="30"/>
                    <a:pt x="17" y="33"/>
                    <a:pt x="20" y="32"/>
                  </a:cubicBezTo>
                  <a:cubicBezTo>
                    <a:pt x="22" y="30"/>
                    <a:pt x="27" y="29"/>
                    <a:pt x="27" y="34"/>
                  </a:cubicBezTo>
                  <a:cubicBezTo>
                    <a:pt x="28" y="39"/>
                    <a:pt x="31" y="39"/>
                    <a:pt x="31" y="42"/>
                  </a:cubicBezTo>
                  <a:cubicBezTo>
                    <a:pt x="31" y="46"/>
                    <a:pt x="24" y="44"/>
                    <a:pt x="22" y="47"/>
                  </a:cubicBezTo>
                  <a:cubicBezTo>
                    <a:pt x="21" y="51"/>
                    <a:pt x="35" y="55"/>
                    <a:pt x="35" y="58"/>
                  </a:cubicBezTo>
                  <a:cubicBezTo>
                    <a:pt x="35" y="61"/>
                    <a:pt x="39" y="64"/>
                    <a:pt x="40" y="68"/>
                  </a:cubicBezTo>
                  <a:cubicBezTo>
                    <a:pt x="42" y="72"/>
                    <a:pt x="48" y="76"/>
                    <a:pt x="50" y="80"/>
                  </a:cubicBezTo>
                  <a:cubicBezTo>
                    <a:pt x="51" y="84"/>
                    <a:pt x="57" y="87"/>
                    <a:pt x="59" y="89"/>
                  </a:cubicBezTo>
                  <a:cubicBezTo>
                    <a:pt x="61" y="91"/>
                    <a:pt x="62" y="96"/>
                    <a:pt x="61" y="100"/>
                  </a:cubicBezTo>
                  <a:cubicBezTo>
                    <a:pt x="60" y="104"/>
                    <a:pt x="60" y="112"/>
                    <a:pt x="65" y="119"/>
                  </a:cubicBezTo>
                  <a:cubicBezTo>
                    <a:pt x="69" y="125"/>
                    <a:pt x="60" y="128"/>
                    <a:pt x="57" y="132"/>
                  </a:cubicBezTo>
                  <a:cubicBezTo>
                    <a:pt x="54" y="135"/>
                    <a:pt x="55" y="140"/>
                    <a:pt x="47" y="138"/>
                  </a:cubicBezTo>
                  <a:cubicBezTo>
                    <a:pt x="38" y="136"/>
                    <a:pt x="48" y="145"/>
                    <a:pt x="47" y="148"/>
                  </a:cubicBezTo>
                  <a:cubicBezTo>
                    <a:pt x="45" y="151"/>
                    <a:pt x="34" y="145"/>
                    <a:pt x="34" y="148"/>
                  </a:cubicBezTo>
                  <a:cubicBezTo>
                    <a:pt x="34" y="150"/>
                    <a:pt x="30" y="152"/>
                    <a:pt x="27" y="153"/>
                  </a:cubicBezTo>
                  <a:cubicBezTo>
                    <a:pt x="28" y="155"/>
                    <a:pt x="30" y="156"/>
                    <a:pt x="32" y="157"/>
                  </a:cubicBezTo>
                  <a:cubicBezTo>
                    <a:pt x="35" y="159"/>
                    <a:pt x="29" y="162"/>
                    <a:pt x="29" y="167"/>
                  </a:cubicBezTo>
                  <a:cubicBezTo>
                    <a:pt x="29" y="172"/>
                    <a:pt x="33" y="174"/>
                    <a:pt x="34" y="172"/>
                  </a:cubicBezTo>
                  <a:cubicBezTo>
                    <a:pt x="36" y="169"/>
                    <a:pt x="42" y="165"/>
                    <a:pt x="45" y="164"/>
                  </a:cubicBezTo>
                  <a:cubicBezTo>
                    <a:pt x="47" y="163"/>
                    <a:pt x="45" y="159"/>
                    <a:pt x="47" y="159"/>
                  </a:cubicBezTo>
                  <a:cubicBezTo>
                    <a:pt x="50" y="160"/>
                    <a:pt x="49" y="156"/>
                    <a:pt x="50" y="153"/>
                  </a:cubicBezTo>
                  <a:cubicBezTo>
                    <a:pt x="51" y="151"/>
                    <a:pt x="53" y="152"/>
                    <a:pt x="57" y="152"/>
                  </a:cubicBezTo>
                  <a:cubicBezTo>
                    <a:pt x="61" y="152"/>
                    <a:pt x="67" y="149"/>
                    <a:pt x="73" y="145"/>
                  </a:cubicBezTo>
                  <a:cubicBezTo>
                    <a:pt x="78" y="141"/>
                    <a:pt x="79" y="140"/>
                    <a:pt x="81" y="130"/>
                  </a:cubicBezTo>
                  <a:cubicBezTo>
                    <a:pt x="84" y="119"/>
                    <a:pt x="79" y="107"/>
                    <a:pt x="79" y="104"/>
                  </a:cubicBezTo>
                  <a:cubicBezTo>
                    <a:pt x="79" y="101"/>
                    <a:pt x="71" y="86"/>
                    <a:pt x="68" y="86"/>
                  </a:cubicBezTo>
                  <a:cubicBezTo>
                    <a:pt x="65" y="86"/>
                    <a:pt x="52" y="73"/>
                    <a:pt x="50" y="71"/>
                  </a:cubicBezTo>
                  <a:cubicBezTo>
                    <a:pt x="48" y="69"/>
                    <a:pt x="48" y="65"/>
                    <a:pt x="45" y="62"/>
                  </a:cubicBezTo>
                  <a:cubicBezTo>
                    <a:pt x="42" y="59"/>
                    <a:pt x="41" y="52"/>
                    <a:pt x="42" y="47"/>
                  </a:cubicBezTo>
                  <a:cubicBezTo>
                    <a:pt x="43" y="42"/>
                    <a:pt x="50" y="40"/>
                    <a:pt x="50" y="37"/>
                  </a:cubicBezTo>
                  <a:cubicBezTo>
                    <a:pt x="50" y="33"/>
                    <a:pt x="51" y="30"/>
                    <a:pt x="54" y="30"/>
                  </a:cubicBezTo>
                  <a:cubicBezTo>
                    <a:pt x="58" y="30"/>
                    <a:pt x="62" y="27"/>
                    <a:pt x="63" y="24"/>
                  </a:cubicBezTo>
                  <a:cubicBezTo>
                    <a:pt x="63" y="24"/>
                    <a:pt x="64" y="24"/>
                    <a:pt x="64" y="24"/>
                  </a:cubicBezTo>
                  <a:cubicBezTo>
                    <a:pt x="63" y="22"/>
                    <a:pt x="62" y="22"/>
                    <a:pt x="62" y="22"/>
                  </a:cubicBezTo>
                  <a:close/>
                </a:path>
              </a:pathLst>
            </a:custGeom>
            <a:grpFill/>
            <a:ln w="3175" cap="flat">
              <a:noFill/>
              <a:prstDash val="solid"/>
              <a:miter lim="800000"/>
              <a:headEnd/>
              <a:tailEnd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dirty="0">
                <a:solidFill>
                  <a:prstClr val="black"/>
                </a:solidFill>
                <a:latin typeface="+mn-lt"/>
                <a:ea typeface="造字工房悦黑体验版常规体" pitchFamily="50" charset="-122"/>
              </a:endParaRPr>
            </a:p>
          </p:txBody>
        </p:sp>
        <p:sp>
          <p:nvSpPr>
            <p:cNvPr id="140" name="Freeform 63"/>
            <p:cNvSpPr>
              <a:spLocks/>
            </p:cNvSpPr>
            <p:nvPr/>
          </p:nvSpPr>
          <p:spPr bwMode="auto">
            <a:xfrm>
              <a:off x="7900197" y="3796633"/>
              <a:ext cx="157314" cy="111826"/>
            </a:xfrm>
            <a:custGeom>
              <a:avLst/>
              <a:gdLst/>
              <a:ahLst/>
              <a:cxnLst>
                <a:cxn ang="0">
                  <a:pos x="34" y="44"/>
                </a:cxn>
                <a:cxn ang="0">
                  <a:pos x="47" y="44"/>
                </a:cxn>
                <a:cxn ang="0">
                  <a:pos x="47" y="34"/>
                </a:cxn>
                <a:cxn ang="0">
                  <a:pos x="57" y="28"/>
                </a:cxn>
                <a:cxn ang="0">
                  <a:pos x="65" y="15"/>
                </a:cxn>
                <a:cxn ang="0">
                  <a:pos x="61" y="1"/>
                </a:cxn>
                <a:cxn ang="0">
                  <a:pos x="53" y="2"/>
                </a:cxn>
                <a:cxn ang="0">
                  <a:pos x="45" y="5"/>
                </a:cxn>
                <a:cxn ang="0">
                  <a:pos x="42" y="8"/>
                </a:cxn>
                <a:cxn ang="0">
                  <a:pos x="35" y="3"/>
                </a:cxn>
                <a:cxn ang="0">
                  <a:pos x="20" y="3"/>
                </a:cxn>
                <a:cxn ang="0">
                  <a:pos x="4" y="10"/>
                </a:cxn>
                <a:cxn ang="0">
                  <a:pos x="5" y="21"/>
                </a:cxn>
                <a:cxn ang="0">
                  <a:pos x="6" y="29"/>
                </a:cxn>
                <a:cxn ang="0">
                  <a:pos x="6" y="30"/>
                </a:cxn>
                <a:cxn ang="0">
                  <a:pos x="9" y="40"/>
                </a:cxn>
                <a:cxn ang="0">
                  <a:pos x="16" y="41"/>
                </a:cxn>
                <a:cxn ang="0">
                  <a:pos x="17" y="47"/>
                </a:cxn>
                <a:cxn ang="0">
                  <a:pos x="26" y="48"/>
                </a:cxn>
                <a:cxn ang="0">
                  <a:pos x="27" y="49"/>
                </a:cxn>
                <a:cxn ang="0">
                  <a:pos x="34" y="44"/>
                </a:cxn>
              </a:cxnLst>
              <a:rect l="0" t="0" r="r" b="b"/>
              <a:pathLst>
                <a:path w="69" h="49">
                  <a:moveTo>
                    <a:pt x="34" y="44"/>
                  </a:moveTo>
                  <a:cubicBezTo>
                    <a:pt x="34" y="41"/>
                    <a:pt x="45" y="47"/>
                    <a:pt x="47" y="44"/>
                  </a:cubicBezTo>
                  <a:cubicBezTo>
                    <a:pt x="48" y="41"/>
                    <a:pt x="38" y="32"/>
                    <a:pt x="47" y="34"/>
                  </a:cubicBezTo>
                  <a:cubicBezTo>
                    <a:pt x="55" y="36"/>
                    <a:pt x="54" y="31"/>
                    <a:pt x="57" y="28"/>
                  </a:cubicBezTo>
                  <a:cubicBezTo>
                    <a:pt x="60" y="24"/>
                    <a:pt x="69" y="21"/>
                    <a:pt x="65" y="15"/>
                  </a:cubicBezTo>
                  <a:cubicBezTo>
                    <a:pt x="61" y="10"/>
                    <a:pt x="61" y="5"/>
                    <a:pt x="61" y="1"/>
                  </a:cubicBezTo>
                  <a:cubicBezTo>
                    <a:pt x="58" y="3"/>
                    <a:pt x="54" y="3"/>
                    <a:pt x="53" y="2"/>
                  </a:cubicBezTo>
                  <a:cubicBezTo>
                    <a:pt x="50" y="1"/>
                    <a:pt x="45" y="1"/>
                    <a:pt x="45" y="5"/>
                  </a:cubicBezTo>
                  <a:cubicBezTo>
                    <a:pt x="45" y="9"/>
                    <a:pt x="41" y="9"/>
                    <a:pt x="42" y="8"/>
                  </a:cubicBezTo>
                  <a:cubicBezTo>
                    <a:pt x="42" y="6"/>
                    <a:pt x="38" y="6"/>
                    <a:pt x="35" y="3"/>
                  </a:cubicBezTo>
                  <a:cubicBezTo>
                    <a:pt x="33" y="0"/>
                    <a:pt x="24" y="4"/>
                    <a:pt x="20" y="3"/>
                  </a:cubicBezTo>
                  <a:cubicBezTo>
                    <a:pt x="16" y="1"/>
                    <a:pt x="9" y="5"/>
                    <a:pt x="4" y="10"/>
                  </a:cubicBezTo>
                  <a:cubicBezTo>
                    <a:pt x="0" y="16"/>
                    <a:pt x="5" y="16"/>
                    <a:pt x="5" y="21"/>
                  </a:cubicBezTo>
                  <a:cubicBezTo>
                    <a:pt x="5" y="25"/>
                    <a:pt x="8" y="25"/>
                    <a:pt x="6" y="29"/>
                  </a:cubicBezTo>
                  <a:cubicBezTo>
                    <a:pt x="6" y="29"/>
                    <a:pt x="6" y="29"/>
                    <a:pt x="6" y="30"/>
                  </a:cubicBezTo>
                  <a:cubicBezTo>
                    <a:pt x="11" y="31"/>
                    <a:pt x="9" y="37"/>
                    <a:pt x="9" y="40"/>
                  </a:cubicBezTo>
                  <a:cubicBezTo>
                    <a:pt x="10" y="43"/>
                    <a:pt x="14" y="41"/>
                    <a:pt x="16" y="41"/>
                  </a:cubicBezTo>
                  <a:cubicBezTo>
                    <a:pt x="19" y="41"/>
                    <a:pt x="15" y="45"/>
                    <a:pt x="17" y="47"/>
                  </a:cubicBezTo>
                  <a:cubicBezTo>
                    <a:pt x="19" y="49"/>
                    <a:pt x="25" y="45"/>
                    <a:pt x="26" y="48"/>
                  </a:cubicBezTo>
                  <a:cubicBezTo>
                    <a:pt x="26" y="48"/>
                    <a:pt x="26" y="49"/>
                    <a:pt x="27" y="49"/>
                  </a:cubicBezTo>
                  <a:cubicBezTo>
                    <a:pt x="30" y="48"/>
                    <a:pt x="34" y="46"/>
                    <a:pt x="34" y="44"/>
                  </a:cubicBezTo>
                  <a:close/>
                </a:path>
              </a:pathLst>
            </a:custGeom>
            <a:grpFill/>
            <a:ln w="3175" cap="flat">
              <a:noFill/>
              <a:prstDash val="solid"/>
              <a:miter lim="800000"/>
              <a:headEnd/>
              <a:tailEnd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dirty="0">
                <a:solidFill>
                  <a:prstClr val="black"/>
                </a:solidFill>
                <a:latin typeface="+mn-lt"/>
                <a:ea typeface="造字工房悦黑体验版常规体" pitchFamily="50" charset="-122"/>
              </a:endParaRPr>
            </a:p>
          </p:txBody>
        </p:sp>
        <p:sp>
          <p:nvSpPr>
            <p:cNvPr id="141" name="Freeform 64"/>
            <p:cNvSpPr>
              <a:spLocks/>
            </p:cNvSpPr>
            <p:nvPr/>
          </p:nvSpPr>
          <p:spPr bwMode="auto">
            <a:xfrm>
              <a:off x="7849022" y="3584354"/>
              <a:ext cx="191431" cy="233128"/>
            </a:xfrm>
            <a:custGeom>
              <a:avLst/>
              <a:gdLst/>
              <a:ahLst/>
              <a:cxnLst>
                <a:cxn ang="0">
                  <a:pos x="57" y="47"/>
                </a:cxn>
                <a:cxn ang="0">
                  <a:pos x="44" y="36"/>
                </a:cxn>
                <a:cxn ang="0">
                  <a:pos x="53" y="31"/>
                </a:cxn>
                <a:cxn ang="0">
                  <a:pos x="49" y="23"/>
                </a:cxn>
                <a:cxn ang="0">
                  <a:pos x="42" y="21"/>
                </a:cxn>
                <a:cxn ang="0">
                  <a:pos x="32" y="16"/>
                </a:cxn>
                <a:cxn ang="0">
                  <a:pos x="27" y="7"/>
                </a:cxn>
                <a:cxn ang="0">
                  <a:pos x="22" y="1"/>
                </a:cxn>
                <a:cxn ang="0">
                  <a:pos x="18" y="1"/>
                </a:cxn>
                <a:cxn ang="0">
                  <a:pos x="16" y="7"/>
                </a:cxn>
                <a:cxn ang="0">
                  <a:pos x="16" y="16"/>
                </a:cxn>
                <a:cxn ang="0">
                  <a:pos x="10" y="11"/>
                </a:cxn>
                <a:cxn ang="0">
                  <a:pos x="4" y="20"/>
                </a:cxn>
                <a:cxn ang="0">
                  <a:pos x="0" y="23"/>
                </a:cxn>
                <a:cxn ang="0">
                  <a:pos x="2" y="25"/>
                </a:cxn>
                <a:cxn ang="0">
                  <a:pos x="3" y="34"/>
                </a:cxn>
                <a:cxn ang="0">
                  <a:pos x="11" y="37"/>
                </a:cxn>
                <a:cxn ang="0">
                  <a:pos x="10" y="49"/>
                </a:cxn>
                <a:cxn ang="0">
                  <a:pos x="7" y="58"/>
                </a:cxn>
                <a:cxn ang="0">
                  <a:pos x="17" y="54"/>
                </a:cxn>
                <a:cxn ang="0">
                  <a:pos x="26" y="53"/>
                </a:cxn>
                <a:cxn ang="0">
                  <a:pos x="33" y="51"/>
                </a:cxn>
                <a:cxn ang="0">
                  <a:pos x="43" y="51"/>
                </a:cxn>
                <a:cxn ang="0">
                  <a:pos x="52" y="59"/>
                </a:cxn>
                <a:cxn ang="0">
                  <a:pos x="52" y="73"/>
                </a:cxn>
                <a:cxn ang="0">
                  <a:pos x="60" y="85"/>
                </a:cxn>
                <a:cxn ang="0">
                  <a:pos x="59" y="97"/>
                </a:cxn>
                <a:cxn ang="0">
                  <a:pos x="64" y="101"/>
                </a:cxn>
                <a:cxn ang="0">
                  <a:pos x="67" y="98"/>
                </a:cxn>
                <a:cxn ang="0">
                  <a:pos x="75" y="95"/>
                </a:cxn>
                <a:cxn ang="0">
                  <a:pos x="83" y="94"/>
                </a:cxn>
                <a:cxn ang="0">
                  <a:pos x="83" y="89"/>
                </a:cxn>
                <a:cxn ang="0">
                  <a:pos x="81" y="78"/>
                </a:cxn>
                <a:cxn ang="0">
                  <a:pos x="72" y="69"/>
                </a:cxn>
                <a:cxn ang="0">
                  <a:pos x="62" y="57"/>
                </a:cxn>
                <a:cxn ang="0">
                  <a:pos x="57" y="47"/>
                </a:cxn>
              </a:cxnLst>
              <a:rect l="0" t="0" r="r" b="b"/>
              <a:pathLst>
                <a:path w="84" h="102">
                  <a:moveTo>
                    <a:pt x="57" y="47"/>
                  </a:moveTo>
                  <a:cubicBezTo>
                    <a:pt x="57" y="44"/>
                    <a:pt x="43" y="40"/>
                    <a:pt x="44" y="36"/>
                  </a:cubicBezTo>
                  <a:cubicBezTo>
                    <a:pt x="46" y="33"/>
                    <a:pt x="53" y="35"/>
                    <a:pt x="53" y="31"/>
                  </a:cubicBezTo>
                  <a:cubicBezTo>
                    <a:pt x="53" y="28"/>
                    <a:pt x="50" y="28"/>
                    <a:pt x="49" y="23"/>
                  </a:cubicBezTo>
                  <a:cubicBezTo>
                    <a:pt x="49" y="18"/>
                    <a:pt x="44" y="19"/>
                    <a:pt x="42" y="21"/>
                  </a:cubicBezTo>
                  <a:cubicBezTo>
                    <a:pt x="39" y="22"/>
                    <a:pt x="32" y="19"/>
                    <a:pt x="32" y="16"/>
                  </a:cubicBezTo>
                  <a:cubicBezTo>
                    <a:pt x="32" y="12"/>
                    <a:pt x="27" y="10"/>
                    <a:pt x="27" y="7"/>
                  </a:cubicBezTo>
                  <a:cubicBezTo>
                    <a:pt x="27" y="5"/>
                    <a:pt x="24" y="3"/>
                    <a:pt x="22" y="1"/>
                  </a:cubicBezTo>
                  <a:cubicBezTo>
                    <a:pt x="21" y="2"/>
                    <a:pt x="19" y="2"/>
                    <a:pt x="18" y="1"/>
                  </a:cubicBezTo>
                  <a:cubicBezTo>
                    <a:pt x="17" y="0"/>
                    <a:pt x="15" y="6"/>
                    <a:pt x="16" y="7"/>
                  </a:cubicBezTo>
                  <a:cubicBezTo>
                    <a:pt x="18" y="8"/>
                    <a:pt x="19" y="17"/>
                    <a:pt x="16" y="16"/>
                  </a:cubicBezTo>
                  <a:cubicBezTo>
                    <a:pt x="12" y="15"/>
                    <a:pt x="12" y="10"/>
                    <a:pt x="10" y="11"/>
                  </a:cubicBezTo>
                  <a:cubicBezTo>
                    <a:pt x="10" y="11"/>
                    <a:pt x="4" y="17"/>
                    <a:pt x="4" y="20"/>
                  </a:cubicBezTo>
                  <a:cubicBezTo>
                    <a:pt x="4" y="22"/>
                    <a:pt x="2" y="22"/>
                    <a:pt x="0" y="23"/>
                  </a:cubicBezTo>
                  <a:cubicBezTo>
                    <a:pt x="1" y="24"/>
                    <a:pt x="2" y="25"/>
                    <a:pt x="2" y="25"/>
                  </a:cubicBezTo>
                  <a:cubicBezTo>
                    <a:pt x="3" y="27"/>
                    <a:pt x="2" y="31"/>
                    <a:pt x="3" y="34"/>
                  </a:cubicBezTo>
                  <a:cubicBezTo>
                    <a:pt x="5" y="38"/>
                    <a:pt x="10" y="32"/>
                    <a:pt x="11" y="37"/>
                  </a:cubicBezTo>
                  <a:cubicBezTo>
                    <a:pt x="13" y="42"/>
                    <a:pt x="10" y="44"/>
                    <a:pt x="10" y="49"/>
                  </a:cubicBezTo>
                  <a:cubicBezTo>
                    <a:pt x="10" y="54"/>
                    <a:pt x="6" y="53"/>
                    <a:pt x="7" y="58"/>
                  </a:cubicBezTo>
                  <a:cubicBezTo>
                    <a:pt x="8" y="62"/>
                    <a:pt x="14" y="57"/>
                    <a:pt x="17" y="54"/>
                  </a:cubicBezTo>
                  <a:cubicBezTo>
                    <a:pt x="21" y="51"/>
                    <a:pt x="24" y="51"/>
                    <a:pt x="26" y="53"/>
                  </a:cubicBezTo>
                  <a:cubicBezTo>
                    <a:pt x="27" y="55"/>
                    <a:pt x="32" y="54"/>
                    <a:pt x="33" y="51"/>
                  </a:cubicBezTo>
                  <a:cubicBezTo>
                    <a:pt x="34" y="49"/>
                    <a:pt x="41" y="48"/>
                    <a:pt x="43" y="51"/>
                  </a:cubicBezTo>
                  <a:cubicBezTo>
                    <a:pt x="46" y="54"/>
                    <a:pt x="48" y="57"/>
                    <a:pt x="52" y="59"/>
                  </a:cubicBezTo>
                  <a:cubicBezTo>
                    <a:pt x="55" y="61"/>
                    <a:pt x="49" y="72"/>
                    <a:pt x="52" y="73"/>
                  </a:cubicBezTo>
                  <a:cubicBezTo>
                    <a:pt x="56" y="74"/>
                    <a:pt x="61" y="79"/>
                    <a:pt x="60" y="85"/>
                  </a:cubicBezTo>
                  <a:cubicBezTo>
                    <a:pt x="60" y="90"/>
                    <a:pt x="63" y="93"/>
                    <a:pt x="59" y="97"/>
                  </a:cubicBezTo>
                  <a:cubicBezTo>
                    <a:pt x="61" y="99"/>
                    <a:pt x="64" y="99"/>
                    <a:pt x="64" y="101"/>
                  </a:cubicBezTo>
                  <a:cubicBezTo>
                    <a:pt x="63" y="102"/>
                    <a:pt x="67" y="102"/>
                    <a:pt x="67" y="98"/>
                  </a:cubicBezTo>
                  <a:cubicBezTo>
                    <a:pt x="67" y="94"/>
                    <a:pt x="72" y="94"/>
                    <a:pt x="75" y="95"/>
                  </a:cubicBezTo>
                  <a:cubicBezTo>
                    <a:pt x="76" y="96"/>
                    <a:pt x="80" y="96"/>
                    <a:pt x="83" y="94"/>
                  </a:cubicBezTo>
                  <a:cubicBezTo>
                    <a:pt x="83" y="92"/>
                    <a:pt x="83" y="90"/>
                    <a:pt x="83" y="89"/>
                  </a:cubicBezTo>
                  <a:cubicBezTo>
                    <a:pt x="84" y="85"/>
                    <a:pt x="83" y="80"/>
                    <a:pt x="81" y="78"/>
                  </a:cubicBezTo>
                  <a:cubicBezTo>
                    <a:pt x="79" y="76"/>
                    <a:pt x="73" y="73"/>
                    <a:pt x="72" y="69"/>
                  </a:cubicBezTo>
                  <a:cubicBezTo>
                    <a:pt x="70" y="65"/>
                    <a:pt x="64" y="61"/>
                    <a:pt x="62" y="57"/>
                  </a:cubicBezTo>
                  <a:cubicBezTo>
                    <a:pt x="61" y="53"/>
                    <a:pt x="57" y="50"/>
                    <a:pt x="57" y="47"/>
                  </a:cubicBezTo>
                  <a:close/>
                </a:path>
              </a:pathLst>
            </a:custGeom>
            <a:grpFill/>
            <a:ln w="3175" cap="flat">
              <a:noFill/>
              <a:prstDash val="solid"/>
              <a:miter lim="800000"/>
              <a:headEnd/>
              <a:tailEnd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dirty="0">
                <a:solidFill>
                  <a:prstClr val="black"/>
                </a:solidFill>
                <a:latin typeface="+mn-lt"/>
                <a:ea typeface="造字工房悦黑体验版常规体" pitchFamily="50" charset="-122"/>
              </a:endParaRPr>
            </a:p>
          </p:txBody>
        </p:sp>
        <p:sp>
          <p:nvSpPr>
            <p:cNvPr id="142" name="Freeform 65"/>
            <p:cNvSpPr>
              <a:spLocks/>
            </p:cNvSpPr>
            <p:nvPr/>
          </p:nvSpPr>
          <p:spPr bwMode="auto">
            <a:xfrm>
              <a:off x="7782685" y="3637424"/>
              <a:ext cx="210384" cy="392337"/>
            </a:xfrm>
            <a:custGeom>
              <a:avLst/>
              <a:gdLst/>
              <a:ahLst/>
              <a:cxnLst>
                <a:cxn ang="0">
                  <a:pos x="56" y="91"/>
                </a:cxn>
                <a:cxn ang="0">
                  <a:pos x="55" y="80"/>
                </a:cxn>
                <a:cxn ang="0">
                  <a:pos x="71" y="73"/>
                </a:cxn>
                <a:cxn ang="0">
                  <a:pos x="86" y="73"/>
                </a:cxn>
                <a:cxn ang="0">
                  <a:pos x="88" y="74"/>
                </a:cxn>
                <a:cxn ang="0">
                  <a:pos x="89" y="62"/>
                </a:cxn>
                <a:cxn ang="0">
                  <a:pos x="81" y="50"/>
                </a:cxn>
                <a:cxn ang="0">
                  <a:pos x="81" y="36"/>
                </a:cxn>
                <a:cxn ang="0">
                  <a:pos x="72" y="28"/>
                </a:cxn>
                <a:cxn ang="0">
                  <a:pos x="62" y="28"/>
                </a:cxn>
                <a:cxn ang="0">
                  <a:pos x="55" y="30"/>
                </a:cxn>
                <a:cxn ang="0">
                  <a:pos x="46" y="31"/>
                </a:cxn>
                <a:cxn ang="0">
                  <a:pos x="36" y="35"/>
                </a:cxn>
                <a:cxn ang="0">
                  <a:pos x="39" y="26"/>
                </a:cxn>
                <a:cxn ang="0">
                  <a:pos x="40" y="14"/>
                </a:cxn>
                <a:cxn ang="0">
                  <a:pos x="32" y="11"/>
                </a:cxn>
                <a:cxn ang="0">
                  <a:pos x="31" y="2"/>
                </a:cxn>
                <a:cxn ang="0">
                  <a:pos x="29" y="0"/>
                </a:cxn>
                <a:cxn ang="0">
                  <a:pos x="27" y="2"/>
                </a:cxn>
                <a:cxn ang="0">
                  <a:pos x="17" y="8"/>
                </a:cxn>
                <a:cxn ang="0">
                  <a:pos x="9" y="10"/>
                </a:cxn>
                <a:cxn ang="0">
                  <a:pos x="2" y="14"/>
                </a:cxn>
                <a:cxn ang="0">
                  <a:pos x="0" y="32"/>
                </a:cxn>
                <a:cxn ang="0">
                  <a:pos x="9" y="42"/>
                </a:cxn>
                <a:cxn ang="0">
                  <a:pos x="11" y="50"/>
                </a:cxn>
                <a:cxn ang="0">
                  <a:pos x="10" y="55"/>
                </a:cxn>
                <a:cxn ang="0">
                  <a:pos x="9" y="63"/>
                </a:cxn>
                <a:cxn ang="0">
                  <a:pos x="13" y="75"/>
                </a:cxn>
                <a:cxn ang="0">
                  <a:pos x="17" y="89"/>
                </a:cxn>
                <a:cxn ang="0">
                  <a:pos x="21" y="97"/>
                </a:cxn>
                <a:cxn ang="0">
                  <a:pos x="11" y="116"/>
                </a:cxn>
                <a:cxn ang="0">
                  <a:pos x="8" y="132"/>
                </a:cxn>
                <a:cxn ang="0">
                  <a:pos x="9" y="142"/>
                </a:cxn>
                <a:cxn ang="0">
                  <a:pos x="23" y="157"/>
                </a:cxn>
                <a:cxn ang="0">
                  <a:pos x="27" y="162"/>
                </a:cxn>
                <a:cxn ang="0">
                  <a:pos x="33" y="163"/>
                </a:cxn>
                <a:cxn ang="0">
                  <a:pos x="39" y="170"/>
                </a:cxn>
                <a:cxn ang="0">
                  <a:pos x="48" y="171"/>
                </a:cxn>
                <a:cxn ang="0">
                  <a:pos x="51" y="166"/>
                </a:cxn>
                <a:cxn ang="0">
                  <a:pos x="38" y="159"/>
                </a:cxn>
                <a:cxn ang="0">
                  <a:pos x="30" y="146"/>
                </a:cxn>
                <a:cxn ang="0">
                  <a:pos x="26" y="135"/>
                </a:cxn>
                <a:cxn ang="0">
                  <a:pos x="19" y="130"/>
                </a:cxn>
                <a:cxn ang="0">
                  <a:pos x="20" y="112"/>
                </a:cxn>
                <a:cxn ang="0">
                  <a:pos x="27" y="89"/>
                </a:cxn>
                <a:cxn ang="0">
                  <a:pos x="36" y="86"/>
                </a:cxn>
                <a:cxn ang="0">
                  <a:pos x="45" y="93"/>
                </a:cxn>
                <a:cxn ang="0">
                  <a:pos x="57" y="99"/>
                </a:cxn>
                <a:cxn ang="0">
                  <a:pos x="57" y="100"/>
                </a:cxn>
                <a:cxn ang="0">
                  <a:pos x="57" y="99"/>
                </a:cxn>
                <a:cxn ang="0">
                  <a:pos x="56" y="91"/>
                </a:cxn>
              </a:cxnLst>
              <a:rect l="0" t="0" r="r" b="b"/>
              <a:pathLst>
                <a:path w="92" h="172">
                  <a:moveTo>
                    <a:pt x="56" y="91"/>
                  </a:moveTo>
                  <a:cubicBezTo>
                    <a:pt x="56" y="86"/>
                    <a:pt x="51" y="86"/>
                    <a:pt x="55" y="80"/>
                  </a:cubicBezTo>
                  <a:cubicBezTo>
                    <a:pt x="60" y="75"/>
                    <a:pt x="67" y="71"/>
                    <a:pt x="71" y="73"/>
                  </a:cubicBezTo>
                  <a:cubicBezTo>
                    <a:pt x="75" y="74"/>
                    <a:pt x="84" y="70"/>
                    <a:pt x="86" y="73"/>
                  </a:cubicBezTo>
                  <a:cubicBezTo>
                    <a:pt x="87" y="74"/>
                    <a:pt x="87" y="74"/>
                    <a:pt x="88" y="74"/>
                  </a:cubicBezTo>
                  <a:cubicBezTo>
                    <a:pt x="92" y="70"/>
                    <a:pt x="89" y="67"/>
                    <a:pt x="89" y="62"/>
                  </a:cubicBezTo>
                  <a:cubicBezTo>
                    <a:pt x="90" y="56"/>
                    <a:pt x="85" y="51"/>
                    <a:pt x="81" y="50"/>
                  </a:cubicBezTo>
                  <a:cubicBezTo>
                    <a:pt x="78" y="49"/>
                    <a:pt x="84" y="38"/>
                    <a:pt x="81" y="36"/>
                  </a:cubicBezTo>
                  <a:cubicBezTo>
                    <a:pt x="77" y="34"/>
                    <a:pt x="75" y="31"/>
                    <a:pt x="72" y="28"/>
                  </a:cubicBezTo>
                  <a:cubicBezTo>
                    <a:pt x="70" y="25"/>
                    <a:pt x="63" y="26"/>
                    <a:pt x="62" y="28"/>
                  </a:cubicBezTo>
                  <a:cubicBezTo>
                    <a:pt x="61" y="31"/>
                    <a:pt x="56" y="32"/>
                    <a:pt x="55" y="30"/>
                  </a:cubicBezTo>
                  <a:cubicBezTo>
                    <a:pt x="53" y="28"/>
                    <a:pt x="50" y="28"/>
                    <a:pt x="46" y="31"/>
                  </a:cubicBezTo>
                  <a:cubicBezTo>
                    <a:pt x="43" y="34"/>
                    <a:pt x="37" y="39"/>
                    <a:pt x="36" y="35"/>
                  </a:cubicBezTo>
                  <a:cubicBezTo>
                    <a:pt x="35" y="30"/>
                    <a:pt x="39" y="31"/>
                    <a:pt x="39" y="26"/>
                  </a:cubicBezTo>
                  <a:cubicBezTo>
                    <a:pt x="39" y="21"/>
                    <a:pt x="42" y="19"/>
                    <a:pt x="40" y="14"/>
                  </a:cubicBezTo>
                  <a:cubicBezTo>
                    <a:pt x="39" y="9"/>
                    <a:pt x="34" y="15"/>
                    <a:pt x="32" y="11"/>
                  </a:cubicBezTo>
                  <a:cubicBezTo>
                    <a:pt x="31" y="8"/>
                    <a:pt x="32" y="4"/>
                    <a:pt x="31" y="2"/>
                  </a:cubicBezTo>
                  <a:cubicBezTo>
                    <a:pt x="31" y="2"/>
                    <a:pt x="30" y="1"/>
                    <a:pt x="29" y="0"/>
                  </a:cubicBezTo>
                  <a:cubicBezTo>
                    <a:pt x="28" y="1"/>
                    <a:pt x="28" y="1"/>
                    <a:pt x="27" y="2"/>
                  </a:cubicBezTo>
                  <a:cubicBezTo>
                    <a:pt x="26" y="4"/>
                    <a:pt x="19" y="5"/>
                    <a:pt x="17" y="8"/>
                  </a:cubicBezTo>
                  <a:cubicBezTo>
                    <a:pt x="15" y="11"/>
                    <a:pt x="10" y="10"/>
                    <a:pt x="9" y="10"/>
                  </a:cubicBezTo>
                  <a:cubicBezTo>
                    <a:pt x="7" y="10"/>
                    <a:pt x="3" y="11"/>
                    <a:pt x="2" y="14"/>
                  </a:cubicBezTo>
                  <a:cubicBezTo>
                    <a:pt x="2" y="17"/>
                    <a:pt x="0" y="30"/>
                    <a:pt x="0" y="32"/>
                  </a:cubicBezTo>
                  <a:cubicBezTo>
                    <a:pt x="0" y="34"/>
                    <a:pt x="6" y="41"/>
                    <a:pt x="9" y="42"/>
                  </a:cubicBezTo>
                  <a:cubicBezTo>
                    <a:pt x="11" y="43"/>
                    <a:pt x="8" y="48"/>
                    <a:pt x="11" y="50"/>
                  </a:cubicBezTo>
                  <a:cubicBezTo>
                    <a:pt x="14" y="51"/>
                    <a:pt x="12" y="55"/>
                    <a:pt x="10" y="55"/>
                  </a:cubicBezTo>
                  <a:cubicBezTo>
                    <a:pt x="9" y="54"/>
                    <a:pt x="11" y="61"/>
                    <a:pt x="9" y="63"/>
                  </a:cubicBezTo>
                  <a:cubicBezTo>
                    <a:pt x="6" y="65"/>
                    <a:pt x="8" y="71"/>
                    <a:pt x="13" y="75"/>
                  </a:cubicBezTo>
                  <a:cubicBezTo>
                    <a:pt x="17" y="79"/>
                    <a:pt x="17" y="85"/>
                    <a:pt x="17" y="89"/>
                  </a:cubicBezTo>
                  <a:cubicBezTo>
                    <a:pt x="17" y="92"/>
                    <a:pt x="21" y="93"/>
                    <a:pt x="21" y="97"/>
                  </a:cubicBezTo>
                  <a:cubicBezTo>
                    <a:pt x="21" y="97"/>
                    <a:pt x="15" y="117"/>
                    <a:pt x="11" y="116"/>
                  </a:cubicBezTo>
                  <a:cubicBezTo>
                    <a:pt x="10" y="121"/>
                    <a:pt x="9" y="128"/>
                    <a:pt x="8" y="132"/>
                  </a:cubicBezTo>
                  <a:cubicBezTo>
                    <a:pt x="7" y="138"/>
                    <a:pt x="6" y="142"/>
                    <a:pt x="9" y="142"/>
                  </a:cubicBezTo>
                  <a:cubicBezTo>
                    <a:pt x="12" y="143"/>
                    <a:pt x="18" y="150"/>
                    <a:pt x="23" y="157"/>
                  </a:cubicBezTo>
                  <a:cubicBezTo>
                    <a:pt x="25" y="159"/>
                    <a:pt x="26" y="161"/>
                    <a:pt x="27" y="162"/>
                  </a:cubicBezTo>
                  <a:cubicBezTo>
                    <a:pt x="29" y="162"/>
                    <a:pt x="31" y="162"/>
                    <a:pt x="33" y="163"/>
                  </a:cubicBezTo>
                  <a:cubicBezTo>
                    <a:pt x="38" y="164"/>
                    <a:pt x="39" y="167"/>
                    <a:pt x="39" y="170"/>
                  </a:cubicBezTo>
                  <a:cubicBezTo>
                    <a:pt x="39" y="172"/>
                    <a:pt x="46" y="171"/>
                    <a:pt x="48" y="171"/>
                  </a:cubicBezTo>
                  <a:cubicBezTo>
                    <a:pt x="49" y="170"/>
                    <a:pt x="47" y="167"/>
                    <a:pt x="51" y="166"/>
                  </a:cubicBezTo>
                  <a:cubicBezTo>
                    <a:pt x="49" y="163"/>
                    <a:pt x="43" y="159"/>
                    <a:pt x="38" y="159"/>
                  </a:cubicBezTo>
                  <a:cubicBezTo>
                    <a:pt x="33" y="158"/>
                    <a:pt x="30" y="150"/>
                    <a:pt x="30" y="146"/>
                  </a:cubicBezTo>
                  <a:cubicBezTo>
                    <a:pt x="31" y="142"/>
                    <a:pt x="26" y="139"/>
                    <a:pt x="26" y="135"/>
                  </a:cubicBezTo>
                  <a:cubicBezTo>
                    <a:pt x="26" y="132"/>
                    <a:pt x="23" y="132"/>
                    <a:pt x="19" y="130"/>
                  </a:cubicBezTo>
                  <a:cubicBezTo>
                    <a:pt x="15" y="128"/>
                    <a:pt x="20" y="117"/>
                    <a:pt x="20" y="112"/>
                  </a:cubicBezTo>
                  <a:cubicBezTo>
                    <a:pt x="21" y="107"/>
                    <a:pt x="29" y="93"/>
                    <a:pt x="27" y="89"/>
                  </a:cubicBezTo>
                  <a:cubicBezTo>
                    <a:pt x="24" y="85"/>
                    <a:pt x="35" y="81"/>
                    <a:pt x="36" y="86"/>
                  </a:cubicBezTo>
                  <a:cubicBezTo>
                    <a:pt x="37" y="91"/>
                    <a:pt x="38" y="93"/>
                    <a:pt x="45" y="93"/>
                  </a:cubicBezTo>
                  <a:cubicBezTo>
                    <a:pt x="51" y="93"/>
                    <a:pt x="51" y="98"/>
                    <a:pt x="57" y="99"/>
                  </a:cubicBezTo>
                  <a:cubicBezTo>
                    <a:pt x="57" y="99"/>
                    <a:pt x="57" y="99"/>
                    <a:pt x="57" y="100"/>
                  </a:cubicBezTo>
                  <a:cubicBezTo>
                    <a:pt x="57" y="99"/>
                    <a:pt x="57" y="99"/>
                    <a:pt x="57" y="99"/>
                  </a:cubicBezTo>
                  <a:cubicBezTo>
                    <a:pt x="59" y="95"/>
                    <a:pt x="56" y="95"/>
                    <a:pt x="56" y="91"/>
                  </a:cubicBezTo>
                  <a:close/>
                </a:path>
              </a:pathLst>
            </a:custGeom>
            <a:grpFill/>
            <a:ln w="3175" cap="flat">
              <a:noFill/>
              <a:prstDash val="solid"/>
              <a:miter lim="800000"/>
              <a:headEnd/>
              <a:tailEnd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dirty="0">
                <a:solidFill>
                  <a:prstClr val="black"/>
                </a:solidFill>
                <a:latin typeface="+mn-lt"/>
                <a:ea typeface="造字工房悦黑体验版常规体" pitchFamily="50" charset="-122"/>
              </a:endParaRPr>
            </a:p>
          </p:txBody>
        </p:sp>
        <p:sp>
          <p:nvSpPr>
            <p:cNvPr id="143" name="Freeform 66"/>
            <p:cNvSpPr>
              <a:spLocks/>
            </p:cNvSpPr>
            <p:nvPr/>
          </p:nvSpPr>
          <p:spPr bwMode="auto">
            <a:xfrm>
              <a:off x="5667479" y="2581717"/>
              <a:ext cx="248291" cy="202803"/>
            </a:xfrm>
            <a:custGeom>
              <a:avLst/>
              <a:gdLst/>
              <a:ahLst/>
              <a:cxnLst>
                <a:cxn ang="0">
                  <a:pos x="2" y="19"/>
                </a:cxn>
                <a:cxn ang="0">
                  <a:pos x="2" y="31"/>
                </a:cxn>
                <a:cxn ang="0">
                  <a:pos x="3" y="36"/>
                </a:cxn>
                <a:cxn ang="0">
                  <a:pos x="5" y="41"/>
                </a:cxn>
                <a:cxn ang="0">
                  <a:pos x="7" y="47"/>
                </a:cxn>
                <a:cxn ang="0">
                  <a:pos x="10" y="56"/>
                </a:cxn>
                <a:cxn ang="0">
                  <a:pos x="10" y="61"/>
                </a:cxn>
                <a:cxn ang="0">
                  <a:pos x="16" y="65"/>
                </a:cxn>
                <a:cxn ang="0">
                  <a:pos x="24" y="70"/>
                </a:cxn>
                <a:cxn ang="0">
                  <a:pos x="30" y="73"/>
                </a:cxn>
                <a:cxn ang="0">
                  <a:pos x="36" y="72"/>
                </a:cxn>
                <a:cxn ang="0">
                  <a:pos x="39" y="76"/>
                </a:cxn>
                <a:cxn ang="0">
                  <a:pos x="47" y="78"/>
                </a:cxn>
                <a:cxn ang="0">
                  <a:pos x="52" y="84"/>
                </a:cxn>
                <a:cxn ang="0">
                  <a:pos x="59" y="83"/>
                </a:cxn>
                <a:cxn ang="0">
                  <a:pos x="68" y="85"/>
                </a:cxn>
                <a:cxn ang="0">
                  <a:pos x="77" y="85"/>
                </a:cxn>
                <a:cxn ang="0">
                  <a:pos x="86" y="88"/>
                </a:cxn>
                <a:cxn ang="0">
                  <a:pos x="93" y="89"/>
                </a:cxn>
                <a:cxn ang="0">
                  <a:pos x="93" y="82"/>
                </a:cxn>
                <a:cxn ang="0">
                  <a:pos x="103" y="71"/>
                </a:cxn>
                <a:cxn ang="0">
                  <a:pos x="108" y="67"/>
                </a:cxn>
                <a:cxn ang="0">
                  <a:pos x="104" y="56"/>
                </a:cxn>
                <a:cxn ang="0">
                  <a:pos x="103" y="46"/>
                </a:cxn>
                <a:cxn ang="0">
                  <a:pos x="99" y="40"/>
                </a:cxn>
                <a:cxn ang="0">
                  <a:pos x="106" y="35"/>
                </a:cxn>
                <a:cxn ang="0">
                  <a:pos x="105" y="25"/>
                </a:cxn>
                <a:cxn ang="0">
                  <a:pos x="103" y="16"/>
                </a:cxn>
                <a:cxn ang="0">
                  <a:pos x="95" y="10"/>
                </a:cxn>
                <a:cxn ang="0">
                  <a:pos x="94" y="9"/>
                </a:cxn>
                <a:cxn ang="0">
                  <a:pos x="65" y="8"/>
                </a:cxn>
                <a:cxn ang="0">
                  <a:pos x="59" y="6"/>
                </a:cxn>
                <a:cxn ang="0">
                  <a:pos x="53" y="9"/>
                </a:cxn>
                <a:cxn ang="0">
                  <a:pos x="48" y="2"/>
                </a:cxn>
                <a:cxn ang="0">
                  <a:pos x="23" y="9"/>
                </a:cxn>
                <a:cxn ang="0">
                  <a:pos x="6" y="15"/>
                </a:cxn>
                <a:cxn ang="0">
                  <a:pos x="2" y="18"/>
                </a:cxn>
                <a:cxn ang="0">
                  <a:pos x="2" y="19"/>
                </a:cxn>
              </a:cxnLst>
              <a:rect l="0" t="0" r="r" b="b"/>
              <a:pathLst>
                <a:path w="109" h="89">
                  <a:moveTo>
                    <a:pt x="2" y="19"/>
                  </a:moveTo>
                  <a:cubicBezTo>
                    <a:pt x="3" y="21"/>
                    <a:pt x="4" y="28"/>
                    <a:pt x="2" y="31"/>
                  </a:cubicBezTo>
                  <a:cubicBezTo>
                    <a:pt x="0" y="34"/>
                    <a:pt x="1" y="35"/>
                    <a:pt x="3" y="36"/>
                  </a:cubicBezTo>
                  <a:cubicBezTo>
                    <a:pt x="5" y="37"/>
                    <a:pt x="5" y="39"/>
                    <a:pt x="5" y="41"/>
                  </a:cubicBezTo>
                  <a:cubicBezTo>
                    <a:pt x="5" y="43"/>
                    <a:pt x="7" y="43"/>
                    <a:pt x="7" y="47"/>
                  </a:cubicBezTo>
                  <a:cubicBezTo>
                    <a:pt x="7" y="51"/>
                    <a:pt x="8" y="54"/>
                    <a:pt x="10" y="56"/>
                  </a:cubicBezTo>
                  <a:cubicBezTo>
                    <a:pt x="11" y="57"/>
                    <a:pt x="11" y="59"/>
                    <a:pt x="10" y="61"/>
                  </a:cubicBezTo>
                  <a:cubicBezTo>
                    <a:pt x="12" y="63"/>
                    <a:pt x="14" y="64"/>
                    <a:pt x="16" y="65"/>
                  </a:cubicBezTo>
                  <a:cubicBezTo>
                    <a:pt x="22" y="67"/>
                    <a:pt x="24" y="68"/>
                    <a:pt x="24" y="70"/>
                  </a:cubicBezTo>
                  <a:cubicBezTo>
                    <a:pt x="24" y="72"/>
                    <a:pt x="29" y="75"/>
                    <a:pt x="30" y="73"/>
                  </a:cubicBezTo>
                  <a:cubicBezTo>
                    <a:pt x="31" y="70"/>
                    <a:pt x="34" y="72"/>
                    <a:pt x="36" y="72"/>
                  </a:cubicBezTo>
                  <a:cubicBezTo>
                    <a:pt x="38" y="72"/>
                    <a:pt x="39" y="74"/>
                    <a:pt x="39" y="76"/>
                  </a:cubicBezTo>
                  <a:cubicBezTo>
                    <a:pt x="40" y="77"/>
                    <a:pt x="45" y="76"/>
                    <a:pt x="47" y="78"/>
                  </a:cubicBezTo>
                  <a:cubicBezTo>
                    <a:pt x="48" y="79"/>
                    <a:pt x="49" y="83"/>
                    <a:pt x="52" y="84"/>
                  </a:cubicBezTo>
                  <a:cubicBezTo>
                    <a:pt x="54" y="86"/>
                    <a:pt x="57" y="82"/>
                    <a:pt x="59" y="83"/>
                  </a:cubicBezTo>
                  <a:cubicBezTo>
                    <a:pt x="60" y="85"/>
                    <a:pt x="65" y="86"/>
                    <a:pt x="68" y="85"/>
                  </a:cubicBezTo>
                  <a:cubicBezTo>
                    <a:pt x="71" y="83"/>
                    <a:pt x="73" y="86"/>
                    <a:pt x="77" y="85"/>
                  </a:cubicBezTo>
                  <a:cubicBezTo>
                    <a:pt x="81" y="85"/>
                    <a:pt x="85" y="86"/>
                    <a:pt x="86" y="88"/>
                  </a:cubicBezTo>
                  <a:cubicBezTo>
                    <a:pt x="87" y="88"/>
                    <a:pt x="90" y="89"/>
                    <a:pt x="93" y="89"/>
                  </a:cubicBezTo>
                  <a:cubicBezTo>
                    <a:pt x="94" y="88"/>
                    <a:pt x="92" y="83"/>
                    <a:pt x="93" y="82"/>
                  </a:cubicBezTo>
                  <a:cubicBezTo>
                    <a:pt x="93" y="81"/>
                    <a:pt x="102" y="73"/>
                    <a:pt x="103" y="71"/>
                  </a:cubicBezTo>
                  <a:cubicBezTo>
                    <a:pt x="105" y="69"/>
                    <a:pt x="107" y="69"/>
                    <a:pt x="108" y="67"/>
                  </a:cubicBezTo>
                  <a:cubicBezTo>
                    <a:pt x="109" y="65"/>
                    <a:pt x="105" y="58"/>
                    <a:pt x="104" y="56"/>
                  </a:cubicBezTo>
                  <a:cubicBezTo>
                    <a:pt x="103" y="55"/>
                    <a:pt x="102" y="49"/>
                    <a:pt x="103" y="46"/>
                  </a:cubicBezTo>
                  <a:cubicBezTo>
                    <a:pt x="104" y="44"/>
                    <a:pt x="99" y="42"/>
                    <a:pt x="99" y="40"/>
                  </a:cubicBezTo>
                  <a:cubicBezTo>
                    <a:pt x="99" y="39"/>
                    <a:pt x="103" y="36"/>
                    <a:pt x="106" y="35"/>
                  </a:cubicBezTo>
                  <a:cubicBezTo>
                    <a:pt x="108" y="34"/>
                    <a:pt x="107" y="27"/>
                    <a:pt x="105" y="25"/>
                  </a:cubicBezTo>
                  <a:cubicBezTo>
                    <a:pt x="103" y="23"/>
                    <a:pt x="102" y="20"/>
                    <a:pt x="103" y="16"/>
                  </a:cubicBezTo>
                  <a:cubicBezTo>
                    <a:pt x="105" y="13"/>
                    <a:pt x="96" y="10"/>
                    <a:pt x="95" y="10"/>
                  </a:cubicBezTo>
                  <a:cubicBezTo>
                    <a:pt x="94" y="10"/>
                    <a:pt x="94" y="10"/>
                    <a:pt x="94" y="9"/>
                  </a:cubicBezTo>
                  <a:cubicBezTo>
                    <a:pt x="86" y="11"/>
                    <a:pt x="66" y="9"/>
                    <a:pt x="65" y="8"/>
                  </a:cubicBezTo>
                  <a:cubicBezTo>
                    <a:pt x="64" y="8"/>
                    <a:pt x="61" y="7"/>
                    <a:pt x="59" y="6"/>
                  </a:cubicBezTo>
                  <a:cubicBezTo>
                    <a:pt x="58" y="8"/>
                    <a:pt x="56" y="9"/>
                    <a:pt x="53" y="9"/>
                  </a:cubicBezTo>
                  <a:cubicBezTo>
                    <a:pt x="48" y="9"/>
                    <a:pt x="48" y="5"/>
                    <a:pt x="48" y="2"/>
                  </a:cubicBezTo>
                  <a:cubicBezTo>
                    <a:pt x="48" y="0"/>
                    <a:pt x="28" y="4"/>
                    <a:pt x="23" y="9"/>
                  </a:cubicBezTo>
                  <a:cubicBezTo>
                    <a:pt x="18" y="15"/>
                    <a:pt x="6" y="13"/>
                    <a:pt x="6" y="15"/>
                  </a:cubicBezTo>
                  <a:cubicBezTo>
                    <a:pt x="5" y="17"/>
                    <a:pt x="3" y="18"/>
                    <a:pt x="2" y="18"/>
                  </a:cubicBezTo>
                  <a:cubicBezTo>
                    <a:pt x="2" y="18"/>
                    <a:pt x="2" y="19"/>
                    <a:pt x="2" y="19"/>
                  </a:cubicBezTo>
                  <a:close/>
                </a:path>
              </a:pathLst>
            </a:custGeom>
            <a:grpFill/>
            <a:ln w="3175" cap="flat">
              <a:noFill/>
              <a:prstDash val="solid"/>
              <a:miter lim="800000"/>
              <a:headEnd/>
              <a:tailEnd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dirty="0">
                <a:solidFill>
                  <a:prstClr val="black"/>
                </a:solidFill>
                <a:latin typeface="+mn-lt"/>
                <a:ea typeface="造字工房悦黑体验版常规体" pitchFamily="50" charset="-122"/>
              </a:endParaRPr>
            </a:p>
          </p:txBody>
        </p:sp>
        <p:sp>
          <p:nvSpPr>
            <p:cNvPr id="144" name="Freeform 67"/>
            <p:cNvSpPr>
              <a:spLocks/>
            </p:cNvSpPr>
            <p:nvPr/>
          </p:nvSpPr>
          <p:spPr bwMode="auto">
            <a:xfrm>
              <a:off x="5703490" y="2911507"/>
              <a:ext cx="94767" cy="89082"/>
            </a:xfrm>
            <a:custGeom>
              <a:avLst/>
              <a:gdLst/>
              <a:ahLst/>
              <a:cxnLst>
                <a:cxn ang="0">
                  <a:pos x="31" y="35"/>
                </a:cxn>
                <a:cxn ang="0">
                  <a:pos x="39" y="23"/>
                </a:cxn>
                <a:cxn ang="0">
                  <a:pos x="40" y="8"/>
                </a:cxn>
                <a:cxn ang="0">
                  <a:pos x="30" y="2"/>
                </a:cxn>
                <a:cxn ang="0">
                  <a:pos x="13" y="1"/>
                </a:cxn>
                <a:cxn ang="0">
                  <a:pos x="6" y="2"/>
                </a:cxn>
                <a:cxn ang="0">
                  <a:pos x="1" y="5"/>
                </a:cxn>
                <a:cxn ang="0">
                  <a:pos x="6" y="13"/>
                </a:cxn>
                <a:cxn ang="0">
                  <a:pos x="15" y="24"/>
                </a:cxn>
                <a:cxn ang="0">
                  <a:pos x="24" y="34"/>
                </a:cxn>
                <a:cxn ang="0">
                  <a:pos x="30" y="39"/>
                </a:cxn>
                <a:cxn ang="0">
                  <a:pos x="31" y="35"/>
                </a:cxn>
              </a:cxnLst>
              <a:rect l="0" t="0" r="r" b="b"/>
              <a:pathLst>
                <a:path w="41" h="39">
                  <a:moveTo>
                    <a:pt x="31" y="35"/>
                  </a:moveTo>
                  <a:cubicBezTo>
                    <a:pt x="30" y="33"/>
                    <a:pt x="37" y="23"/>
                    <a:pt x="39" y="23"/>
                  </a:cubicBezTo>
                  <a:cubicBezTo>
                    <a:pt x="41" y="23"/>
                    <a:pt x="41" y="13"/>
                    <a:pt x="40" y="8"/>
                  </a:cubicBezTo>
                  <a:cubicBezTo>
                    <a:pt x="35" y="4"/>
                    <a:pt x="30" y="2"/>
                    <a:pt x="30" y="2"/>
                  </a:cubicBezTo>
                  <a:cubicBezTo>
                    <a:pt x="30" y="2"/>
                    <a:pt x="15" y="2"/>
                    <a:pt x="13" y="1"/>
                  </a:cubicBezTo>
                  <a:cubicBezTo>
                    <a:pt x="10" y="0"/>
                    <a:pt x="8" y="4"/>
                    <a:pt x="6" y="2"/>
                  </a:cubicBezTo>
                  <a:cubicBezTo>
                    <a:pt x="3" y="0"/>
                    <a:pt x="0" y="3"/>
                    <a:pt x="1" y="5"/>
                  </a:cubicBezTo>
                  <a:cubicBezTo>
                    <a:pt x="1" y="8"/>
                    <a:pt x="6" y="9"/>
                    <a:pt x="6" y="13"/>
                  </a:cubicBezTo>
                  <a:cubicBezTo>
                    <a:pt x="6" y="17"/>
                    <a:pt x="15" y="22"/>
                    <a:pt x="15" y="24"/>
                  </a:cubicBezTo>
                  <a:cubicBezTo>
                    <a:pt x="15" y="25"/>
                    <a:pt x="21" y="29"/>
                    <a:pt x="24" y="34"/>
                  </a:cubicBezTo>
                  <a:cubicBezTo>
                    <a:pt x="26" y="35"/>
                    <a:pt x="28" y="37"/>
                    <a:pt x="30" y="39"/>
                  </a:cubicBezTo>
                  <a:cubicBezTo>
                    <a:pt x="30" y="37"/>
                    <a:pt x="31" y="36"/>
                    <a:pt x="31" y="35"/>
                  </a:cubicBezTo>
                  <a:close/>
                </a:path>
              </a:pathLst>
            </a:custGeom>
            <a:grpFill/>
            <a:ln w="3175" cap="flat">
              <a:noFill/>
              <a:prstDash val="solid"/>
              <a:miter lim="800000"/>
              <a:headEnd/>
              <a:tailEnd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dirty="0">
                <a:solidFill>
                  <a:prstClr val="black"/>
                </a:solidFill>
                <a:latin typeface="+mn-lt"/>
                <a:ea typeface="造字工房悦黑体验版常规体" pitchFamily="50" charset="-122"/>
              </a:endParaRPr>
            </a:p>
          </p:txBody>
        </p:sp>
        <p:sp>
          <p:nvSpPr>
            <p:cNvPr id="145" name="Freeform 68"/>
            <p:cNvSpPr>
              <a:spLocks/>
            </p:cNvSpPr>
            <p:nvPr/>
          </p:nvSpPr>
          <p:spPr bwMode="auto">
            <a:xfrm>
              <a:off x="5658001" y="2871704"/>
              <a:ext cx="136465" cy="117511"/>
            </a:xfrm>
            <a:custGeom>
              <a:avLst/>
              <a:gdLst/>
              <a:ahLst/>
              <a:cxnLst>
                <a:cxn ang="0">
                  <a:pos x="35" y="42"/>
                </a:cxn>
                <a:cxn ang="0">
                  <a:pos x="26" y="31"/>
                </a:cxn>
                <a:cxn ang="0">
                  <a:pos x="21" y="23"/>
                </a:cxn>
                <a:cxn ang="0">
                  <a:pos x="26" y="20"/>
                </a:cxn>
                <a:cxn ang="0">
                  <a:pos x="33" y="19"/>
                </a:cxn>
                <a:cxn ang="0">
                  <a:pos x="50" y="20"/>
                </a:cxn>
                <a:cxn ang="0">
                  <a:pos x="60" y="26"/>
                </a:cxn>
                <a:cxn ang="0">
                  <a:pos x="60" y="23"/>
                </a:cxn>
                <a:cxn ang="0">
                  <a:pos x="56" y="15"/>
                </a:cxn>
                <a:cxn ang="0">
                  <a:pos x="53" y="8"/>
                </a:cxn>
                <a:cxn ang="0">
                  <a:pos x="50" y="9"/>
                </a:cxn>
                <a:cxn ang="0">
                  <a:pos x="38" y="7"/>
                </a:cxn>
                <a:cxn ang="0">
                  <a:pos x="29" y="0"/>
                </a:cxn>
                <a:cxn ang="0">
                  <a:pos x="22" y="4"/>
                </a:cxn>
                <a:cxn ang="0">
                  <a:pos x="19" y="10"/>
                </a:cxn>
                <a:cxn ang="0">
                  <a:pos x="15" y="15"/>
                </a:cxn>
                <a:cxn ang="0">
                  <a:pos x="8" y="15"/>
                </a:cxn>
                <a:cxn ang="0">
                  <a:pos x="0" y="16"/>
                </a:cxn>
                <a:cxn ang="0">
                  <a:pos x="2" y="21"/>
                </a:cxn>
                <a:cxn ang="0">
                  <a:pos x="11" y="25"/>
                </a:cxn>
                <a:cxn ang="0">
                  <a:pos x="21" y="40"/>
                </a:cxn>
                <a:cxn ang="0">
                  <a:pos x="30" y="45"/>
                </a:cxn>
                <a:cxn ang="0">
                  <a:pos x="40" y="50"/>
                </a:cxn>
                <a:cxn ang="0">
                  <a:pos x="44" y="52"/>
                </a:cxn>
                <a:cxn ang="0">
                  <a:pos x="35" y="42"/>
                </a:cxn>
              </a:cxnLst>
              <a:rect l="0" t="0" r="r" b="b"/>
              <a:pathLst>
                <a:path w="60" h="52">
                  <a:moveTo>
                    <a:pt x="35" y="42"/>
                  </a:moveTo>
                  <a:cubicBezTo>
                    <a:pt x="35" y="40"/>
                    <a:pt x="26" y="35"/>
                    <a:pt x="26" y="31"/>
                  </a:cubicBezTo>
                  <a:cubicBezTo>
                    <a:pt x="26" y="27"/>
                    <a:pt x="21" y="26"/>
                    <a:pt x="21" y="23"/>
                  </a:cubicBezTo>
                  <a:cubicBezTo>
                    <a:pt x="20" y="21"/>
                    <a:pt x="23" y="18"/>
                    <a:pt x="26" y="20"/>
                  </a:cubicBezTo>
                  <a:cubicBezTo>
                    <a:pt x="28" y="22"/>
                    <a:pt x="30" y="18"/>
                    <a:pt x="33" y="19"/>
                  </a:cubicBezTo>
                  <a:cubicBezTo>
                    <a:pt x="35" y="20"/>
                    <a:pt x="50" y="20"/>
                    <a:pt x="50" y="20"/>
                  </a:cubicBezTo>
                  <a:cubicBezTo>
                    <a:pt x="50" y="20"/>
                    <a:pt x="55" y="22"/>
                    <a:pt x="60" y="26"/>
                  </a:cubicBezTo>
                  <a:cubicBezTo>
                    <a:pt x="60" y="24"/>
                    <a:pt x="60" y="24"/>
                    <a:pt x="60" y="23"/>
                  </a:cubicBezTo>
                  <a:cubicBezTo>
                    <a:pt x="59" y="20"/>
                    <a:pt x="60" y="16"/>
                    <a:pt x="56" y="15"/>
                  </a:cubicBezTo>
                  <a:cubicBezTo>
                    <a:pt x="55" y="14"/>
                    <a:pt x="54" y="11"/>
                    <a:pt x="53" y="8"/>
                  </a:cubicBezTo>
                  <a:cubicBezTo>
                    <a:pt x="52" y="9"/>
                    <a:pt x="50" y="9"/>
                    <a:pt x="50" y="9"/>
                  </a:cubicBezTo>
                  <a:cubicBezTo>
                    <a:pt x="47" y="10"/>
                    <a:pt x="40" y="10"/>
                    <a:pt x="38" y="7"/>
                  </a:cubicBezTo>
                  <a:cubicBezTo>
                    <a:pt x="36" y="5"/>
                    <a:pt x="31" y="1"/>
                    <a:pt x="29" y="0"/>
                  </a:cubicBezTo>
                  <a:cubicBezTo>
                    <a:pt x="28" y="1"/>
                    <a:pt x="24" y="4"/>
                    <a:pt x="22" y="4"/>
                  </a:cubicBezTo>
                  <a:cubicBezTo>
                    <a:pt x="20" y="5"/>
                    <a:pt x="21" y="10"/>
                    <a:pt x="19" y="10"/>
                  </a:cubicBezTo>
                  <a:cubicBezTo>
                    <a:pt x="17" y="10"/>
                    <a:pt x="16" y="13"/>
                    <a:pt x="15" y="15"/>
                  </a:cubicBezTo>
                  <a:cubicBezTo>
                    <a:pt x="15" y="16"/>
                    <a:pt x="10" y="14"/>
                    <a:pt x="8" y="15"/>
                  </a:cubicBezTo>
                  <a:cubicBezTo>
                    <a:pt x="7" y="15"/>
                    <a:pt x="2" y="16"/>
                    <a:pt x="0" y="16"/>
                  </a:cubicBezTo>
                  <a:cubicBezTo>
                    <a:pt x="1" y="18"/>
                    <a:pt x="0" y="21"/>
                    <a:pt x="2" y="21"/>
                  </a:cubicBezTo>
                  <a:cubicBezTo>
                    <a:pt x="5" y="21"/>
                    <a:pt x="11" y="21"/>
                    <a:pt x="11" y="25"/>
                  </a:cubicBezTo>
                  <a:cubicBezTo>
                    <a:pt x="11" y="29"/>
                    <a:pt x="18" y="37"/>
                    <a:pt x="21" y="40"/>
                  </a:cubicBezTo>
                  <a:cubicBezTo>
                    <a:pt x="24" y="43"/>
                    <a:pt x="30" y="43"/>
                    <a:pt x="30" y="45"/>
                  </a:cubicBezTo>
                  <a:cubicBezTo>
                    <a:pt x="30" y="48"/>
                    <a:pt x="35" y="50"/>
                    <a:pt x="40" y="50"/>
                  </a:cubicBezTo>
                  <a:cubicBezTo>
                    <a:pt x="41" y="50"/>
                    <a:pt x="43" y="51"/>
                    <a:pt x="44" y="52"/>
                  </a:cubicBezTo>
                  <a:cubicBezTo>
                    <a:pt x="41" y="47"/>
                    <a:pt x="35" y="43"/>
                    <a:pt x="35" y="42"/>
                  </a:cubicBezTo>
                  <a:close/>
                </a:path>
              </a:pathLst>
            </a:custGeom>
            <a:grpFill/>
            <a:ln w="3175" cap="flat">
              <a:noFill/>
              <a:prstDash val="solid"/>
              <a:miter lim="800000"/>
              <a:headEnd/>
              <a:tailEnd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dirty="0">
                <a:solidFill>
                  <a:prstClr val="black"/>
                </a:solidFill>
                <a:latin typeface="+mn-lt"/>
                <a:ea typeface="造字工房悦黑体验版常规体" pitchFamily="50" charset="-122"/>
              </a:endParaRPr>
            </a:p>
          </p:txBody>
        </p:sp>
        <p:sp>
          <p:nvSpPr>
            <p:cNvPr id="146" name="Freeform 69"/>
            <p:cNvSpPr>
              <a:spLocks/>
            </p:cNvSpPr>
            <p:nvPr/>
          </p:nvSpPr>
          <p:spPr bwMode="auto">
            <a:xfrm>
              <a:off x="5790675" y="2996797"/>
              <a:ext cx="47384" cy="92873"/>
            </a:xfrm>
            <a:custGeom>
              <a:avLst/>
              <a:gdLst/>
              <a:ahLst/>
              <a:cxnLst>
                <a:cxn ang="0">
                  <a:pos x="14" y="35"/>
                </a:cxn>
                <a:cxn ang="0">
                  <a:pos x="17" y="31"/>
                </a:cxn>
                <a:cxn ang="0">
                  <a:pos x="21" y="24"/>
                </a:cxn>
                <a:cxn ang="0">
                  <a:pos x="21" y="24"/>
                </a:cxn>
                <a:cxn ang="0">
                  <a:pos x="15" y="17"/>
                </a:cxn>
                <a:cxn ang="0">
                  <a:pos x="16" y="5"/>
                </a:cxn>
                <a:cxn ang="0">
                  <a:pos x="6" y="0"/>
                </a:cxn>
                <a:cxn ang="0">
                  <a:pos x="1" y="8"/>
                </a:cxn>
                <a:cxn ang="0">
                  <a:pos x="4" y="15"/>
                </a:cxn>
                <a:cxn ang="0">
                  <a:pos x="3" y="32"/>
                </a:cxn>
                <a:cxn ang="0">
                  <a:pos x="11" y="41"/>
                </a:cxn>
                <a:cxn ang="0">
                  <a:pos x="14" y="35"/>
                </a:cxn>
              </a:cxnLst>
              <a:rect l="0" t="0" r="r" b="b"/>
              <a:pathLst>
                <a:path w="21" h="41">
                  <a:moveTo>
                    <a:pt x="14" y="35"/>
                  </a:moveTo>
                  <a:cubicBezTo>
                    <a:pt x="17" y="35"/>
                    <a:pt x="15" y="33"/>
                    <a:pt x="17" y="31"/>
                  </a:cubicBezTo>
                  <a:cubicBezTo>
                    <a:pt x="19" y="29"/>
                    <a:pt x="21" y="26"/>
                    <a:pt x="21" y="24"/>
                  </a:cubicBezTo>
                  <a:cubicBezTo>
                    <a:pt x="21" y="24"/>
                    <a:pt x="21" y="24"/>
                    <a:pt x="21" y="24"/>
                  </a:cubicBezTo>
                  <a:cubicBezTo>
                    <a:pt x="18" y="21"/>
                    <a:pt x="15" y="20"/>
                    <a:pt x="15" y="17"/>
                  </a:cubicBezTo>
                  <a:cubicBezTo>
                    <a:pt x="14" y="14"/>
                    <a:pt x="15" y="9"/>
                    <a:pt x="16" y="5"/>
                  </a:cubicBezTo>
                  <a:cubicBezTo>
                    <a:pt x="14" y="4"/>
                    <a:pt x="8" y="0"/>
                    <a:pt x="6" y="0"/>
                  </a:cubicBezTo>
                  <a:cubicBezTo>
                    <a:pt x="4" y="0"/>
                    <a:pt x="1" y="4"/>
                    <a:pt x="1" y="8"/>
                  </a:cubicBezTo>
                  <a:cubicBezTo>
                    <a:pt x="5" y="10"/>
                    <a:pt x="7" y="12"/>
                    <a:pt x="4" y="15"/>
                  </a:cubicBezTo>
                  <a:cubicBezTo>
                    <a:pt x="1" y="18"/>
                    <a:pt x="0" y="29"/>
                    <a:pt x="3" y="32"/>
                  </a:cubicBezTo>
                  <a:cubicBezTo>
                    <a:pt x="7" y="34"/>
                    <a:pt x="8" y="40"/>
                    <a:pt x="11" y="41"/>
                  </a:cubicBezTo>
                  <a:cubicBezTo>
                    <a:pt x="12" y="38"/>
                    <a:pt x="12" y="35"/>
                    <a:pt x="14" y="35"/>
                  </a:cubicBezTo>
                  <a:close/>
                </a:path>
              </a:pathLst>
            </a:custGeom>
            <a:grpFill/>
            <a:ln w="3175" cap="flat">
              <a:noFill/>
              <a:prstDash val="solid"/>
              <a:miter lim="800000"/>
              <a:headEnd/>
              <a:tailEnd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dirty="0">
                <a:solidFill>
                  <a:prstClr val="black"/>
                </a:solidFill>
                <a:latin typeface="+mn-lt"/>
                <a:ea typeface="造字工房悦黑体验版常规体" pitchFamily="50" charset="-122"/>
              </a:endParaRPr>
            </a:p>
          </p:txBody>
        </p:sp>
        <p:sp>
          <p:nvSpPr>
            <p:cNvPr id="147" name="Freeform 70"/>
            <p:cNvSpPr>
              <a:spLocks/>
            </p:cNvSpPr>
            <p:nvPr/>
          </p:nvSpPr>
          <p:spPr bwMode="auto">
            <a:xfrm>
              <a:off x="5553758" y="2788309"/>
              <a:ext cx="191431" cy="85291"/>
            </a:xfrm>
            <a:custGeom>
              <a:avLst/>
              <a:gdLst/>
              <a:ahLst/>
              <a:cxnLst>
                <a:cxn ang="0">
                  <a:pos x="71" y="3"/>
                </a:cxn>
                <a:cxn ang="0">
                  <a:pos x="60" y="0"/>
                </a:cxn>
                <a:cxn ang="0">
                  <a:pos x="58" y="5"/>
                </a:cxn>
                <a:cxn ang="0">
                  <a:pos x="48" y="5"/>
                </a:cxn>
                <a:cxn ang="0">
                  <a:pos x="42" y="10"/>
                </a:cxn>
                <a:cxn ang="0">
                  <a:pos x="38" y="17"/>
                </a:cxn>
                <a:cxn ang="0">
                  <a:pos x="33" y="20"/>
                </a:cxn>
                <a:cxn ang="0">
                  <a:pos x="22" y="22"/>
                </a:cxn>
                <a:cxn ang="0">
                  <a:pos x="15" y="23"/>
                </a:cxn>
                <a:cxn ang="0">
                  <a:pos x="9" y="24"/>
                </a:cxn>
                <a:cxn ang="0">
                  <a:pos x="2" y="22"/>
                </a:cxn>
                <a:cxn ang="0">
                  <a:pos x="1" y="28"/>
                </a:cxn>
                <a:cxn ang="0">
                  <a:pos x="7" y="31"/>
                </a:cxn>
                <a:cxn ang="0">
                  <a:pos x="14" y="32"/>
                </a:cxn>
                <a:cxn ang="0">
                  <a:pos x="21" y="30"/>
                </a:cxn>
                <a:cxn ang="0">
                  <a:pos x="30" y="29"/>
                </a:cxn>
                <a:cxn ang="0">
                  <a:pos x="32" y="34"/>
                </a:cxn>
                <a:cxn ang="0">
                  <a:pos x="42" y="35"/>
                </a:cxn>
                <a:cxn ang="0">
                  <a:pos x="55" y="37"/>
                </a:cxn>
                <a:cxn ang="0">
                  <a:pos x="64" y="34"/>
                </a:cxn>
                <a:cxn ang="0">
                  <a:pos x="72" y="31"/>
                </a:cxn>
                <a:cxn ang="0">
                  <a:pos x="72" y="31"/>
                </a:cxn>
                <a:cxn ang="0">
                  <a:pos x="74" y="29"/>
                </a:cxn>
                <a:cxn ang="0">
                  <a:pos x="76" y="24"/>
                </a:cxn>
                <a:cxn ang="0">
                  <a:pos x="77" y="19"/>
                </a:cxn>
                <a:cxn ang="0">
                  <a:pos x="82" y="16"/>
                </a:cxn>
                <a:cxn ang="0">
                  <a:pos x="84" y="13"/>
                </a:cxn>
                <a:cxn ang="0">
                  <a:pos x="79" y="4"/>
                </a:cxn>
                <a:cxn ang="0">
                  <a:pos x="71" y="3"/>
                </a:cxn>
              </a:cxnLst>
              <a:rect l="0" t="0" r="r" b="b"/>
              <a:pathLst>
                <a:path w="84" h="37">
                  <a:moveTo>
                    <a:pt x="71" y="3"/>
                  </a:moveTo>
                  <a:cubicBezTo>
                    <a:pt x="68" y="0"/>
                    <a:pt x="60" y="0"/>
                    <a:pt x="60" y="0"/>
                  </a:cubicBezTo>
                  <a:cubicBezTo>
                    <a:pt x="60" y="0"/>
                    <a:pt x="59" y="3"/>
                    <a:pt x="58" y="5"/>
                  </a:cubicBezTo>
                  <a:cubicBezTo>
                    <a:pt x="57" y="6"/>
                    <a:pt x="52" y="6"/>
                    <a:pt x="48" y="5"/>
                  </a:cubicBezTo>
                  <a:cubicBezTo>
                    <a:pt x="47" y="7"/>
                    <a:pt x="43" y="8"/>
                    <a:pt x="42" y="10"/>
                  </a:cubicBezTo>
                  <a:cubicBezTo>
                    <a:pt x="42" y="12"/>
                    <a:pt x="36" y="11"/>
                    <a:pt x="38" y="17"/>
                  </a:cubicBezTo>
                  <a:cubicBezTo>
                    <a:pt x="40" y="23"/>
                    <a:pt x="35" y="21"/>
                    <a:pt x="33" y="20"/>
                  </a:cubicBezTo>
                  <a:cubicBezTo>
                    <a:pt x="32" y="19"/>
                    <a:pt x="24" y="20"/>
                    <a:pt x="22" y="22"/>
                  </a:cubicBezTo>
                  <a:cubicBezTo>
                    <a:pt x="20" y="24"/>
                    <a:pt x="17" y="24"/>
                    <a:pt x="15" y="23"/>
                  </a:cubicBezTo>
                  <a:cubicBezTo>
                    <a:pt x="14" y="22"/>
                    <a:pt x="10" y="21"/>
                    <a:pt x="9" y="24"/>
                  </a:cubicBezTo>
                  <a:cubicBezTo>
                    <a:pt x="7" y="26"/>
                    <a:pt x="4" y="22"/>
                    <a:pt x="2" y="22"/>
                  </a:cubicBezTo>
                  <a:cubicBezTo>
                    <a:pt x="0" y="22"/>
                    <a:pt x="1" y="27"/>
                    <a:pt x="1" y="28"/>
                  </a:cubicBezTo>
                  <a:cubicBezTo>
                    <a:pt x="1" y="29"/>
                    <a:pt x="4" y="32"/>
                    <a:pt x="7" y="31"/>
                  </a:cubicBezTo>
                  <a:cubicBezTo>
                    <a:pt x="9" y="30"/>
                    <a:pt x="12" y="31"/>
                    <a:pt x="14" y="32"/>
                  </a:cubicBezTo>
                  <a:cubicBezTo>
                    <a:pt x="16" y="34"/>
                    <a:pt x="19" y="31"/>
                    <a:pt x="21" y="30"/>
                  </a:cubicBezTo>
                  <a:cubicBezTo>
                    <a:pt x="22" y="29"/>
                    <a:pt x="29" y="29"/>
                    <a:pt x="30" y="29"/>
                  </a:cubicBezTo>
                  <a:cubicBezTo>
                    <a:pt x="30" y="29"/>
                    <a:pt x="31" y="33"/>
                    <a:pt x="32" y="34"/>
                  </a:cubicBezTo>
                  <a:cubicBezTo>
                    <a:pt x="33" y="34"/>
                    <a:pt x="38" y="35"/>
                    <a:pt x="42" y="35"/>
                  </a:cubicBezTo>
                  <a:cubicBezTo>
                    <a:pt x="46" y="35"/>
                    <a:pt x="53" y="37"/>
                    <a:pt x="55" y="37"/>
                  </a:cubicBezTo>
                  <a:cubicBezTo>
                    <a:pt x="57" y="37"/>
                    <a:pt x="60" y="34"/>
                    <a:pt x="64" y="34"/>
                  </a:cubicBezTo>
                  <a:cubicBezTo>
                    <a:pt x="69" y="34"/>
                    <a:pt x="71" y="31"/>
                    <a:pt x="72" y="31"/>
                  </a:cubicBezTo>
                  <a:cubicBezTo>
                    <a:pt x="72" y="31"/>
                    <a:pt x="72" y="31"/>
                    <a:pt x="72" y="31"/>
                  </a:cubicBezTo>
                  <a:cubicBezTo>
                    <a:pt x="72" y="30"/>
                    <a:pt x="73" y="29"/>
                    <a:pt x="74" y="29"/>
                  </a:cubicBezTo>
                  <a:cubicBezTo>
                    <a:pt x="76" y="28"/>
                    <a:pt x="74" y="25"/>
                    <a:pt x="76" y="24"/>
                  </a:cubicBezTo>
                  <a:cubicBezTo>
                    <a:pt x="77" y="22"/>
                    <a:pt x="75" y="19"/>
                    <a:pt x="77" y="19"/>
                  </a:cubicBezTo>
                  <a:cubicBezTo>
                    <a:pt x="79" y="20"/>
                    <a:pt x="82" y="20"/>
                    <a:pt x="82" y="16"/>
                  </a:cubicBezTo>
                  <a:cubicBezTo>
                    <a:pt x="82" y="15"/>
                    <a:pt x="83" y="14"/>
                    <a:pt x="84" y="13"/>
                  </a:cubicBezTo>
                  <a:cubicBezTo>
                    <a:pt x="81" y="10"/>
                    <a:pt x="79" y="4"/>
                    <a:pt x="79" y="4"/>
                  </a:cubicBezTo>
                  <a:cubicBezTo>
                    <a:pt x="79" y="4"/>
                    <a:pt x="74" y="6"/>
                    <a:pt x="71" y="3"/>
                  </a:cubicBezTo>
                  <a:close/>
                </a:path>
              </a:pathLst>
            </a:custGeom>
            <a:grpFill/>
            <a:ln w="3175" cap="flat">
              <a:noFill/>
              <a:prstDash val="solid"/>
              <a:miter lim="800000"/>
              <a:headEnd/>
              <a:tailEnd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dirty="0">
                <a:solidFill>
                  <a:prstClr val="black"/>
                </a:solidFill>
                <a:latin typeface="+mn-lt"/>
                <a:ea typeface="造字工房悦黑体验版常规体" pitchFamily="50" charset="-122"/>
              </a:endParaRPr>
            </a:p>
          </p:txBody>
        </p:sp>
        <p:sp>
          <p:nvSpPr>
            <p:cNvPr id="148" name="Freeform 71"/>
            <p:cNvSpPr>
              <a:spLocks/>
            </p:cNvSpPr>
            <p:nvPr/>
          </p:nvSpPr>
          <p:spPr bwMode="auto">
            <a:xfrm>
              <a:off x="5716758" y="2797786"/>
              <a:ext cx="170581" cy="96663"/>
            </a:xfrm>
            <a:custGeom>
              <a:avLst/>
              <a:gdLst/>
              <a:ahLst/>
              <a:cxnLst>
                <a:cxn ang="0">
                  <a:pos x="71" y="8"/>
                </a:cxn>
                <a:cxn ang="0">
                  <a:pos x="68" y="7"/>
                </a:cxn>
                <a:cxn ang="0">
                  <a:pos x="61" y="4"/>
                </a:cxn>
                <a:cxn ang="0">
                  <a:pos x="51" y="1"/>
                </a:cxn>
                <a:cxn ang="0">
                  <a:pos x="40" y="7"/>
                </a:cxn>
                <a:cxn ang="0">
                  <a:pos x="28" y="11"/>
                </a:cxn>
                <a:cxn ang="0">
                  <a:pos x="13" y="11"/>
                </a:cxn>
                <a:cxn ang="0">
                  <a:pos x="12" y="9"/>
                </a:cxn>
                <a:cxn ang="0">
                  <a:pos x="10" y="12"/>
                </a:cxn>
                <a:cxn ang="0">
                  <a:pos x="5" y="15"/>
                </a:cxn>
                <a:cxn ang="0">
                  <a:pos x="4" y="20"/>
                </a:cxn>
                <a:cxn ang="0">
                  <a:pos x="2" y="25"/>
                </a:cxn>
                <a:cxn ang="0">
                  <a:pos x="0" y="27"/>
                </a:cxn>
                <a:cxn ang="0">
                  <a:pos x="3" y="32"/>
                </a:cxn>
                <a:cxn ang="0">
                  <a:pos x="3" y="32"/>
                </a:cxn>
                <a:cxn ang="0">
                  <a:pos x="12" y="39"/>
                </a:cxn>
                <a:cxn ang="0">
                  <a:pos x="24" y="41"/>
                </a:cxn>
                <a:cxn ang="0">
                  <a:pos x="39" y="37"/>
                </a:cxn>
                <a:cxn ang="0">
                  <a:pos x="44" y="38"/>
                </a:cxn>
                <a:cxn ang="0">
                  <a:pos x="47" y="39"/>
                </a:cxn>
                <a:cxn ang="0">
                  <a:pos x="54" y="34"/>
                </a:cxn>
                <a:cxn ang="0">
                  <a:pos x="64" y="17"/>
                </a:cxn>
                <a:cxn ang="0">
                  <a:pos x="72" y="12"/>
                </a:cxn>
                <a:cxn ang="0">
                  <a:pos x="71" y="8"/>
                </a:cxn>
              </a:cxnLst>
              <a:rect l="0" t="0" r="r" b="b"/>
              <a:pathLst>
                <a:path w="74" h="42">
                  <a:moveTo>
                    <a:pt x="71" y="8"/>
                  </a:moveTo>
                  <a:cubicBezTo>
                    <a:pt x="70" y="8"/>
                    <a:pt x="69" y="7"/>
                    <a:pt x="68" y="7"/>
                  </a:cubicBezTo>
                  <a:cubicBezTo>
                    <a:pt x="65" y="6"/>
                    <a:pt x="62" y="5"/>
                    <a:pt x="61" y="4"/>
                  </a:cubicBezTo>
                  <a:cubicBezTo>
                    <a:pt x="59" y="2"/>
                    <a:pt x="52" y="1"/>
                    <a:pt x="51" y="1"/>
                  </a:cubicBezTo>
                  <a:cubicBezTo>
                    <a:pt x="50" y="0"/>
                    <a:pt x="43" y="7"/>
                    <a:pt x="40" y="7"/>
                  </a:cubicBezTo>
                  <a:cubicBezTo>
                    <a:pt x="38" y="7"/>
                    <a:pt x="28" y="9"/>
                    <a:pt x="28" y="11"/>
                  </a:cubicBezTo>
                  <a:cubicBezTo>
                    <a:pt x="28" y="14"/>
                    <a:pt x="16" y="14"/>
                    <a:pt x="13" y="11"/>
                  </a:cubicBezTo>
                  <a:cubicBezTo>
                    <a:pt x="13" y="11"/>
                    <a:pt x="12" y="10"/>
                    <a:pt x="12" y="9"/>
                  </a:cubicBezTo>
                  <a:cubicBezTo>
                    <a:pt x="11" y="10"/>
                    <a:pt x="10" y="11"/>
                    <a:pt x="10" y="12"/>
                  </a:cubicBezTo>
                  <a:cubicBezTo>
                    <a:pt x="10" y="16"/>
                    <a:pt x="7" y="16"/>
                    <a:pt x="5" y="15"/>
                  </a:cubicBezTo>
                  <a:cubicBezTo>
                    <a:pt x="3" y="15"/>
                    <a:pt x="5" y="18"/>
                    <a:pt x="4" y="20"/>
                  </a:cubicBezTo>
                  <a:cubicBezTo>
                    <a:pt x="2" y="21"/>
                    <a:pt x="4" y="24"/>
                    <a:pt x="2" y="25"/>
                  </a:cubicBezTo>
                  <a:cubicBezTo>
                    <a:pt x="1" y="25"/>
                    <a:pt x="0" y="26"/>
                    <a:pt x="0" y="27"/>
                  </a:cubicBezTo>
                  <a:cubicBezTo>
                    <a:pt x="1" y="28"/>
                    <a:pt x="3" y="32"/>
                    <a:pt x="3" y="32"/>
                  </a:cubicBezTo>
                  <a:cubicBezTo>
                    <a:pt x="3" y="32"/>
                    <a:pt x="3" y="32"/>
                    <a:pt x="3" y="32"/>
                  </a:cubicBezTo>
                  <a:cubicBezTo>
                    <a:pt x="5" y="33"/>
                    <a:pt x="10" y="37"/>
                    <a:pt x="12" y="39"/>
                  </a:cubicBezTo>
                  <a:cubicBezTo>
                    <a:pt x="14" y="42"/>
                    <a:pt x="21" y="42"/>
                    <a:pt x="24" y="41"/>
                  </a:cubicBezTo>
                  <a:cubicBezTo>
                    <a:pt x="26" y="41"/>
                    <a:pt x="39" y="37"/>
                    <a:pt x="39" y="37"/>
                  </a:cubicBezTo>
                  <a:cubicBezTo>
                    <a:pt x="39" y="37"/>
                    <a:pt x="42" y="38"/>
                    <a:pt x="44" y="38"/>
                  </a:cubicBezTo>
                  <a:cubicBezTo>
                    <a:pt x="44" y="38"/>
                    <a:pt x="46" y="38"/>
                    <a:pt x="47" y="39"/>
                  </a:cubicBezTo>
                  <a:cubicBezTo>
                    <a:pt x="48" y="38"/>
                    <a:pt x="51" y="37"/>
                    <a:pt x="54" y="34"/>
                  </a:cubicBezTo>
                  <a:cubicBezTo>
                    <a:pt x="57" y="30"/>
                    <a:pt x="63" y="18"/>
                    <a:pt x="64" y="17"/>
                  </a:cubicBezTo>
                  <a:cubicBezTo>
                    <a:pt x="66" y="16"/>
                    <a:pt x="70" y="14"/>
                    <a:pt x="72" y="12"/>
                  </a:cubicBezTo>
                  <a:cubicBezTo>
                    <a:pt x="74" y="11"/>
                    <a:pt x="73" y="9"/>
                    <a:pt x="71" y="8"/>
                  </a:cubicBezTo>
                  <a:close/>
                </a:path>
              </a:pathLst>
            </a:custGeom>
            <a:grpFill/>
            <a:ln w="3175" cap="flat">
              <a:noFill/>
              <a:prstDash val="solid"/>
              <a:miter lim="800000"/>
              <a:headEnd/>
              <a:tailEnd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dirty="0">
                <a:solidFill>
                  <a:prstClr val="black"/>
                </a:solidFill>
                <a:latin typeface="+mn-lt"/>
                <a:ea typeface="造字工房悦黑体验版常规体" pitchFamily="50" charset="-122"/>
              </a:endParaRPr>
            </a:p>
          </p:txBody>
        </p:sp>
        <p:sp>
          <p:nvSpPr>
            <p:cNvPr id="149" name="Freeform 72"/>
            <p:cNvSpPr>
              <a:spLocks/>
            </p:cNvSpPr>
            <p:nvPr/>
          </p:nvSpPr>
          <p:spPr bwMode="auto">
            <a:xfrm>
              <a:off x="5620094" y="2720076"/>
              <a:ext cx="161105" cy="83395"/>
            </a:xfrm>
            <a:custGeom>
              <a:avLst/>
              <a:gdLst/>
              <a:ahLst/>
              <a:cxnLst>
                <a:cxn ang="0">
                  <a:pos x="68" y="17"/>
                </a:cxn>
                <a:cxn ang="0">
                  <a:pos x="60" y="15"/>
                </a:cxn>
                <a:cxn ang="0">
                  <a:pos x="57" y="11"/>
                </a:cxn>
                <a:cxn ang="0">
                  <a:pos x="51" y="12"/>
                </a:cxn>
                <a:cxn ang="0">
                  <a:pos x="45" y="9"/>
                </a:cxn>
                <a:cxn ang="0">
                  <a:pos x="37" y="4"/>
                </a:cxn>
                <a:cxn ang="0">
                  <a:pos x="31" y="0"/>
                </a:cxn>
                <a:cxn ang="0">
                  <a:pos x="30" y="1"/>
                </a:cxn>
                <a:cxn ang="0">
                  <a:pos x="24" y="2"/>
                </a:cxn>
                <a:cxn ang="0">
                  <a:pos x="15" y="6"/>
                </a:cxn>
                <a:cxn ang="0">
                  <a:pos x="3" y="10"/>
                </a:cxn>
                <a:cxn ang="0">
                  <a:pos x="4" y="16"/>
                </a:cxn>
                <a:cxn ang="0">
                  <a:pos x="8" y="26"/>
                </a:cxn>
                <a:cxn ang="0">
                  <a:pos x="20" y="35"/>
                </a:cxn>
                <a:cxn ang="0">
                  <a:pos x="19" y="35"/>
                </a:cxn>
                <a:cxn ang="0">
                  <a:pos x="29" y="35"/>
                </a:cxn>
                <a:cxn ang="0">
                  <a:pos x="31" y="30"/>
                </a:cxn>
                <a:cxn ang="0">
                  <a:pos x="42" y="33"/>
                </a:cxn>
                <a:cxn ang="0">
                  <a:pos x="50" y="34"/>
                </a:cxn>
                <a:cxn ang="0">
                  <a:pos x="51" y="36"/>
                </a:cxn>
                <a:cxn ang="0">
                  <a:pos x="54" y="33"/>
                </a:cxn>
                <a:cxn ang="0">
                  <a:pos x="65" y="27"/>
                </a:cxn>
                <a:cxn ang="0">
                  <a:pos x="71" y="22"/>
                </a:cxn>
                <a:cxn ang="0">
                  <a:pos x="68" y="17"/>
                </a:cxn>
              </a:cxnLst>
              <a:rect l="0" t="0" r="r" b="b"/>
              <a:pathLst>
                <a:path w="71" h="36">
                  <a:moveTo>
                    <a:pt x="68" y="17"/>
                  </a:moveTo>
                  <a:cubicBezTo>
                    <a:pt x="66" y="15"/>
                    <a:pt x="61" y="16"/>
                    <a:pt x="60" y="15"/>
                  </a:cubicBezTo>
                  <a:cubicBezTo>
                    <a:pt x="60" y="13"/>
                    <a:pt x="59" y="11"/>
                    <a:pt x="57" y="11"/>
                  </a:cubicBezTo>
                  <a:cubicBezTo>
                    <a:pt x="55" y="11"/>
                    <a:pt x="52" y="9"/>
                    <a:pt x="51" y="12"/>
                  </a:cubicBezTo>
                  <a:cubicBezTo>
                    <a:pt x="50" y="14"/>
                    <a:pt x="45" y="11"/>
                    <a:pt x="45" y="9"/>
                  </a:cubicBezTo>
                  <a:cubicBezTo>
                    <a:pt x="45" y="7"/>
                    <a:pt x="43" y="6"/>
                    <a:pt x="37" y="4"/>
                  </a:cubicBezTo>
                  <a:cubicBezTo>
                    <a:pt x="35" y="3"/>
                    <a:pt x="33" y="2"/>
                    <a:pt x="31" y="0"/>
                  </a:cubicBezTo>
                  <a:cubicBezTo>
                    <a:pt x="31" y="1"/>
                    <a:pt x="31" y="1"/>
                    <a:pt x="30" y="1"/>
                  </a:cubicBezTo>
                  <a:cubicBezTo>
                    <a:pt x="29" y="3"/>
                    <a:pt x="26" y="0"/>
                    <a:pt x="24" y="2"/>
                  </a:cubicBezTo>
                  <a:cubicBezTo>
                    <a:pt x="23" y="3"/>
                    <a:pt x="18" y="3"/>
                    <a:pt x="15" y="6"/>
                  </a:cubicBezTo>
                  <a:cubicBezTo>
                    <a:pt x="12" y="8"/>
                    <a:pt x="7" y="10"/>
                    <a:pt x="3" y="10"/>
                  </a:cubicBezTo>
                  <a:cubicBezTo>
                    <a:pt x="0" y="11"/>
                    <a:pt x="3" y="14"/>
                    <a:pt x="4" y="16"/>
                  </a:cubicBezTo>
                  <a:cubicBezTo>
                    <a:pt x="5" y="19"/>
                    <a:pt x="5" y="24"/>
                    <a:pt x="8" y="26"/>
                  </a:cubicBezTo>
                  <a:cubicBezTo>
                    <a:pt x="10" y="28"/>
                    <a:pt x="19" y="33"/>
                    <a:pt x="20" y="35"/>
                  </a:cubicBezTo>
                  <a:cubicBezTo>
                    <a:pt x="20" y="35"/>
                    <a:pt x="20" y="35"/>
                    <a:pt x="19" y="35"/>
                  </a:cubicBezTo>
                  <a:cubicBezTo>
                    <a:pt x="23" y="36"/>
                    <a:pt x="28" y="36"/>
                    <a:pt x="29" y="35"/>
                  </a:cubicBezTo>
                  <a:cubicBezTo>
                    <a:pt x="30" y="33"/>
                    <a:pt x="31" y="30"/>
                    <a:pt x="31" y="30"/>
                  </a:cubicBezTo>
                  <a:cubicBezTo>
                    <a:pt x="31" y="30"/>
                    <a:pt x="39" y="30"/>
                    <a:pt x="42" y="33"/>
                  </a:cubicBezTo>
                  <a:cubicBezTo>
                    <a:pt x="45" y="36"/>
                    <a:pt x="50" y="34"/>
                    <a:pt x="50" y="34"/>
                  </a:cubicBezTo>
                  <a:cubicBezTo>
                    <a:pt x="50" y="34"/>
                    <a:pt x="50" y="35"/>
                    <a:pt x="51" y="36"/>
                  </a:cubicBezTo>
                  <a:cubicBezTo>
                    <a:pt x="52" y="34"/>
                    <a:pt x="53" y="33"/>
                    <a:pt x="54" y="33"/>
                  </a:cubicBezTo>
                  <a:cubicBezTo>
                    <a:pt x="57" y="32"/>
                    <a:pt x="62" y="32"/>
                    <a:pt x="65" y="27"/>
                  </a:cubicBezTo>
                  <a:cubicBezTo>
                    <a:pt x="66" y="25"/>
                    <a:pt x="69" y="23"/>
                    <a:pt x="71" y="22"/>
                  </a:cubicBezTo>
                  <a:cubicBezTo>
                    <a:pt x="70" y="20"/>
                    <a:pt x="69" y="17"/>
                    <a:pt x="68" y="17"/>
                  </a:cubicBezTo>
                  <a:close/>
                </a:path>
              </a:pathLst>
            </a:custGeom>
            <a:grpFill/>
            <a:ln w="3175" cap="flat">
              <a:noFill/>
              <a:prstDash val="solid"/>
              <a:miter lim="800000"/>
              <a:headEnd/>
              <a:tailEnd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dirty="0">
                <a:solidFill>
                  <a:prstClr val="black"/>
                </a:solidFill>
                <a:latin typeface="+mn-lt"/>
                <a:ea typeface="造字工房悦黑体验版常规体" pitchFamily="50" charset="-122"/>
              </a:endParaRPr>
            </a:p>
          </p:txBody>
        </p:sp>
        <p:sp>
          <p:nvSpPr>
            <p:cNvPr id="150" name="Freeform 73"/>
            <p:cNvSpPr>
              <a:spLocks/>
            </p:cNvSpPr>
            <p:nvPr/>
          </p:nvSpPr>
          <p:spPr bwMode="auto">
            <a:xfrm>
              <a:off x="5735711" y="2769355"/>
              <a:ext cx="144046" cy="60651"/>
            </a:xfrm>
            <a:custGeom>
              <a:avLst/>
              <a:gdLst/>
              <a:ahLst/>
              <a:cxnLst>
                <a:cxn ang="0">
                  <a:pos x="47" y="3"/>
                </a:cxn>
                <a:cxn ang="0">
                  <a:pos x="38" y="3"/>
                </a:cxn>
                <a:cxn ang="0">
                  <a:pos x="29" y="1"/>
                </a:cxn>
                <a:cxn ang="0">
                  <a:pos x="22" y="2"/>
                </a:cxn>
                <a:cxn ang="0">
                  <a:pos x="20" y="1"/>
                </a:cxn>
                <a:cxn ang="0">
                  <a:pos x="14" y="6"/>
                </a:cxn>
                <a:cxn ang="0">
                  <a:pos x="3" y="12"/>
                </a:cxn>
                <a:cxn ang="0">
                  <a:pos x="0" y="15"/>
                </a:cxn>
                <a:cxn ang="0">
                  <a:pos x="5" y="24"/>
                </a:cxn>
                <a:cxn ang="0">
                  <a:pos x="20" y="24"/>
                </a:cxn>
                <a:cxn ang="0">
                  <a:pos x="32" y="20"/>
                </a:cxn>
                <a:cxn ang="0">
                  <a:pos x="43" y="14"/>
                </a:cxn>
                <a:cxn ang="0">
                  <a:pos x="53" y="17"/>
                </a:cxn>
                <a:cxn ang="0">
                  <a:pos x="60" y="20"/>
                </a:cxn>
                <a:cxn ang="0">
                  <a:pos x="58" y="16"/>
                </a:cxn>
                <a:cxn ang="0">
                  <a:pos x="63" y="8"/>
                </a:cxn>
                <a:cxn ang="0">
                  <a:pos x="63" y="7"/>
                </a:cxn>
                <a:cxn ang="0">
                  <a:pos x="56" y="6"/>
                </a:cxn>
                <a:cxn ang="0">
                  <a:pos x="47" y="3"/>
                </a:cxn>
              </a:cxnLst>
              <a:rect l="0" t="0" r="r" b="b"/>
              <a:pathLst>
                <a:path w="63" h="27">
                  <a:moveTo>
                    <a:pt x="47" y="3"/>
                  </a:moveTo>
                  <a:cubicBezTo>
                    <a:pt x="43" y="4"/>
                    <a:pt x="41" y="1"/>
                    <a:pt x="38" y="3"/>
                  </a:cubicBezTo>
                  <a:cubicBezTo>
                    <a:pt x="35" y="4"/>
                    <a:pt x="30" y="3"/>
                    <a:pt x="29" y="1"/>
                  </a:cubicBezTo>
                  <a:cubicBezTo>
                    <a:pt x="27" y="0"/>
                    <a:pt x="24" y="4"/>
                    <a:pt x="22" y="2"/>
                  </a:cubicBezTo>
                  <a:cubicBezTo>
                    <a:pt x="21" y="2"/>
                    <a:pt x="21" y="1"/>
                    <a:pt x="20" y="1"/>
                  </a:cubicBezTo>
                  <a:cubicBezTo>
                    <a:pt x="18" y="2"/>
                    <a:pt x="15" y="4"/>
                    <a:pt x="14" y="6"/>
                  </a:cubicBezTo>
                  <a:cubicBezTo>
                    <a:pt x="11" y="11"/>
                    <a:pt x="6" y="11"/>
                    <a:pt x="3" y="12"/>
                  </a:cubicBezTo>
                  <a:cubicBezTo>
                    <a:pt x="2" y="12"/>
                    <a:pt x="1" y="13"/>
                    <a:pt x="0" y="15"/>
                  </a:cubicBezTo>
                  <a:cubicBezTo>
                    <a:pt x="1" y="18"/>
                    <a:pt x="3" y="22"/>
                    <a:pt x="5" y="24"/>
                  </a:cubicBezTo>
                  <a:cubicBezTo>
                    <a:pt x="8" y="27"/>
                    <a:pt x="20" y="27"/>
                    <a:pt x="20" y="24"/>
                  </a:cubicBezTo>
                  <a:cubicBezTo>
                    <a:pt x="20" y="22"/>
                    <a:pt x="30" y="20"/>
                    <a:pt x="32" y="20"/>
                  </a:cubicBezTo>
                  <a:cubicBezTo>
                    <a:pt x="35" y="20"/>
                    <a:pt x="42" y="13"/>
                    <a:pt x="43" y="14"/>
                  </a:cubicBezTo>
                  <a:cubicBezTo>
                    <a:pt x="44" y="14"/>
                    <a:pt x="51" y="15"/>
                    <a:pt x="53" y="17"/>
                  </a:cubicBezTo>
                  <a:cubicBezTo>
                    <a:pt x="54" y="18"/>
                    <a:pt x="57" y="19"/>
                    <a:pt x="60" y="20"/>
                  </a:cubicBezTo>
                  <a:cubicBezTo>
                    <a:pt x="59" y="18"/>
                    <a:pt x="58" y="17"/>
                    <a:pt x="58" y="16"/>
                  </a:cubicBezTo>
                  <a:cubicBezTo>
                    <a:pt x="58" y="14"/>
                    <a:pt x="62" y="9"/>
                    <a:pt x="63" y="8"/>
                  </a:cubicBezTo>
                  <a:cubicBezTo>
                    <a:pt x="63" y="7"/>
                    <a:pt x="63" y="7"/>
                    <a:pt x="63" y="7"/>
                  </a:cubicBezTo>
                  <a:cubicBezTo>
                    <a:pt x="60" y="7"/>
                    <a:pt x="57" y="6"/>
                    <a:pt x="56" y="6"/>
                  </a:cubicBezTo>
                  <a:cubicBezTo>
                    <a:pt x="55" y="4"/>
                    <a:pt x="51" y="3"/>
                    <a:pt x="47" y="3"/>
                  </a:cubicBezTo>
                  <a:close/>
                </a:path>
              </a:pathLst>
            </a:custGeom>
            <a:grpFill/>
            <a:ln w="3175" cap="flat">
              <a:noFill/>
              <a:prstDash val="solid"/>
              <a:miter lim="800000"/>
              <a:headEnd/>
              <a:tailEnd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dirty="0">
                <a:solidFill>
                  <a:prstClr val="black"/>
                </a:solidFill>
                <a:latin typeface="+mn-lt"/>
                <a:ea typeface="造字工房悦黑体验版常规体" pitchFamily="50" charset="-122"/>
              </a:endParaRPr>
            </a:p>
          </p:txBody>
        </p:sp>
        <p:sp>
          <p:nvSpPr>
            <p:cNvPr id="151" name="Freeform 74"/>
            <p:cNvSpPr>
              <a:spLocks/>
            </p:cNvSpPr>
            <p:nvPr/>
          </p:nvSpPr>
          <p:spPr bwMode="auto">
            <a:xfrm>
              <a:off x="5053386" y="3010065"/>
              <a:ext cx="96663" cy="159209"/>
            </a:xfrm>
            <a:custGeom>
              <a:avLst/>
              <a:gdLst/>
              <a:ahLst/>
              <a:cxnLst>
                <a:cxn ang="0">
                  <a:pos x="30" y="57"/>
                </a:cxn>
                <a:cxn ang="0">
                  <a:pos x="28" y="52"/>
                </a:cxn>
                <a:cxn ang="0">
                  <a:pos x="31" y="45"/>
                </a:cxn>
                <a:cxn ang="0">
                  <a:pos x="27" y="39"/>
                </a:cxn>
                <a:cxn ang="0">
                  <a:pos x="30" y="35"/>
                </a:cxn>
                <a:cxn ang="0">
                  <a:pos x="32" y="27"/>
                </a:cxn>
                <a:cxn ang="0">
                  <a:pos x="31" y="17"/>
                </a:cxn>
                <a:cxn ang="0">
                  <a:pos x="39" y="10"/>
                </a:cxn>
                <a:cxn ang="0">
                  <a:pos x="36" y="6"/>
                </a:cxn>
                <a:cxn ang="0">
                  <a:pos x="29" y="4"/>
                </a:cxn>
                <a:cxn ang="0">
                  <a:pos x="25" y="4"/>
                </a:cxn>
                <a:cxn ang="0">
                  <a:pos x="18" y="3"/>
                </a:cxn>
                <a:cxn ang="0">
                  <a:pos x="14" y="2"/>
                </a:cxn>
                <a:cxn ang="0">
                  <a:pos x="11" y="4"/>
                </a:cxn>
                <a:cxn ang="0">
                  <a:pos x="11" y="11"/>
                </a:cxn>
                <a:cxn ang="0">
                  <a:pos x="4" y="38"/>
                </a:cxn>
                <a:cxn ang="0">
                  <a:pos x="8" y="48"/>
                </a:cxn>
                <a:cxn ang="0">
                  <a:pos x="10" y="67"/>
                </a:cxn>
                <a:cxn ang="0">
                  <a:pos x="18" y="70"/>
                </a:cxn>
                <a:cxn ang="0">
                  <a:pos x="27" y="68"/>
                </a:cxn>
                <a:cxn ang="0">
                  <a:pos x="26" y="64"/>
                </a:cxn>
                <a:cxn ang="0">
                  <a:pos x="30" y="57"/>
                </a:cxn>
              </a:cxnLst>
              <a:rect l="0" t="0" r="r" b="b"/>
              <a:pathLst>
                <a:path w="42" h="70">
                  <a:moveTo>
                    <a:pt x="30" y="57"/>
                  </a:moveTo>
                  <a:cubicBezTo>
                    <a:pt x="35" y="56"/>
                    <a:pt x="29" y="53"/>
                    <a:pt x="28" y="52"/>
                  </a:cubicBezTo>
                  <a:cubicBezTo>
                    <a:pt x="27" y="50"/>
                    <a:pt x="28" y="45"/>
                    <a:pt x="31" y="45"/>
                  </a:cubicBezTo>
                  <a:cubicBezTo>
                    <a:pt x="33" y="45"/>
                    <a:pt x="31" y="43"/>
                    <a:pt x="27" y="39"/>
                  </a:cubicBezTo>
                  <a:cubicBezTo>
                    <a:pt x="24" y="36"/>
                    <a:pt x="27" y="35"/>
                    <a:pt x="30" y="35"/>
                  </a:cubicBezTo>
                  <a:cubicBezTo>
                    <a:pt x="33" y="35"/>
                    <a:pt x="29" y="30"/>
                    <a:pt x="32" y="27"/>
                  </a:cubicBezTo>
                  <a:cubicBezTo>
                    <a:pt x="35" y="24"/>
                    <a:pt x="31" y="19"/>
                    <a:pt x="31" y="17"/>
                  </a:cubicBezTo>
                  <a:cubicBezTo>
                    <a:pt x="31" y="14"/>
                    <a:pt x="35" y="13"/>
                    <a:pt x="39" y="10"/>
                  </a:cubicBezTo>
                  <a:cubicBezTo>
                    <a:pt x="42" y="7"/>
                    <a:pt x="36" y="8"/>
                    <a:pt x="36" y="6"/>
                  </a:cubicBezTo>
                  <a:cubicBezTo>
                    <a:pt x="36" y="3"/>
                    <a:pt x="32" y="2"/>
                    <a:pt x="29" y="4"/>
                  </a:cubicBezTo>
                  <a:cubicBezTo>
                    <a:pt x="26" y="6"/>
                    <a:pt x="27" y="4"/>
                    <a:pt x="25" y="4"/>
                  </a:cubicBezTo>
                  <a:cubicBezTo>
                    <a:pt x="22" y="4"/>
                    <a:pt x="18" y="5"/>
                    <a:pt x="18" y="3"/>
                  </a:cubicBezTo>
                  <a:cubicBezTo>
                    <a:pt x="18" y="0"/>
                    <a:pt x="16" y="0"/>
                    <a:pt x="14" y="2"/>
                  </a:cubicBezTo>
                  <a:cubicBezTo>
                    <a:pt x="13" y="3"/>
                    <a:pt x="12" y="4"/>
                    <a:pt x="11" y="4"/>
                  </a:cubicBezTo>
                  <a:cubicBezTo>
                    <a:pt x="10" y="7"/>
                    <a:pt x="10" y="10"/>
                    <a:pt x="11" y="11"/>
                  </a:cubicBezTo>
                  <a:cubicBezTo>
                    <a:pt x="13" y="15"/>
                    <a:pt x="8" y="33"/>
                    <a:pt x="4" y="38"/>
                  </a:cubicBezTo>
                  <a:cubicBezTo>
                    <a:pt x="0" y="43"/>
                    <a:pt x="4" y="45"/>
                    <a:pt x="8" y="48"/>
                  </a:cubicBezTo>
                  <a:cubicBezTo>
                    <a:pt x="13" y="52"/>
                    <a:pt x="10" y="64"/>
                    <a:pt x="10" y="67"/>
                  </a:cubicBezTo>
                  <a:cubicBezTo>
                    <a:pt x="10" y="70"/>
                    <a:pt x="14" y="70"/>
                    <a:pt x="18" y="70"/>
                  </a:cubicBezTo>
                  <a:cubicBezTo>
                    <a:pt x="21" y="70"/>
                    <a:pt x="24" y="68"/>
                    <a:pt x="27" y="68"/>
                  </a:cubicBezTo>
                  <a:cubicBezTo>
                    <a:pt x="26" y="66"/>
                    <a:pt x="26" y="65"/>
                    <a:pt x="26" y="64"/>
                  </a:cubicBezTo>
                  <a:cubicBezTo>
                    <a:pt x="26" y="62"/>
                    <a:pt x="26" y="58"/>
                    <a:pt x="30" y="57"/>
                  </a:cubicBezTo>
                  <a:close/>
                </a:path>
              </a:pathLst>
            </a:custGeom>
            <a:grpFill/>
            <a:ln w="3175" cap="flat">
              <a:noFill/>
              <a:prstDash val="solid"/>
              <a:miter lim="800000"/>
              <a:headEnd/>
              <a:tailEnd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dirty="0">
                <a:solidFill>
                  <a:prstClr val="black"/>
                </a:solidFill>
                <a:latin typeface="+mn-lt"/>
                <a:ea typeface="造字工房悦黑体验版常规体" pitchFamily="50" charset="-122"/>
              </a:endParaRPr>
            </a:p>
          </p:txBody>
        </p:sp>
        <p:sp>
          <p:nvSpPr>
            <p:cNvPr id="152" name="Freeform 75"/>
            <p:cNvSpPr>
              <a:spLocks/>
            </p:cNvSpPr>
            <p:nvPr/>
          </p:nvSpPr>
          <p:spPr bwMode="auto">
            <a:xfrm>
              <a:off x="5386967" y="2636681"/>
              <a:ext cx="106139" cy="90977"/>
            </a:xfrm>
            <a:custGeom>
              <a:avLst/>
              <a:gdLst/>
              <a:ahLst/>
              <a:cxnLst>
                <a:cxn ang="0">
                  <a:pos x="15" y="31"/>
                </a:cxn>
                <a:cxn ang="0">
                  <a:pos x="23" y="32"/>
                </a:cxn>
                <a:cxn ang="0">
                  <a:pos x="31" y="38"/>
                </a:cxn>
                <a:cxn ang="0">
                  <a:pos x="33" y="40"/>
                </a:cxn>
                <a:cxn ang="0">
                  <a:pos x="35" y="32"/>
                </a:cxn>
                <a:cxn ang="0">
                  <a:pos x="35" y="26"/>
                </a:cxn>
                <a:cxn ang="0">
                  <a:pos x="42" y="23"/>
                </a:cxn>
                <a:cxn ang="0">
                  <a:pos x="44" y="20"/>
                </a:cxn>
                <a:cxn ang="0">
                  <a:pos x="40" y="14"/>
                </a:cxn>
                <a:cxn ang="0">
                  <a:pos x="46" y="8"/>
                </a:cxn>
                <a:cxn ang="0">
                  <a:pos x="46" y="1"/>
                </a:cxn>
                <a:cxn ang="0">
                  <a:pos x="43" y="2"/>
                </a:cxn>
                <a:cxn ang="0">
                  <a:pos x="32" y="2"/>
                </a:cxn>
                <a:cxn ang="0">
                  <a:pos x="27" y="10"/>
                </a:cxn>
                <a:cxn ang="0">
                  <a:pos x="22" y="10"/>
                </a:cxn>
                <a:cxn ang="0">
                  <a:pos x="16" y="13"/>
                </a:cxn>
                <a:cxn ang="0">
                  <a:pos x="11" y="22"/>
                </a:cxn>
                <a:cxn ang="0">
                  <a:pos x="2" y="33"/>
                </a:cxn>
                <a:cxn ang="0">
                  <a:pos x="0" y="34"/>
                </a:cxn>
                <a:cxn ang="0">
                  <a:pos x="4" y="35"/>
                </a:cxn>
                <a:cxn ang="0">
                  <a:pos x="15" y="31"/>
                </a:cxn>
              </a:cxnLst>
              <a:rect l="0" t="0" r="r" b="b"/>
              <a:pathLst>
                <a:path w="47" h="40">
                  <a:moveTo>
                    <a:pt x="15" y="31"/>
                  </a:moveTo>
                  <a:cubicBezTo>
                    <a:pt x="17" y="29"/>
                    <a:pt x="21" y="30"/>
                    <a:pt x="23" y="32"/>
                  </a:cubicBezTo>
                  <a:cubicBezTo>
                    <a:pt x="25" y="34"/>
                    <a:pt x="28" y="35"/>
                    <a:pt x="31" y="38"/>
                  </a:cubicBezTo>
                  <a:cubicBezTo>
                    <a:pt x="32" y="39"/>
                    <a:pt x="33" y="40"/>
                    <a:pt x="33" y="40"/>
                  </a:cubicBezTo>
                  <a:cubicBezTo>
                    <a:pt x="34" y="38"/>
                    <a:pt x="34" y="34"/>
                    <a:pt x="35" y="32"/>
                  </a:cubicBezTo>
                  <a:cubicBezTo>
                    <a:pt x="36" y="29"/>
                    <a:pt x="34" y="26"/>
                    <a:pt x="35" y="26"/>
                  </a:cubicBezTo>
                  <a:cubicBezTo>
                    <a:pt x="37" y="26"/>
                    <a:pt x="42" y="26"/>
                    <a:pt x="42" y="23"/>
                  </a:cubicBezTo>
                  <a:cubicBezTo>
                    <a:pt x="42" y="20"/>
                    <a:pt x="43" y="21"/>
                    <a:pt x="44" y="20"/>
                  </a:cubicBezTo>
                  <a:cubicBezTo>
                    <a:pt x="45" y="18"/>
                    <a:pt x="41" y="15"/>
                    <a:pt x="40" y="14"/>
                  </a:cubicBezTo>
                  <a:cubicBezTo>
                    <a:pt x="40" y="13"/>
                    <a:pt x="43" y="12"/>
                    <a:pt x="46" y="8"/>
                  </a:cubicBezTo>
                  <a:cubicBezTo>
                    <a:pt x="47" y="7"/>
                    <a:pt x="47" y="4"/>
                    <a:pt x="46" y="1"/>
                  </a:cubicBezTo>
                  <a:cubicBezTo>
                    <a:pt x="45" y="2"/>
                    <a:pt x="44" y="3"/>
                    <a:pt x="43" y="2"/>
                  </a:cubicBezTo>
                  <a:cubicBezTo>
                    <a:pt x="40" y="0"/>
                    <a:pt x="37" y="1"/>
                    <a:pt x="32" y="2"/>
                  </a:cubicBezTo>
                  <a:cubicBezTo>
                    <a:pt x="27" y="3"/>
                    <a:pt x="25" y="8"/>
                    <a:pt x="27" y="10"/>
                  </a:cubicBezTo>
                  <a:cubicBezTo>
                    <a:pt x="29" y="12"/>
                    <a:pt x="22" y="13"/>
                    <a:pt x="22" y="10"/>
                  </a:cubicBezTo>
                  <a:cubicBezTo>
                    <a:pt x="21" y="8"/>
                    <a:pt x="16" y="9"/>
                    <a:pt x="16" y="13"/>
                  </a:cubicBezTo>
                  <a:cubicBezTo>
                    <a:pt x="17" y="16"/>
                    <a:pt x="11" y="18"/>
                    <a:pt x="11" y="22"/>
                  </a:cubicBezTo>
                  <a:cubicBezTo>
                    <a:pt x="12" y="26"/>
                    <a:pt x="6" y="30"/>
                    <a:pt x="2" y="33"/>
                  </a:cubicBezTo>
                  <a:cubicBezTo>
                    <a:pt x="2" y="33"/>
                    <a:pt x="1" y="33"/>
                    <a:pt x="0" y="34"/>
                  </a:cubicBezTo>
                  <a:cubicBezTo>
                    <a:pt x="2" y="34"/>
                    <a:pt x="4" y="35"/>
                    <a:pt x="4" y="35"/>
                  </a:cubicBezTo>
                  <a:cubicBezTo>
                    <a:pt x="8" y="35"/>
                    <a:pt x="13" y="33"/>
                    <a:pt x="15" y="31"/>
                  </a:cubicBezTo>
                  <a:close/>
                </a:path>
              </a:pathLst>
            </a:custGeom>
            <a:grpFill/>
            <a:ln w="3175" cap="flat">
              <a:noFill/>
              <a:prstDash val="solid"/>
              <a:miter lim="800000"/>
              <a:headEnd/>
              <a:tailEnd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dirty="0">
                <a:solidFill>
                  <a:prstClr val="black"/>
                </a:solidFill>
                <a:latin typeface="+mn-lt"/>
                <a:ea typeface="造字工房悦黑体验版常规体" pitchFamily="50" charset="-122"/>
              </a:endParaRPr>
            </a:p>
          </p:txBody>
        </p:sp>
        <p:sp>
          <p:nvSpPr>
            <p:cNvPr id="153" name="Freeform 76"/>
            <p:cNvSpPr>
              <a:spLocks/>
            </p:cNvSpPr>
            <p:nvPr/>
          </p:nvSpPr>
          <p:spPr bwMode="auto">
            <a:xfrm>
              <a:off x="5455200" y="2752298"/>
              <a:ext cx="18953" cy="22744"/>
            </a:xfrm>
            <a:custGeom>
              <a:avLst/>
              <a:gdLst/>
              <a:ahLst/>
              <a:cxnLst>
                <a:cxn ang="0">
                  <a:pos x="4" y="0"/>
                </a:cxn>
                <a:cxn ang="0">
                  <a:pos x="0" y="9"/>
                </a:cxn>
                <a:cxn ang="0">
                  <a:pos x="8" y="10"/>
                </a:cxn>
                <a:cxn ang="0">
                  <a:pos x="4" y="1"/>
                </a:cxn>
                <a:cxn ang="0">
                  <a:pos x="4" y="0"/>
                </a:cxn>
              </a:cxnLst>
              <a:rect l="0" t="0" r="r" b="b"/>
              <a:pathLst>
                <a:path w="8" h="10">
                  <a:moveTo>
                    <a:pt x="4" y="0"/>
                  </a:moveTo>
                  <a:cubicBezTo>
                    <a:pt x="2" y="1"/>
                    <a:pt x="0" y="4"/>
                    <a:pt x="0" y="9"/>
                  </a:cubicBezTo>
                  <a:cubicBezTo>
                    <a:pt x="2" y="9"/>
                    <a:pt x="5" y="10"/>
                    <a:pt x="8" y="10"/>
                  </a:cubicBezTo>
                  <a:cubicBezTo>
                    <a:pt x="7" y="4"/>
                    <a:pt x="5" y="2"/>
                    <a:pt x="4" y="1"/>
                  </a:cubicBezTo>
                  <a:cubicBezTo>
                    <a:pt x="4" y="0"/>
                    <a:pt x="4" y="0"/>
                    <a:pt x="4" y="0"/>
                  </a:cubicBezTo>
                  <a:close/>
                </a:path>
              </a:pathLst>
            </a:custGeom>
            <a:grpFill/>
            <a:ln w="3175" cap="flat">
              <a:noFill/>
              <a:prstDash val="solid"/>
              <a:miter lim="800000"/>
              <a:headEnd/>
              <a:tailEnd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dirty="0">
                <a:solidFill>
                  <a:prstClr val="black"/>
                </a:solidFill>
                <a:latin typeface="+mn-lt"/>
                <a:ea typeface="造字工房悦黑体验版常规体" pitchFamily="50" charset="-122"/>
              </a:endParaRPr>
            </a:p>
          </p:txBody>
        </p:sp>
        <p:sp>
          <p:nvSpPr>
            <p:cNvPr id="154" name="Freeform 77"/>
            <p:cNvSpPr>
              <a:spLocks/>
            </p:cNvSpPr>
            <p:nvPr/>
          </p:nvSpPr>
          <p:spPr bwMode="auto">
            <a:xfrm>
              <a:off x="5369909" y="2703019"/>
              <a:ext cx="100454" cy="72023"/>
            </a:xfrm>
            <a:custGeom>
              <a:avLst/>
              <a:gdLst/>
              <a:ahLst/>
              <a:cxnLst>
                <a:cxn ang="0">
                  <a:pos x="1" y="9"/>
                </a:cxn>
                <a:cxn ang="0">
                  <a:pos x="5" y="14"/>
                </a:cxn>
                <a:cxn ang="0">
                  <a:pos x="11" y="17"/>
                </a:cxn>
                <a:cxn ang="0">
                  <a:pos x="18" y="21"/>
                </a:cxn>
                <a:cxn ang="0">
                  <a:pos x="21" y="25"/>
                </a:cxn>
                <a:cxn ang="0">
                  <a:pos x="26" y="23"/>
                </a:cxn>
                <a:cxn ang="0">
                  <a:pos x="30" y="28"/>
                </a:cxn>
                <a:cxn ang="0">
                  <a:pos x="35" y="32"/>
                </a:cxn>
                <a:cxn ang="0">
                  <a:pos x="37" y="31"/>
                </a:cxn>
                <a:cxn ang="0">
                  <a:pos x="41" y="22"/>
                </a:cxn>
                <a:cxn ang="0">
                  <a:pos x="43" y="19"/>
                </a:cxn>
                <a:cxn ang="0">
                  <a:pos x="40" y="12"/>
                </a:cxn>
                <a:cxn ang="0">
                  <a:pos x="40" y="11"/>
                </a:cxn>
                <a:cxn ang="0">
                  <a:pos x="38" y="9"/>
                </a:cxn>
                <a:cxn ang="0">
                  <a:pos x="30" y="3"/>
                </a:cxn>
                <a:cxn ang="0">
                  <a:pos x="22" y="2"/>
                </a:cxn>
                <a:cxn ang="0">
                  <a:pos x="11" y="6"/>
                </a:cxn>
                <a:cxn ang="0">
                  <a:pos x="7" y="5"/>
                </a:cxn>
                <a:cxn ang="0">
                  <a:pos x="0" y="8"/>
                </a:cxn>
                <a:cxn ang="0">
                  <a:pos x="1" y="9"/>
                </a:cxn>
              </a:cxnLst>
              <a:rect l="0" t="0" r="r" b="b"/>
              <a:pathLst>
                <a:path w="44" h="32">
                  <a:moveTo>
                    <a:pt x="1" y="9"/>
                  </a:moveTo>
                  <a:cubicBezTo>
                    <a:pt x="2" y="11"/>
                    <a:pt x="4" y="15"/>
                    <a:pt x="5" y="14"/>
                  </a:cubicBezTo>
                  <a:cubicBezTo>
                    <a:pt x="6" y="12"/>
                    <a:pt x="9" y="16"/>
                    <a:pt x="11" y="17"/>
                  </a:cubicBezTo>
                  <a:cubicBezTo>
                    <a:pt x="13" y="18"/>
                    <a:pt x="18" y="20"/>
                    <a:pt x="18" y="21"/>
                  </a:cubicBezTo>
                  <a:cubicBezTo>
                    <a:pt x="18" y="23"/>
                    <a:pt x="19" y="26"/>
                    <a:pt x="21" y="25"/>
                  </a:cubicBezTo>
                  <a:cubicBezTo>
                    <a:pt x="24" y="24"/>
                    <a:pt x="26" y="21"/>
                    <a:pt x="26" y="23"/>
                  </a:cubicBezTo>
                  <a:cubicBezTo>
                    <a:pt x="26" y="25"/>
                    <a:pt x="27" y="28"/>
                    <a:pt x="30" y="28"/>
                  </a:cubicBezTo>
                  <a:cubicBezTo>
                    <a:pt x="32" y="27"/>
                    <a:pt x="33" y="32"/>
                    <a:pt x="35" y="32"/>
                  </a:cubicBezTo>
                  <a:cubicBezTo>
                    <a:pt x="36" y="31"/>
                    <a:pt x="36" y="31"/>
                    <a:pt x="37" y="31"/>
                  </a:cubicBezTo>
                  <a:cubicBezTo>
                    <a:pt x="37" y="26"/>
                    <a:pt x="39" y="23"/>
                    <a:pt x="41" y="22"/>
                  </a:cubicBezTo>
                  <a:cubicBezTo>
                    <a:pt x="42" y="21"/>
                    <a:pt x="43" y="20"/>
                    <a:pt x="43" y="19"/>
                  </a:cubicBezTo>
                  <a:cubicBezTo>
                    <a:pt x="44" y="17"/>
                    <a:pt x="40" y="14"/>
                    <a:pt x="40" y="12"/>
                  </a:cubicBezTo>
                  <a:cubicBezTo>
                    <a:pt x="40" y="11"/>
                    <a:pt x="40" y="11"/>
                    <a:pt x="40" y="11"/>
                  </a:cubicBezTo>
                  <a:cubicBezTo>
                    <a:pt x="40" y="11"/>
                    <a:pt x="39" y="10"/>
                    <a:pt x="38" y="9"/>
                  </a:cubicBezTo>
                  <a:cubicBezTo>
                    <a:pt x="35" y="6"/>
                    <a:pt x="32" y="5"/>
                    <a:pt x="30" y="3"/>
                  </a:cubicBezTo>
                  <a:cubicBezTo>
                    <a:pt x="28" y="1"/>
                    <a:pt x="24" y="0"/>
                    <a:pt x="22" y="2"/>
                  </a:cubicBezTo>
                  <a:cubicBezTo>
                    <a:pt x="20" y="4"/>
                    <a:pt x="15" y="6"/>
                    <a:pt x="11" y="6"/>
                  </a:cubicBezTo>
                  <a:cubicBezTo>
                    <a:pt x="11" y="6"/>
                    <a:pt x="9" y="5"/>
                    <a:pt x="7" y="5"/>
                  </a:cubicBezTo>
                  <a:cubicBezTo>
                    <a:pt x="5" y="6"/>
                    <a:pt x="2" y="7"/>
                    <a:pt x="0" y="8"/>
                  </a:cubicBezTo>
                  <a:cubicBezTo>
                    <a:pt x="0" y="8"/>
                    <a:pt x="1" y="8"/>
                    <a:pt x="1" y="9"/>
                  </a:cubicBezTo>
                  <a:close/>
                </a:path>
              </a:pathLst>
            </a:custGeom>
            <a:grpFill/>
            <a:ln w="3175" cap="flat">
              <a:noFill/>
              <a:prstDash val="solid"/>
              <a:miter lim="800000"/>
              <a:headEnd/>
              <a:tailEnd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dirty="0">
                <a:solidFill>
                  <a:prstClr val="black"/>
                </a:solidFill>
                <a:latin typeface="+mn-lt"/>
                <a:ea typeface="造字工房悦黑体验版常规体" pitchFamily="50" charset="-122"/>
              </a:endParaRPr>
            </a:p>
          </p:txBody>
        </p:sp>
        <p:sp>
          <p:nvSpPr>
            <p:cNvPr id="155" name="Freeform 78"/>
            <p:cNvSpPr>
              <a:spLocks/>
            </p:cNvSpPr>
            <p:nvPr/>
          </p:nvSpPr>
          <p:spPr bwMode="auto">
            <a:xfrm>
              <a:off x="5824792" y="2809158"/>
              <a:ext cx="233128" cy="153524"/>
            </a:xfrm>
            <a:custGeom>
              <a:avLst/>
              <a:gdLst/>
              <a:ahLst/>
              <a:cxnLst>
                <a:cxn ang="0">
                  <a:pos x="91" y="45"/>
                </a:cxn>
                <a:cxn ang="0">
                  <a:pos x="87" y="42"/>
                </a:cxn>
                <a:cxn ang="0">
                  <a:pos x="87" y="41"/>
                </a:cxn>
                <a:cxn ang="0">
                  <a:pos x="85" y="29"/>
                </a:cxn>
                <a:cxn ang="0">
                  <a:pos x="78" y="13"/>
                </a:cxn>
                <a:cxn ang="0">
                  <a:pos x="70" y="0"/>
                </a:cxn>
                <a:cxn ang="0">
                  <a:pos x="65" y="3"/>
                </a:cxn>
                <a:cxn ang="0">
                  <a:pos x="59" y="6"/>
                </a:cxn>
                <a:cxn ang="0">
                  <a:pos x="53" y="7"/>
                </a:cxn>
                <a:cxn ang="0">
                  <a:pos x="48" y="8"/>
                </a:cxn>
                <a:cxn ang="0">
                  <a:pos x="41" y="6"/>
                </a:cxn>
                <a:cxn ang="0">
                  <a:pos x="30" y="4"/>
                </a:cxn>
                <a:cxn ang="0">
                  <a:pos x="26" y="5"/>
                </a:cxn>
                <a:cxn ang="0">
                  <a:pos x="25" y="7"/>
                </a:cxn>
                <a:cxn ang="0">
                  <a:pos x="17" y="12"/>
                </a:cxn>
                <a:cxn ang="0">
                  <a:pos x="7" y="29"/>
                </a:cxn>
                <a:cxn ang="0">
                  <a:pos x="0" y="34"/>
                </a:cxn>
                <a:cxn ang="0">
                  <a:pos x="4" y="41"/>
                </a:cxn>
                <a:cxn ang="0">
                  <a:pos x="8" y="45"/>
                </a:cxn>
                <a:cxn ang="0">
                  <a:pos x="9" y="52"/>
                </a:cxn>
                <a:cxn ang="0">
                  <a:pos x="22" y="55"/>
                </a:cxn>
                <a:cxn ang="0">
                  <a:pos x="22" y="60"/>
                </a:cxn>
                <a:cxn ang="0">
                  <a:pos x="29" y="65"/>
                </a:cxn>
                <a:cxn ang="0">
                  <a:pos x="41" y="66"/>
                </a:cxn>
                <a:cxn ang="0">
                  <a:pos x="53" y="66"/>
                </a:cxn>
                <a:cxn ang="0">
                  <a:pos x="61" y="63"/>
                </a:cxn>
                <a:cxn ang="0">
                  <a:pos x="74" y="61"/>
                </a:cxn>
                <a:cxn ang="0">
                  <a:pos x="83" y="63"/>
                </a:cxn>
                <a:cxn ang="0">
                  <a:pos x="90" y="66"/>
                </a:cxn>
                <a:cxn ang="0">
                  <a:pos x="90" y="61"/>
                </a:cxn>
                <a:cxn ang="0">
                  <a:pos x="96" y="51"/>
                </a:cxn>
                <a:cxn ang="0">
                  <a:pos x="101" y="45"/>
                </a:cxn>
                <a:cxn ang="0">
                  <a:pos x="101" y="45"/>
                </a:cxn>
                <a:cxn ang="0">
                  <a:pos x="97" y="42"/>
                </a:cxn>
                <a:cxn ang="0">
                  <a:pos x="91" y="45"/>
                </a:cxn>
              </a:cxnLst>
              <a:rect l="0" t="0" r="r" b="b"/>
              <a:pathLst>
                <a:path w="102" h="67">
                  <a:moveTo>
                    <a:pt x="91" y="45"/>
                  </a:moveTo>
                  <a:cubicBezTo>
                    <a:pt x="89" y="44"/>
                    <a:pt x="86" y="43"/>
                    <a:pt x="87" y="42"/>
                  </a:cubicBezTo>
                  <a:cubicBezTo>
                    <a:pt x="87" y="42"/>
                    <a:pt x="87" y="42"/>
                    <a:pt x="87" y="41"/>
                  </a:cubicBezTo>
                  <a:cubicBezTo>
                    <a:pt x="84" y="39"/>
                    <a:pt x="83" y="31"/>
                    <a:pt x="85" y="29"/>
                  </a:cubicBezTo>
                  <a:cubicBezTo>
                    <a:pt x="88" y="26"/>
                    <a:pt x="81" y="17"/>
                    <a:pt x="78" y="13"/>
                  </a:cubicBezTo>
                  <a:cubicBezTo>
                    <a:pt x="76" y="11"/>
                    <a:pt x="73" y="6"/>
                    <a:pt x="70" y="0"/>
                  </a:cubicBezTo>
                  <a:cubicBezTo>
                    <a:pt x="68" y="1"/>
                    <a:pt x="65" y="2"/>
                    <a:pt x="65" y="3"/>
                  </a:cubicBezTo>
                  <a:cubicBezTo>
                    <a:pt x="64" y="5"/>
                    <a:pt x="61" y="6"/>
                    <a:pt x="59" y="6"/>
                  </a:cubicBezTo>
                  <a:cubicBezTo>
                    <a:pt x="57" y="6"/>
                    <a:pt x="55" y="5"/>
                    <a:pt x="53" y="7"/>
                  </a:cubicBezTo>
                  <a:cubicBezTo>
                    <a:pt x="51" y="9"/>
                    <a:pt x="49" y="9"/>
                    <a:pt x="48" y="8"/>
                  </a:cubicBezTo>
                  <a:cubicBezTo>
                    <a:pt x="47" y="7"/>
                    <a:pt x="44" y="6"/>
                    <a:pt x="41" y="6"/>
                  </a:cubicBezTo>
                  <a:cubicBezTo>
                    <a:pt x="39" y="6"/>
                    <a:pt x="32" y="4"/>
                    <a:pt x="30" y="4"/>
                  </a:cubicBezTo>
                  <a:cubicBezTo>
                    <a:pt x="29" y="4"/>
                    <a:pt x="27" y="4"/>
                    <a:pt x="26" y="5"/>
                  </a:cubicBezTo>
                  <a:cubicBezTo>
                    <a:pt x="26" y="5"/>
                    <a:pt x="26" y="6"/>
                    <a:pt x="25" y="7"/>
                  </a:cubicBezTo>
                  <a:cubicBezTo>
                    <a:pt x="23" y="9"/>
                    <a:pt x="19" y="11"/>
                    <a:pt x="17" y="12"/>
                  </a:cubicBezTo>
                  <a:cubicBezTo>
                    <a:pt x="16" y="13"/>
                    <a:pt x="10" y="25"/>
                    <a:pt x="7" y="29"/>
                  </a:cubicBezTo>
                  <a:cubicBezTo>
                    <a:pt x="3" y="32"/>
                    <a:pt x="0" y="33"/>
                    <a:pt x="0" y="34"/>
                  </a:cubicBezTo>
                  <a:cubicBezTo>
                    <a:pt x="0" y="35"/>
                    <a:pt x="4" y="39"/>
                    <a:pt x="4" y="41"/>
                  </a:cubicBezTo>
                  <a:cubicBezTo>
                    <a:pt x="4" y="43"/>
                    <a:pt x="5" y="45"/>
                    <a:pt x="8" y="45"/>
                  </a:cubicBezTo>
                  <a:cubicBezTo>
                    <a:pt x="10" y="45"/>
                    <a:pt x="7" y="51"/>
                    <a:pt x="9" y="52"/>
                  </a:cubicBezTo>
                  <a:cubicBezTo>
                    <a:pt x="11" y="52"/>
                    <a:pt x="22" y="53"/>
                    <a:pt x="22" y="55"/>
                  </a:cubicBezTo>
                  <a:cubicBezTo>
                    <a:pt x="22" y="57"/>
                    <a:pt x="23" y="59"/>
                    <a:pt x="22" y="60"/>
                  </a:cubicBezTo>
                  <a:cubicBezTo>
                    <a:pt x="25" y="61"/>
                    <a:pt x="28" y="65"/>
                    <a:pt x="29" y="65"/>
                  </a:cubicBezTo>
                  <a:cubicBezTo>
                    <a:pt x="30" y="64"/>
                    <a:pt x="39" y="66"/>
                    <a:pt x="41" y="66"/>
                  </a:cubicBezTo>
                  <a:cubicBezTo>
                    <a:pt x="42" y="66"/>
                    <a:pt x="50" y="66"/>
                    <a:pt x="53" y="66"/>
                  </a:cubicBezTo>
                  <a:cubicBezTo>
                    <a:pt x="55" y="67"/>
                    <a:pt x="58" y="65"/>
                    <a:pt x="61" y="63"/>
                  </a:cubicBezTo>
                  <a:cubicBezTo>
                    <a:pt x="63" y="61"/>
                    <a:pt x="71" y="60"/>
                    <a:pt x="74" y="61"/>
                  </a:cubicBezTo>
                  <a:cubicBezTo>
                    <a:pt x="77" y="61"/>
                    <a:pt x="82" y="62"/>
                    <a:pt x="83" y="63"/>
                  </a:cubicBezTo>
                  <a:cubicBezTo>
                    <a:pt x="84" y="64"/>
                    <a:pt x="87" y="65"/>
                    <a:pt x="90" y="66"/>
                  </a:cubicBezTo>
                  <a:cubicBezTo>
                    <a:pt x="90" y="65"/>
                    <a:pt x="90" y="63"/>
                    <a:pt x="90" y="61"/>
                  </a:cubicBezTo>
                  <a:cubicBezTo>
                    <a:pt x="90" y="57"/>
                    <a:pt x="92" y="52"/>
                    <a:pt x="96" y="51"/>
                  </a:cubicBezTo>
                  <a:cubicBezTo>
                    <a:pt x="99" y="51"/>
                    <a:pt x="102" y="51"/>
                    <a:pt x="101" y="45"/>
                  </a:cubicBezTo>
                  <a:cubicBezTo>
                    <a:pt x="101" y="45"/>
                    <a:pt x="101" y="45"/>
                    <a:pt x="101" y="45"/>
                  </a:cubicBezTo>
                  <a:cubicBezTo>
                    <a:pt x="100" y="43"/>
                    <a:pt x="98" y="42"/>
                    <a:pt x="97" y="42"/>
                  </a:cubicBezTo>
                  <a:cubicBezTo>
                    <a:pt x="96" y="42"/>
                    <a:pt x="92" y="45"/>
                    <a:pt x="91" y="45"/>
                  </a:cubicBezTo>
                  <a:close/>
                </a:path>
              </a:pathLst>
            </a:custGeom>
            <a:grpFill/>
            <a:ln w="3175" cap="flat">
              <a:noFill/>
              <a:prstDash val="solid"/>
              <a:miter lim="800000"/>
              <a:headEnd/>
              <a:tailEnd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dirty="0">
                <a:solidFill>
                  <a:prstClr val="black"/>
                </a:solidFill>
                <a:latin typeface="+mn-lt"/>
                <a:ea typeface="造字工房悦黑体验版常规体" pitchFamily="50" charset="-122"/>
              </a:endParaRPr>
            </a:p>
          </p:txBody>
        </p:sp>
        <p:sp>
          <p:nvSpPr>
            <p:cNvPr id="156" name="Freeform 79"/>
            <p:cNvSpPr>
              <a:spLocks/>
            </p:cNvSpPr>
            <p:nvPr/>
          </p:nvSpPr>
          <p:spPr bwMode="auto">
            <a:xfrm>
              <a:off x="5984001" y="2805368"/>
              <a:ext cx="79605" cy="98558"/>
            </a:xfrm>
            <a:custGeom>
              <a:avLst/>
              <a:gdLst/>
              <a:ahLst/>
              <a:cxnLst>
                <a:cxn ang="0">
                  <a:pos x="26" y="11"/>
                </a:cxn>
                <a:cxn ang="0">
                  <a:pos x="18" y="5"/>
                </a:cxn>
                <a:cxn ang="0">
                  <a:pos x="9" y="0"/>
                </a:cxn>
                <a:cxn ang="0">
                  <a:pos x="0" y="2"/>
                </a:cxn>
                <a:cxn ang="0">
                  <a:pos x="8" y="15"/>
                </a:cxn>
                <a:cxn ang="0">
                  <a:pos x="15" y="31"/>
                </a:cxn>
                <a:cxn ang="0">
                  <a:pos x="17" y="43"/>
                </a:cxn>
                <a:cxn ang="0">
                  <a:pos x="23" y="34"/>
                </a:cxn>
                <a:cxn ang="0">
                  <a:pos x="28" y="29"/>
                </a:cxn>
                <a:cxn ang="0">
                  <a:pos x="35" y="30"/>
                </a:cxn>
                <a:cxn ang="0">
                  <a:pos x="33" y="23"/>
                </a:cxn>
                <a:cxn ang="0">
                  <a:pos x="26" y="11"/>
                </a:cxn>
              </a:cxnLst>
              <a:rect l="0" t="0" r="r" b="b"/>
              <a:pathLst>
                <a:path w="35" h="43">
                  <a:moveTo>
                    <a:pt x="26" y="11"/>
                  </a:moveTo>
                  <a:cubicBezTo>
                    <a:pt x="24" y="7"/>
                    <a:pt x="20" y="5"/>
                    <a:pt x="18" y="5"/>
                  </a:cubicBezTo>
                  <a:cubicBezTo>
                    <a:pt x="15" y="5"/>
                    <a:pt x="11" y="0"/>
                    <a:pt x="9" y="0"/>
                  </a:cubicBezTo>
                  <a:cubicBezTo>
                    <a:pt x="7" y="0"/>
                    <a:pt x="4" y="1"/>
                    <a:pt x="0" y="2"/>
                  </a:cubicBezTo>
                  <a:cubicBezTo>
                    <a:pt x="3" y="8"/>
                    <a:pt x="6" y="13"/>
                    <a:pt x="8" y="15"/>
                  </a:cubicBezTo>
                  <a:cubicBezTo>
                    <a:pt x="11" y="19"/>
                    <a:pt x="18" y="28"/>
                    <a:pt x="15" y="31"/>
                  </a:cubicBezTo>
                  <a:cubicBezTo>
                    <a:pt x="13" y="33"/>
                    <a:pt x="14" y="41"/>
                    <a:pt x="17" y="43"/>
                  </a:cubicBezTo>
                  <a:cubicBezTo>
                    <a:pt x="18" y="42"/>
                    <a:pt x="23" y="35"/>
                    <a:pt x="23" y="34"/>
                  </a:cubicBezTo>
                  <a:cubicBezTo>
                    <a:pt x="23" y="32"/>
                    <a:pt x="24" y="28"/>
                    <a:pt x="28" y="29"/>
                  </a:cubicBezTo>
                  <a:cubicBezTo>
                    <a:pt x="32" y="30"/>
                    <a:pt x="35" y="31"/>
                    <a:pt x="35" y="30"/>
                  </a:cubicBezTo>
                  <a:cubicBezTo>
                    <a:pt x="35" y="29"/>
                    <a:pt x="34" y="24"/>
                    <a:pt x="33" y="23"/>
                  </a:cubicBezTo>
                  <a:cubicBezTo>
                    <a:pt x="31" y="21"/>
                    <a:pt x="27" y="16"/>
                    <a:pt x="26" y="11"/>
                  </a:cubicBezTo>
                  <a:close/>
                </a:path>
              </a:pathLst>
            </a:custGeom>
            <a:grpFill/>
            <a:ln w="3175" cap="flat">
              <a:noFill/>
              <a:prstDash val="solid"/>
              <a:miter lim="800000"/>
              <a:headEnd/>
              <a:tailEnd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dirty="0">
                <a:solidFill>
                  <a:prstClr val="black"/>
                </a:solidFill>
                <a:latin typeface="+mn-lt"/>
                <a:ea typeface="造字工房悦黑体验版常规体" pitchFamily="50" charset="-122"/>
              </a:endParaRPr>
            </a:p>
          </p:txBody>
        </p:sp>
        <p:sp>
          <p:nvSpPr>
            <p:cNvPr id="157" name="Freeform 80"/>
            <p:cNvSpPr>
              <a:spLocks/>
            </p:cNvSpPr>
            <p:nvPr/>
          </p:nvSpPr>
          <p:spPr bwMode="auto">
            <a:xfrm>
              <a:off x="5868385" y="2945623"/>
              <a:ext cx="161105" cy="89082"/>
            </a:xfrm>
            <a:custGeom>
              <a:avLst/>
              <a:gdLst/>
              <a:ahLst/>
              <a:cxnLst>
                <a:cxn ang="0">
                  <a:pos x="55" y="1"/>
                </a:cxn>
                <a:cxn ang="0">
                  <a:pos x="42" y="3"/>
                </a:cxn>
                <a:cxn ang="0">
                  <a:pos x="34" y="6"/>
                </a:cxn>
                <a:cxn ang="0">
                  <a:pos x="22" y="6"/>
                </a:cxn>
                <a:cxn ang="0">
                  <a:pos x="10" y="5"/>
                </a:cxn>
                <a:cxn ang="0">
                  <a:pos x="3" y="0"/>
                </a:cxn>
                <a:cxn ang="0">
                  <a:pos x="2" y="1"/>
                </a:cxn>
                <a:cxn ang="0">
                  <a:pos x="2" y="9"/>
                </a:cxn>
                <a:cxn ang="0">
                  <a:pos x="6" y="16"/>
                </a:cxn>
                <a:cxn ang="0">
                  <a:pos x="2" y="21"/>
                </a:cxn>
                <a:cxn ang="0">
                  <a:pos x="2" y="26"/>
                </a:cxn>
                <a:cxn ang="0">
                  <a:pos x="8" y="34"/>
                </a:cxn>
                <a:cxn ang="0">
                  <a:pos x="11" y="37"/>
                </a:cxn>
                <a:cxn ang="0">
                  <a:pos x="26" y="37"/>
                </a:cxn>
                <a:cxn ang="0">
                  <a:pos x="38" y="39"/>
                </a:cxn>
                <a:cxn ang="0">
                  <a:pos x="42" y="36"/>
                </a:cxn>
                <a:cxn ang="0">
                  <a:pos x="47" y="34"/>
                </a:cxn>
                <a:cxn ang="0">
                  <a:pos x="47" y="31"/>
                </a:cxn>
                <a:cxn ang="0">
                  <a:pos x="59" y="31"/>
                </a:cxn>
                <a:cxn ang="0">
                  <a:pos x="63" y="30"/>
                </a:cxn>
                <a:cxn ang="0">
                  <a:pos x="62" y="27"/>
                </a:cxn>
                <a:cxn ang="0">
                  <a:pos x="60" y="19"/>
                </a:cxn>
                <a:cxn ang="0">
                  <a:pos x="69" y="9"/>
                </a:cxn>
                <a:cxn ang="0">
                  <a:pos x="71" y="6"/>
                </a:cxn>
                <a:cxn ang="0">
                  <a:pos x="64" y="3"/>
                </a:cxn>
                <a:cxn ang="0">
                  <a:pos x="55" y="1"/>
                </a:cxn>
              </a:cxnLst>
              <a:rect l="0" t="0" r="r" b="b"/>
              <a:pathLst>
                <a:path w="71" h="39">
                  <a:moveTo>
                    <a:pt x="55" y="1"/>
                  </a:moveTo>
                  <a:cubicBezTo>
                    <a:pt x="52" y="0"/>
                    <a:pt x="44" y="1"/>
                    <a:pt x="42" y="3"/>
                  </a:cubicBezTo>
                  <a:cubicBezTo>
                    <a:pt x="39" y="5"/>
                    <a:pt x="36" y="7"/>
                    <a:pt x="34" y="6"/>
                  </a:cubicBezTo>
                  <a:cubicBezTo>
                    <a:pt x="31" y="6"/>
                    <a:pt x="23" y="6"/>
                    <a:pt x="22" y="6"/>
                  </a:cubicBezTo>
                  <a:cubicBezTo>
                    <a:pt x="20" y="6"/>
                    <a:pt x="11" y="4"/>
                    <a:pt x="10" y="5"/>
                  </a:cubicBezTo>
                  <a:cubicBezTo>
                    <a:pt x="9" y="5"/>
                    <a:pt x="6" y="1"/>
                    <a:pt x="3" y="0"/>
                  </a:cubicBezTo>
                  <a:cubicBezTo>
                    <a:pt x="3" y="1"/>
                    <a:pt x="3" y="1"/>
                    <a:pt x="2" y="1"/>
                  </a:cubicBezTo>
                  <a:cubicBezTo>
                    <a:pt x="0" y="3"/>
                    <a:pt x="0" y="7"/>
                    <a:pt x="2" y="9"/>
                  </a:cubicBezTo>
                  <a:cubicBezTo>
                    <a:pt x="5" y="11"/>
                    <a:pt x="8" y="16"/>
                    <a:pt x="6" y="16"/>
                  </a:cubicBezTo>
                  <a:cubicBezTo>
                    <a:pt x="4" y="16"/>
                    <a:pt x="2" y="19"/>
                    <a:pt x="2" y="21"/>
                  </a:cubicBezTo>
                  <a:cubicBezTo>
                    <a:pt x="2" y="22"/>
                    <a:pt x="1" y="26"/>
                    <a:pt x="2" y="26"/>
                  </a:cubicBezTo>
                  <a:cubicBezTo>
                    <a:pt x="3" y="27"/>
                    <a:pt x="8" y="32"/>
                    <a:pt x="8" y="34"/>
                  </a:cubicBezTo>
                  <a:cubicBezTo>
                    <a:pt x="9" y="35"/>
                    <a:pt x="11" y="36"/>
                    <a:pt x="11" y="37"/>
                  </a:cubicBezTo>
                  <a:cubicBezTo>
                    <a:pt x="15" y="36"/>
                    <a:pt x="24" y="36"/>
                    <a:pt x="26" y="37"/>
                  </a:cubicBezTo>
                  <a:cubicBezTo>
                    <a:pt x="28" y="38"/>
                    <a:pt x="38" y="39"/>
                    <a:pt x="38" y="39"/>
                  </a:cubicBezTo>
                  <a:cubicBezTo>
                    <a:pt x="40" y="39"/>
                    <a:pt x="43" y="38"/>
                    <a:pt x="42" y="36"/>
                  </a:cubicBezTo>
                  <a:cubicBezTo>
                    <a:pt x="41" y="35"/>
                    <a:pt x="45" y="34"/>
                    <a:pt x="47" y="34"/>
                  </a:cubicBezTo>
                  <a:cubicBezTo>
                    <a:pt x="47" y="32"/>
                    <a:pt x="47" y="31"/>
                    <a:pt x="47" y="31"/>
                  </a:cubicBezTo>
                  <a:cubicBezTo>
                    <a:pt x="49" y="30"/>
                    <a:pt x="56" y="29"/>
                    <a:pt x="59" y="31"/>
                  </a:cubicBezTo>
                  <a:cubicBezTo>
                    <a:pt x="60" y="31"/>
                    <a:pt x="62" y="31"/>
                    <a:pt x="63" y="30"/>
                  </a:cubicBezTo>
                  <a:cubicBezTo>
                    <a:pt x="63" y="28"/>
                    <a:pt x="63" y="27"/>
                    <a:pt x="62" y="27"/>
                  </a:cubicBezTo>
                  <a:cubicBezTo>
                    <a:pt x="60" y="27"/>
                    <a:pt x="57" y="19"/>
                    <a:pt x="60" y="19"/>
                  </a:cubicBezTo>
                  <a:cubicBezTo>
                    <a:pt x="62" y="18"/>
                    <a:pt x="65" y="10"/>
                    <a:pt x="69" y="9"/>
                  </a:cubicBezTo>
                  <a:cubicBezTo>
                    <a:pt x="70" y="8"/>
                    <a:pt x="71" y="8"/>
                    <a:pt x="71" y="6"/>
                  </a:cubicBezTo>
                  <a:cubicBezTo>
                    <a:pt x="68" y="5"/>
                    <a:pt x="65" y="4"/>
                    <a:pt x="64" y="3"/>
                  </a:cubicBezTo>
                  <a:cubicBezTo>
                    <a:pt x="63" y="2"/>
                    <a:pt x="58" y="1"/>
                    <a:pt x="55" y="1"/>
                  </a:cubicBezTo>
                  <a:close/>
                </a:path>
              </a:pathLst>
            </a:custGeom>
            <a:grpFill/>
            <a:ln w="3175" cap="flat">
              <a:noFill/>
              <a:prstDash val="solid"/>
              <a:miter lim="800000"/>
              <a:headEnd/>
              <a:tailEnd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dirty="0">
                <a:solidFill>
                  <a:prstClr val="black"/>
                </a:solidFill>
                <a:latin typeface="+mn-lt"/>
                <a:ea typeface="造字工房悦黑体验版常规体" pitchFamily="50" charset="-122"/>
              </a:endParaRPr>
            </a:p>
          </p:txBody>
        </p:sp>
        <p:sp>
          <p:nvSpPr>
            <p:cNvPr id="158" name="Freeform 81"/>
            <p:cNvSpPr>
              <a:spLocks/>
            </p:cNvSpPr>
            <p:nvPr/>
          </p:nvSpPr>
          <p:spPr bwMode="auto">
            <a:xfrm>
              <a:off x="5822897" y="3000588"/>
              <a:ext cx="70128" cy="51175"/>
            </a:xfrm>
            <a:custGeom>
              <a:avLst/>
              <a:gdLst/>
              <a:ahLst/>
              <a:cxnLst>
                <a:cxn ang="0">
                  <a:pos x="7" y="22"/>
                </a:cxn>
                <a:cxn ang="0">
                  <a:pos x="7" y="22"/>
                </a:cxn>
                <a:cxn ang="0">
                  <a:pos x="8" y="22"/>
                </a:cxn>
                <a:cxn ang="0">
                  <a:pos x="8" y="22"/>
                </a:cxn>
                <a:cxn ang="0">
                  <a:pos x="8" y="22"/>
                </a:cxn>
                <a:cxn ang="0">
                  <a:pos x="8" y="22"/>
                </a:cxn>
                <a:cxn ang="0">
                  <a:pos x="12" y="22"/>
                </a:cxn>
                <a:cxn ang="0">
                  <a:pos x="12" y="22"/>
                </a:cxn>
                <a:cxn ang="0">
                  <a:pos x="13" y="21"/>
                </a:cxn>
                <a:cxn ang="0">
                  <a:pos x="13" y="21"/>
                </a:cxn>
                <a:cxn ang="0">
                  <a:pos x="15" y="21"/>
                </a:cxn>
                <a:cxn ang="0">
                  <a:pos x="20" y="18"/>
                </a:cxn>
                <a:cxn ang="0">
                  <a:pos x="30" y="13"/>
                </a:cxn>
                <a:cxn ang="0">
                  <a:pos x="31" y="13"/>
                </a:cxn>
                <a:cxn ang="0">
                  <a:pos x="28" y="10"/>
                </a:cxn>
                <a:cxn ang="0">
                  <a:pos x="22" y="2"/>
                </a:cxn>
                <a:cxn ang="0">
                  <a:pos x="22" y="1"/>
                </a:cxn>
                <a:cxn ang="0">
                  <a:pos x="22" y="1"/>
                </a:cxn>
                <a:cxn ang="0">
                  <a:pos x="22" y="0"/>
                </a:cxn>
                <a:cxn ang="0">
                  <a:pos x="2" y="4"/>
                </a:cxn>
                <a:cxn ang="0">
                  <a:pos x="2" y="3"/>
                </a:cxn>
                <a:cxn ang="0">
                  <a:pos x="1" y="15"/>
                </a:cxn>
                <a:cxn ang="0">
                  <a:pos x="7" y="22"/>
                </a:cxn>
              </a:cxnLst>
              <a:rect l="0" t="0" r="r" b="b"/>
              <a:pathLst>
                <a:path w="31" h="22">
                  <a:moveTo>
                    <a:pt x="7" y="22"/>
                  </a:moveTo>
                  <a:cubicBezTo>
                    <a:pt x="7" y="22"/>
                    <a:pt x="7" y="22"/>
                    <a:pt x="7" y="22"/>
                  </a:cubicBezTo>
                  <a:cubicBezTo>
                    <a:pt x="7" y="22"/>
                    <a:pt x="7" y="22"/>
                    <a:pt x="8" y="22"/>
                  </a:cubicBezTo>
                  <a:cubicBezTo>
                    <a:pt x="8" y="22"/>
                    <a:pt x="8" y="22"/>
                    <a:pt x="8" y="22"/>
                  </a:cubicBezTo>
                  <a:cubicBezTo>
                    <a:pt x="8" y="22"/>
                    <a:pt x="8" y="22"/>
                    <a:pt x="8" y="22"/>
                  </a:cubicBezTo>
                  <a:cubicBezTo>
                    <a:pt x="8" y="22"/>
                    <a:pt x="8" y="22"/>
                    <a:pt x="8" y="22"/>
                  </a:cubicBezTo>
                  <a:cubicBezTo>
                    <a:pt x="9" y="22"/>
                    <a:pt x="11" y="22"/>
                    <a:pt x="12" y="22"/>
                  </a:cubicBezTo>
                  <a:cubicBezTo>
                    <a:pt x="12" y="22"/>
                    <a:pt x="12" y="22"/>
                    <a:pt x="12" y="22"/>
                  </a:cubicBezTo>
                  <a:cubicBezTo>
                    <a:pt x="13" y="22"/>
                    <a:pt x="13" y="22"/>
                    <a:pt x="13" y="21"/>
                  </a:cubicBezTo>
                  <a:cubicBezTo>
                    <a:pt x="13" y="21"/>
                    <a:pt x="13" y="21"/>
                    <a:pt x="13" y="21"/>
                  </a:cubicBezTo>
                  <a:cubicBezTo>
                    <a:pt x="14" y="21"/>
                    <a:pt x="14" y="21"/>
                    <a:pt x="15" y="21"/>
                  </a:cubicBezTo>
                  <a:cubicBezTo>
                    <a:pt x="18" y="21"/>
                    <a:pt x="18" y="17"/>
                    <a:pt x="20" y="18"/>
                  </a:cubicBezTo>
                  <a:cubicBezTo>
                    <a:pt x="21" y="19"/>
                    <a:pt x="29" y="15"/>
                    <a:pt x="30" y="13"/>
                  </a:cubicBezTo>
                  <a:cubicBezTo>
                    <a:pt x="30" y="13"/>
                    <a:pt x="31" y="13"/>
                    <a:pt x="31" y="13"/>
                  </a:cubicBezTo>
                  <a:cubicBezTo>
                    <a:pt x="31" y="12"/>
                    <a:pt x="29" y="11"/>
                    <a:pt x="28" y="10"/>
                  </a:cubicBezTo>
                  <a:cubicBezTo>
                    <a:pt x="28" y="8"/>
                    <a:pt x="23" y="3"/>
                    <a:pt x="22" y="2"/>
                  </a:cubicBezTo>
                  <a:cubicBezTo>
                    <a:pt x="22" y="2"/>
                    <a:pt x="22" y="2"/>
                    <a:pt x="22" y="1"/>
                  </a:cubicBezTo>
                  <a:cubicBezTo>
                    <a:pt x="22" y="1"/>
                    <a:pt x="22" y="1"/>
                    <a:pt x="22" y="1"/>
                  </a:cubicBezTo>
                  <a:cubicBezTo>
                    <a:pt x="22" y="1"/>
                    <a:pt x="22" y="1"/>
                    <a:pt x="22" y="0"/>
                  </a:cubicBezTo>
                  <a:cubicBezTo>
                    <a:pt x="14" y="1"/>
                    <a:pt x="2" y="4"/>
                    <a:pt x="2" y="4"/>
                  </a:cubicBezTo>
                  <a:cubicBezTo>
                    <a:pt x="2" y="4"/>
                    <a:pt x="2" y="4"/>
                    <a:pt x="2" y="3"/>
                  </a:cubicBezTo>
                  <a:cubicBezTo>
                    <a:pt x="1" y="7"/>
                    <a:pt x="0" y="12"/>
                    <a:pt x="1" y="15"/>
                  </a:cubicBezTo>
                  <a:cubicBezTo>
                    <a:pt x="1" y="18"/>
                    <a:pt x="4" y="19"/>
                    <a:pt x="7" y="22"/>
                  </a:cubicBezTo>
                  <a:close/>
                </a:path>
              </a:pathLst>
            </a:custGeom>
            <a:grpFill/>
            <a:ln w="3175" cap="flat">
              <a:noFill/>
              <a:prstDash val="solid"/>
              <a:miter lim="800000"/>
              <a:headEnd/>
              <a:tailEnd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dirty="0">
                <a:solidFill>
                  <a:prstClr val="black"/>
                </a:solidFill>
                <a:latin typeface="+mn-lt"/>
                <a:ea typeface="造字工房悦黑体验版常规体" pitchFamily="50" charset="-122"/>
              </a:endParaRPr>
            </a:p>
          </p:txBody>
        </p:sp>
        <p:sp>
          <p:nvSpPr>
            <p:cNvPr id="159" name="Freeform 82"/>
            <p:cNvSpPr>
              <a:spLocks/>
            </p:cNvSpPr>
            <p:nvPr/>
          </p:nvSpPr>
          <p:spPr bwMode="auto">
            <a:xfrm>
              <a:off x="5868385" y="2672693"/>
              <a:ext cx="458674" cy="267244"/>
            </a:xfrm>
            <a:custGeom>
              <a:avLst/>
              <a:gdLst/>
              <a:ahLst/>
              <a:cxnLst>
                <a:cxn ang="0">
                  <a:pos x="187" y="67"/>
                </a:cxn>
                <a:cxn ang="0">
                  <a:pos x="199" y="60"/>
                </a:cxn>
                <a:cxn ang="0">
                  <a:pos x="200" y="53"/>
                </a:cxn>
                <a:cxn ang="0">
                  <a:pos x="201" y="45"/>
                </a:cxn>
                <a:cxn ang="0">
                  <a:pos x="185" y="39"/>
                </a:cxn>
                <a:cxn ang="0">
                  <a:pos x="170" y="31"/>
                </a:cxn>
                <a:cxn ang="0">
                  <a:pos x="158" y="32"/>
                </a:cxn>
                <a:cxn ang="0">
                  <a:pos x="149" y="28"/>
                </a:cxn>
                <a:cxn ang="0">
                  <a:pos x="135" y="17"/>
                </a:cxn>
                <a:cxn ang="0">
                  <a:pos x="131" y="2"/>
                </a:cxn>
                <a:cxn ang="0">
                  <a:pos x="115" y="1"/>
                </a:cxn>
                <a:cxn ang="0">
                  <a:pos x="106" y="3"/>
                </a:cxn>
                <a:cxn ang="0">
                  <a:pos x="92" y="12"/>
                </a:cxn>
                <a:cxn ang="0">
                  <a:pos x="80" y="15"/>
                </a:cxn>
                <a:cxn ang="0">
                  <a:pos x="65" y="12"/>
                </a:cxn>
                <a:cxn ang="0">
                  <a:pos x="47" y="9"/>
                </a:cxn>
                <a:cxn ang="0">
                  <a:pos x="21" y="11"/>
                </a:cxn>
                <a:cxn ang="0">
                  <a:pos x="16" y="16"/>
                </a:cxn>
                <a:cxn ang="0">
                  <a:pos x="15" y="31"/>
                </a:cxn>
                <a:cxn ang="0">
                  <a:pos x="5" y="50"/>
                </a:cxn>
                <a:cxn ang="0">
                  <a:pos x="5" y="63"/>
                </a:cxn>
                <a:cxn ang="0">
                  <a:pos x="11" y="64"/>
                </a:cxn>
                <a:cxn ang="0">
                  <a:pos x="29" y="68"/>
                </a:cxn>
                <a:cxn ang="0">
                  <a:pos x="40" y="66"/>
                </a:cxn>
                <a:cxn ang="0">
                  <a:pos x="60" y="58"/>
                </a:cxn>
                <a:cxn ang="0">
                  <a:pos x="77" y="69"/>
                </a:cxn>
                <a:cxn ang="0">
                  <a:pos x="86" y="88"/>
                </a:cxn>
                <a:cxn ang="0">
                  <a:pos x="74" y="92"/>
                </a:cxn>
                <a:cxn ang="0">
                  <a:pos x="72" y="105"/>
                </a:cxn>
                <a:cxn ang="0">
                  <a:pos x="82" y="105"/>
                </a:cxn>
                <a:cxn ang="0">
                  <a:pos x="97" y="85"/>
                </a:cxn>
                <a:cxn ang="0">
                  <a:pos x="111" y="90"/>
                </a:cxn>
                <a:cxn ang="0">
                  <a:pos x="114" y="101"/>
                </a:cxn>
                <a:cxn ang="0">
                  <a:pos x="126" y="115"/>
                </a:cxn>
                <a:cxn ang="0">
                  <a:pos x="146" y="108"/>
                </a:cxn>
                <a:cxn ang="0">
                  <a:pos x="150" y="103"/>
                </a:cxn>
                <a:cxn ang="0">
                  <a:pos x="155" y="85"/>
                </a:cxn>
                <a:cxn ang="0">
                  <a:pos x="178" y="78"/>
                </a:cxn>
              </a:cxnLst>
              <a:rect l="0" t="0" r="r" b="b"/>
              <a:pathLst>
                <a:path w="201" h="117">
                  <a:moveTo>
                    <a:pt x="179" y="73"/>
                  </a:moveTo>
                  <a:cubicBezTo>
                    <a:pt x="180" y="73"/>
                    <a:pt x="186" y="67"/>
                    <a:pt x="187" y="67"/>
                  </a:cubicBezTo>
                  <a:cubicBezTo>
                    <a:pt x="189" y="67"/>
                    <a:pt x="197" y="68"/>
                    <a:pt x="197" y="67"/>
                  </a:cubicBezTo>
                  <a:cubicBezTo>
                    <a:pt x="197" y="66"/>
                    <a:pt x="199" y="62"/>
                    <a:pt x="199" y="60"/>
                  </a:cubicBezTo>
                  <a:cubicBezTo>
                    <a:pt x="198" y="59"/>
                    <a:pt x="196" y="57"/>
                    <a:pt x="196" y="56"/>
                  </a:cubicBezTo>
                  <a:cubicBezTo>
                    <a:pt x="197" y="55"/>
                    <a:pt x="200" y="55"/>
                    <a:pt x="200" y="53"/>
                  </a:cubicBezTo>
                  <a:cubicBezTo>
                    <a:pt x="200" y="52"/>
                    <a:pt x="197" y="51"/>
                    <a:pt x="197" y="50"/>
                  </a:cubicBezTo>
                  <a:cubicBezTo>
                    <a:pt x="197" y="49"/>
                    <a:pt x="201" y="47"/>
                    <a:pt x="201" y="45"/>
                  </a:cubicBezTo>
                  <a:cubicBezTo>
                    <a:pt x="200" y="43"/>
                    <a:pt x="197" y="43"/>
                    <a:pt x="194" y="41"/>
                  </a:cubicBezTo>
                  <a:cubicBezTo>
                    <a:pt x="191" y="40"/>
                    <a:pt x="188" y="40"/>
                    <a:pt x="185" y="39"/>
                  </a:cubicBezTo>
                  <a:cubicBezTo>
                    <a:pt x="182" y="37"/>
                    <a:pt x="175" y="38"/>
                    <a:pt x="175" y="37"/>
                  </a:cubicBezTo>
                  <a:cubicBezTo>
                    <a:pt x="175" y="36"/>
                    <a:pt x="171" y="33"/>
                    <a:pt x="170" y="31"/>
                  </a:cubicBezTo>
                  <a:cubicBezTo>
                    <a:pt x="169" y="30"/>
                    <a:pt x="166" y="31"/>
                    <a:pt x="164" y="32"/>
                  </a:cubicBezTo>
                  <a:cubicBezTo>
                    <a:pt x="162" y="33"/>
                    <a:pt x="160" y="34"/>
                    <a:pt x="158" y="32"/>
                  </a:cubicBezTo>
                  <a:cubicBezTo>
                    <a:pt x="156" y="31"/>
                    <a:pt x="155" y="29"/>
                    <a:pt x="153" y="30"/>
                  </a:cubicBezTo>
                  <a:cubicBezTo>
                    <a:pt x="151" y="31"/>
                    <a:pt x="148" y="30"/>
                    <a:pt x="149" y="28"/>
                  </a:cubicBezTo>
                  <a:cubicBezTo>
                    <a:pt x="149" y="25"/>
                    <a:pt x="145" y="20"/>
                    <a:pt x="144" y="19"/>
                  </a:cubicBezTo>
                  <a:cubicBezTo>
                    <a:pt x="142" y="18"/>
                    <a:pt x="137" y="19"/>
                    <a:pt x="135" y="17"/>
                  </a:cubicBezTo>
                  <a:cubicBezTo>
                    <a:pt x="134" y="14"/>
                    <a:pt x="132" y="12"/>
                    <a:pt x="133" y="11"/>
                  </a:cubicBezTo>
                  <a:cubicBezTo>
                    <a:pt x="134" y="9"/>
                    <a:pt x="133" y="4"/>
                    <a:pt x="131" y="2"/>
                  </a:cubicBezTo>
                  <a:cubicBezTo>
                    <a:pt x="130" y="0"/>
                    <a:pt x="124" y="0"/>
                    <a:pt x="122" y="1"/>
                  </a:cubicBezTo>
                  <a:cubicBezTo>
                    <a:pt x="120" y="2"/>
                    <a:pt x="116" y="0"/>
                    <a:pt x="115" y="1"/>
                  </a:cubicBezTo>
                  <a:cubicBezTo>
                    <a:pt x="113" y="2"/>
                    <a:pt x="112" y="4"/>
                    <a:pt x="109" y="4"/>
                  </a:cubicBezTo>
                  <a:cubicBezTo>
                    <a:pt x="108" y="4"/>
                    <a:pt x="107" y="4"/>
                    <a:pt x="106" y="3"/>
                  </a:cubicBezTo>
                  <a:cubicBezTo>
                    <a:pt x="104" y="4"/>
                    <a:pt x="99" y="4"/>
                    <a:pt x="99" y="4"/>
                  </a:cubicBezTo>
                  <a:cubicBezTo>
                    <a:pt x="99" y="4"/>
                    <a:pt x="92" y="10"/>
                    <a:pt x="92" y="12"/>
                  </a:cubicBezTo>
                  <a:cubicBezTo>
                    <a:pt x="92" y="14"/>
                    <a:pt x="92" y="17"/>
                    <a:pt x="90" y="15"/>
                  </a:cubicBezTo>
                  <a:cubicBezTo>
                    <a:pt x="89" y="14"/>
                    <a:pt x="82" y="14"/>
                    <a:pt x="80" y="15"/>
                  </a:cubicBezTo>
                  <a:cubicBezTo>
                    <a:pt x="78" y="16"/>
                    <a:pt x="76" y="11"/>
                    <a:pt x="73" y="12"/>
                  </a:cubicBezTo>
                  <a:cubicBezTo>
                    <a:pt x="70" y="14"/>
                    <a:pt x="66" y="10"/>
                    <a:pt x="65" y="12"/>
                  </a:cubicBezTo>
                  <a:cubicBezTo>
                    <a:pt x="65" y="13"/>
                    <a:pt x="61" y="12"/>
                    <a:pt x="58" y="11"/>
                  </a:cubicBezTo>
                  <a:cubicBezTo>
                    <a:pt x="55" y="9"/>
                    <a:pt x="49" y="11"/>
                    <a:pt x="47" y="9"/>
                  </a:cubicBezTo>
                  <a:cubicBezTo>
                    <a:pt x="45" y="7"/>
                    <a:pt x="32" y="7"/>
                    <a:pt x="28" y="7"/>
                  </a:cubicBezTo>
                  <a:cubicBezTo>
                    <a:pt x="24" y="7"/>
                    <a:pt x="23" y="9"/>
                    <a:pt x="21" y="11"/>
                  </a:cubicBezTo>
                  <a:cubicBezTo>
                    <a:pt x="19" y="13"/>
                    <a:pt x="17" y="12"/>
                    <a:pt x="15" y="12"/>
                  </a:cubicBezTo>
                  <a:cubicBezTo>
                    <a:pt x="15" y="14"/>
                    <a:pt x="15" y="15"/>
                    <a:pt x="16" y="16"/>
                  </a:cubicBezTo>
                  <a:cubicBezTo>
                    <a:pt x="17" y="18"/>
                    <a:pt x="21" y="25"/>
                    <a:pt x="20" y="27"/>
                  </a:cubicBezTo>
                  <a:cubicBezTo>
                    <a:pt x="19" y="29"/>
                    <a:pt x="17" y="29"/>
                    <a:pt x="15" y="31"/>
                  </a:cubicBezTo>
                  <a:cubicBezTo>
                    <a:pt x="14" y="33"/>
                    <a:pt x="5" y="41"/>
                    <a:pt x="5" y="42"/>
                  </a:cubicBezTo>
                  <a:cubicBezTo>
                    <a:pt x="4" y="43"/>
                    <a:pt x="6" y="49"/>
                    <a:pt x="5" y="50"/>
                  </a:cubicBezTo>
                  <a:cubicBezTo>
                    <a:pt x="4" y="51"/>
                    <a:pt x="0" y="56"/>
                    <a:pt x="0" y="58"/>
                  </a:cubicBezTo>
                  <a:cubicBezTo>
                    <a:pt x="0" y="60"/>
                    <a:pt x="3" y="63"/>
                    <a:pt x="5" y="63"/>
                  </a:cubicBezTo>
                  <a:cubicBezTo>
                    <a:pt x="6" y="64"/>
                    <a:pt x="6" y="64"/>
                    <a:pt x="7" y="65"/>
                  </a:cubicBezTo>
                  <a:cubicBezTo>
                    <a:pt x="8" y="64"/>
                    <a:pt x="10" y="64"/>
                    <a:pt x="11" y="64"/>
                  </a:cubicBezTo>
                  <a:cubicBezTo>
                    <a:pt x="13" y="64"/>
                    <a:pt x="20" y="66"/>
                    <a:pt x="22" y="66"/>
                  </a:cubicBezTo>
                  <a:cubicBezTo>
                    <a:pt x="25" y="66"/>
                    <a:pt x="28" y="67"/>
                    <a:pt x="29" y="68"/>
                  </a:cubicBezTo>
                  <a:cubicBezTo>
                    <a:pt x="30" y="69"/>
                    <a:pt x="32" y="69"/>
                    <a:pt x="34" y="67"/>
                  </a:cubicBezTo>
                  <a:cubicBezTo>
                    <a:pt x="36" y="65"/>
                    <a:pt x="38" y="66"/>
                    <a:pt x="40" y="66"/>
                  </a:cubicBezTo>
                  <a:cubicBezTo>
                    <a:pt x="42" y="66"/>
                    <a:pt x="45" y="65"/>
                    <a:pt x="46" y="63"/>
                  </a:cubicBezTo>
                  <a:cubicBezTo>
                    <a:pt x="47" y="61"/>
                    <a:pt x="57" y="59"/>
                    <a:pt x="60" y="58"/>
                  </a:cubicBezTo>
                  <a:cubicBezTo>
                    <a:pt x="62" y="58"/>
                    <a:pt x="66" y="63"/>
                    <a:pt x="69" y="63"/>
                  </a:cubicBezTo>
                  <a:cubicBezTo>
                    <a:pt x="71" y="63"/>
                    <a:pt x="75" y="65"/>
                    <a:pt x="77" y="69"/>
                  </a:cubicBezTo>
                  <a:cubicBezTo>
                    <a:pt x="78" y="74"/>
                    <a:pt x="82" y="79"/>
                    <a:pt x="84" y="81"/>
                  </a:cubicBezTo>
                  <a:cubicBezTo>
                    <a:pt x="85" y="82"/>
                    <a:pt x="86" y="87"/>
                    <a:pt x="86" y="88"/>
                  </a:cubicBezTo>
                  <a:cubicBezTo>
                    <a:pt x="86" y="89"/>
                    <a:pt x="83" y="88"/>
                    <a:pt x="79" y="87"/>
                  </a:cubicBezTo>
                  <a:cubicBezTo>
                    <a:pt x="75" y="86"/>
                    <a:pt x="74" y="90"/>
                    <a:pt x="74" y="92"/>
                  </a:cubicBezTo>
                  <a:cubicBezTo>
                    <a:pt x="74" y="94"/>
                    <a:pt x="69" y="101"/>
                    <a:pt x="68" y="102"/>
                  </a:cubicBezTo>
                  <a:cubicBezTo>
                    <a:pt x="67" y="103"/>
                    <a:pt x="70" y="104"/>
                    <a:pt x="72" y="105"/>
                  </a:cubicBezTo>
                  <a:cubicBezTo>
                    <a:pt x="73" y="105"/>
                    <a:pt x="77" y="102"/>
                    <a:pt x="78" y="102"/>
                  </a:cubicBezTo>
                  <a:cubicBezTo>
                    <a:pt x="79" y="102"/>
                    <a:pt x="81" y="103"/>
                    <a:pt x="82" y="105"/>
                  </a:cubicBezTo>
                  <a:cubicBezTo>
                    <a:pt x="82" y="99"/>
                    <a:pt x="83" y="100"/>
                    <a:pt x="88" y="96"/>
                  </a:cubicBezTo>
                  <a:cubicBezTo>
                    <a:pt x="93" y="93"/>
                    <a:pt x="93" y="86"/>
                    <a:pt x="97" y="85"/>
                  </a:cubicBezTo>
                  <a:cubicBezTo>
                    <a:pt x="102" y="84"/>
                    <a:pt x="104" y="82"/>
                    <a:pt x="110" y="83"/>
                  </a:cubicBezTo>
                  <a:cubicBezTo>
                    <a:pt x="116" y="84"/>
                    <a:pt x="107" y="88"/>
                    <a:pt x="111" y="90"/>
                  </a:cubicBezTo>
                  <a:cubicBezTo>
                    <a:pt x="115" y="93"/>
                    <a:pt x="129" y="90"/>
                    <a:pt x="129" y="93"/>
                  </a:cubicBezTo>
                  <a:cubicBezTo>
                    <a:pt x="130" y="96"/>
                    <a:pt x="114" y="100"/>
                    <a:pt x="114" y="101"/>
                  </a:cubicBezTo>
                  <a:cubicBezTo>
                    <a:pt x="115" y="103"/>
                    <a:pt x="123" y="105"/>
                    <a:pt x="126" y="107"/>
                  </a:cubicBezTo>
                  <a:cubicBezTo>
                    <a:pt x="129" y="108"/>
                    <a:pt x="125" y="114"/>
                    <a:pt x="126" y="115"/>
                  </a:cubicBezTo>
                  <a:cubicBezTo>
                    <a:pt x="128" y="117"/>
                    <a:pt x="132" y="116"/>
                    <a:pt x="135" y="113"/>
                  </a:cubicBezTo>
                  <a:cubicBezTo>
                    <a:pt x="139" y="111"/>
                    <a:pt x="142" y="111"/>
                    <a:pt x="146" y="108"/>
                  </a:cubicBezTo>
                  <a:cubicBezTo>
                    <a:pt x="151" y="105"/>
                    <a:pt x="160" y="108"/>
                    <a:pt x="161" y="106"/>
                  </a:cubicBezTo>
                  <a:cubicBezTo>
                    <a:pt x="162" y="104"/>
                    <a:pt x="159" y="103"/>
                    <a:pt x="150" y="103"/>
                  </a:cubicBezTo>
                  <a:cubicBezTo>
                    <a:pt x="141" y="104"/>
                    <a:pt x="141" y="96"/>
                    <a:pt x="141" y="94"/>
                  </a:cubicBezTo>
                  <a:cubicBezTo>
                    <a:pt x="141" y="92"/>
                    <a:pt x="150" y="86"/>
                    <a:pt x="155" y="85"/>
                  </a:cubicBezTo>
                  <a:cubicBezTo>
                    <a:pt x="160" y="85"/>
                    <a:pt x="164" y="83"/>
                    <a:pt x="169" y="81"/>
                  </a:cubicBezTo>
                  <a:cubicBezTo>
                    <a:pt x="171" y="80"/>
                    <a:pt x="175" y="79"/>
                    <a:pt x="178" y="78"/>
                  </a:cubicBezTo>
                  <a:cubicBezTo>
                    <a:pt x="178" y="76"/>
                    <a:pt x="177" y="73"/>
                    <a:pt x="179" y="73"/>
                  </a:cubicBezTo>
                  <a:close/>
                </a:path>
              </a:pathLst>
            </a:custGeom>
            <a:grpFill/>
            <a:ln w="3175" cap="flat">
              <a:noFill/>
              <a:prstDash val="solid"/>
              <a:miter lim="800000"/>
              <a:headEnd/>
              <a:tailEnd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dirty="0">
                <a:solidFill>
                  <a:prstClr val="black"/>
                </a:solidFill>
                <a:latin typeface="+mn-lt"/>
                <a:ea typeface="造字工房悦黑体验版常规体" pitchFamily="50" charset="-122"/>
              </a:endParaRPr>
            </a:p>
          </p:txBody>
        </p:sp>
        <p:sp>
          <p:nvSpPr>
            <p:cNvPr id="160" name="Freeform 83"/>
            <p:cNvSpPr>
              <a:spLocks/>
            </p:cNvSpPr>
            <p:nvPr/>
          </p:nvSpPr>
          <p:spPr bwMode="auto">
            <a:xfrm>
              <a:off x="5893024" y="2536228"/>
              <a:ext cx="242604" cy="174372"/>
            </a:xfrm>
            <a:custGeom>
              <a:avLst/>
              <a:gdLst/>
              <a:ahLst/>
              <a:cxnLst>
                <a:cxn ang="0">
                  <a:pos x="99" y="38"/>
                </a:cxn>
                <a:cxn ang="0">
                  <a:pos x="93" y="32"/>
                </a:cxn>
                <a:cxn ang="0">
                  <a:pos x="88" y="25"/>
                </a:cxn>
                <a:cxn ang="0">
                  <a:pos x="86" y="17"/>
                </a:cxn>
                <a:cxn ang="0">
                  <a:pos x="85" y="9"/>
                </a:cxn>
                <a:cxn ang="0">
                  <a:pos x="75" y="6"/>
                </a:cxn>
                <a:cxn ang="0">
                  <a:pos x="69" y="6"/>
                </a:cxn>
                <a:cxn ang="0">
                  <a:pos x="63" y="3"/>
                </a:cxn>
                <a:cxn ang="0">
                  <a:pos x="57" y="1"/>
                </a:cxn>
                <a:cxn ang="0">
                  <a:pos x="57" y="0"/>
                </a:cxn>
                <a:cxn ang="0">
                  <a:pos x="53" y="2"/>
                </a:cxn>
                <a:cxn ang="0">
                  <a:pos x="49" y="6"/>
                </a:cxn>
                <a:cxn ang="0">
                  <a:pos x="41" y="7"/>
                </a:cxn>
                <a:cxn ang="0">
                  <a:pos x="38" y="13"/>
                </a:cxn>
                <a:cxn ang="0">
                  <a:pos x="37" y="17"/>
                </a:cxn>
                <a:cxn ang="0">
                  <a:pos x="33" y="20"/>
                </a:cxn>
                <a:cxn ang="0">
                  <a:pos x="27" y="26"/>
                </a:cxn>
                <a:cxn ang="0">
                  <a:pos x="26" y="31"/>
                </a:cxn>
                <a:cxn ang="0">
                  <a:pos x="18" y="33"/>
                </a:cxn>
                <a:cxn ang="0">
                  <a:pos x="13" y="36"/>
                </a:cxn>
                <a:cxn ang="0">
                  <a:pos x="4" y="35"/>
                </a:cxn>
                <a:cxn ang="0">
                  <a:pos x="4" y="36"/>
                </a:cxn>
                <a:cxn ang="0">
                  <a:pos x="6" y="45"/>
                </a:cxn>
                <a:cxn ang="0">
                  <a:pos x="7" y="55"/>
                </a:cxn>
                <a:cxn ang="0">
                  <a:pos x="0" y="60"/>
                </a:cxn>
                <a:cxn ang="0">
                  <a:pos x="4" y="66"/>
                </a:cxn>
                <a:cxn ang="0">
                  <a:pos x="4" y="72"/>
                </a:cxn>
                <a:cxn ang="0">
                  <a:pos x="10" y="71"/>
                </a:cxn>
                <a:cxn ang="0">
                  <a:pos x="17" y="67"/>
                </a:cxn>
                <a:cxn ang="0">
                  <a:pos x="36" y="69"/>
                </a:cxn>
                <a:cxn ang="0">
                  <a:pos x="47" y="71"/>
                </a:cxn>
                <a:cxn ang="0">
                  <a:pos x="54" y="72"/>
                </a:cxn>
                <a:cxn ang="0">
                  <a:pos x="62" y="72"/>
                </a:cxn>
                <a:cxn ang="0">
                  <a:pos x="69" y="75"/>
                </a:cxn>
                <a:cxn ang="0">
                  <a:pos x="79" y="75"/>
                </a:cxn>
                <a:cxn ang="0">
                  <a:pos x="81" y="72"/>
                </a:cxn>
                <a:cxn ang="0">
                  <a:pos x="88" y="64"/>
                </a:cxn>
                <a:cxn ang="0">
                  <a:pos x="95" y="63"/>
                </a:cxn>
                <a:cxn ang="0">
                  <a:pos x="94" y="58"/>
                </a:cxn>
                <a:cxn ang="0">
                  <a:pos x="92" y="48"/>
                </a:cxn>
                <a:cxn ang="0">
                  <a:pos x="100" y="49"/>
                </a:cxn>
                <a:cxn ang="0">
                  <a:pos x="106" y="44"/>
                </a:cxn>
                <a:cxn ang="0">
                  <a:pos x="99" y="38"/>
                </a:cxn>
              </a:cxnLst>
              <a:rect l="0" t="0" r="r" b="b"/>
              <a:pathLst>
                <a:path w="106" h="77">
                  <a:moveTo>
                    <a:pt x="99" y="38"/>
                  </a:moveTo>
                  <a:cubicBezTo>
                    <a:pt x="97" y="37"/>
                    <a:pt x="96" y="33"/>
                    <a:pt x="93" y="32"/>
                  </a:cubicBezTo>
                  <a:cubicBezTo>
                    <a:pt x="90" y="30"/>
                    <a:pt x="90" y="26"/>
                    <a:pt x="88" y="25"/>
                  </a:cubicBezTo>
                  <a:cubicBezTo>
                    <a:pt x="85" y="23"/>
                    <a:pt x="87" y="19"/>
                    <a:pt x="86" y="17"/>
                  </a:cubicBezTo>
                  <a:cubicBezTo>
                    <a:pt x="86" y="14"/>
                    <a:pt x="87" y="10"/>
                    <a:pt x="85" y="9"/>
                  </a:cubicBezTo>
                  <a:cubicBezTo>
                    <a:pt x="84" y="8"/>
                    <a:pt x="78" y="5"/>
                    <a:pt x="75" y="6"/>
                  </a:cubicBezTo>
                  <a:cubicBezTo>
                    <a:pt x="72" y="7"/>
                    <a:pt x="70" y="8"/>
                    <a:pt x="69" y="6"/>
                  </a:cubicBezTo>
                  <a:cubicBezTo>
                    <a:pt x="68" y="4"/>
                    <a:pt x="66" y="2"/>
                    <a:pt x="63" y="3"/>
                  </a:cubicBezTo>
                  <a:cubicBezTo>
                    <a:pt x="60" y="4"/>
                    <a:pt x="59" y="3"/>
                    <a:pt x="57" y="1"/>
                  </a:cubicBezTo>
                  <a:cubicBezTo>
                    <a:pt x="57" y="1"/>
                    <a:pt x="57" y="1"/>
                    <a:pt x="57" y="0"/>
                  </a:cubicBezTo>
                  <a:cubicBezTo>
                    <a:pt x="55" y="1"/>
                    <a:pt x="54" y="1"/>
                    <a:pt x="53" y="2"/>
                  </a:cubicBezTo>
                  <a:cubicBezTo>
                    <a:pt x="51" y="3"/>
                    <a:pt x="51" y="6"/>
                    <a:pt x="49" y="6"/>
                  </a:cubicBezTo>
                  <a:cubicBezTo>
                    <a:pt x="46" y="6"/>
                    <a:pt x="44" y="5"/>
                    <a:pt x="41" y="7"/>
                  </a:cubicBezTo>
                  <a:cubicBezTo>
                    <a:pt x="38" y="9"/>
                    <a:pt x="38" y="11"/>
                    <a:pt x="38" y="13"/>
                  </a:cubicBezTo>
                  <a:cubicBezTo>
                    <a:pt x="38" y="15"/>
                    <a:pt x="39" y="17"/>
                    <a:pt x="37" y="17"/>
                  </a:cubicBezTo>
                  <a:cubicBezTo>
                    <a:pt x="35" y="17"/>
                    <a:pt x="35" y="20"/>
                    <a:pt x="33" y="20"/>
                  </a:cubicBezTo>
                  <a:cubicBezTo>
                    <a:pt x="31" y="21"/>
                    <a:pt x="28" y="24"/>
                    <a:pt x="27" y="26"/>
                  </a:cubicBezTo>
                  <a:cubicBezTo>
                    <a:pt x="27" y="27"/>
                    <a:pt x="27" y="31"/>
                    <a:pt x="26" y="31"/>
                  </a:cubicBezTo>
                  <a:cubicBezTo>
                    <a:pt x="24" y="31"/>
                    <a:pt x="20" y="32"/>
                    <a:pt x="18" y="33"/>
                  </a:cubicBezTo>
                  <a:cubicBezTo>
                    <a:pt x="17" y="35"/>
                    <a:pt x="15" y="37"/>
                    <a:pt x="13" y="36"/>
                  </a:cubicBezTo>
                  <a:cubicBezTo>
                    <a:pt x="11" y="36"/>
                    <a:pt x="8" y="35"/>
                    <a:pt x="4" y="35"/>
                  </a:cubicBezTo>
                  <a:cubicBezTo>
                    <a:pt x="4" y="36"/>
                    <a:pt x="4" y="36"/>
                    <a:pt x="4" y="36"/>
                  </a:cubicBezTo>
                  <a:cubicBezTo>
                    <a:pt x="3" y="40"/>
                    <a:pt x="4" y="43"/>
                    <a:pt x="6" y="45"/>
                  </a:cubicBezTo>
                  <a:cubicBezTo>
                    <a:pt x="8" y="47"/>
                    <a:pt x="9" y="54"/>
                    <a:pt x="7" y="55"/>
                  </a:cubicBezTo>
                  <a:cubicBezTo>
                    <a:pt x="4" y="56"/>
                    <a:pt x="0" y="59"/>
                    <a:pt x="0" y="60"/>
                  </a:cubicBezTo>
                  <a:cubicBezTo>
                    <a:pt x="0" y="62"/>
                    <a:pt x="5" y="64"/>
                    <a:pt x="4" y="66"/>
                  </a:cubicBezTo>
                  <a:cubicBezTo>
                    <a:pt x="3" y="67"/>
                    <a:pt x="3" y="70"/>
                    <a:pt x="4" y="72"/>
                  </a:cubicBezTo>
                  <a:cubicBezTo>
                    <a:pt x="6" y="72"/>
                    <a:pt x="8" y="73"/>
                    <a:pt x="10" y="71"/>
                  </a:cubicBezTo>
                  <a:cubicBezTo>
                    <a:pt x="12" y="69"/>
                    <a:pt x="13" y="67"/>
                    <a:pt x="17" y="67"/>
                  </a:cubicBezTo>
                  <a:cubicBezTo>
                    <a:pt x="21" y="67"/>
                    <a:pt x="34" y="67"/>
                    <a:pt x="36" y="69"/>
                  </a:cubicBezTo>
                  <a:cubicBezTo>
                    <a:pt x="38" y="71"/>
                    <a:pt x="44" y="69"/>
                    <a:pt x="47" y="71"/>
                  </a:cubicBezTo>
                  <a:cubicBezTo>
                    <a:pt x="50" y="72"/>
                    <a:pt x="54" y="73"/>
                    <a:pt x="54" y="72"/>
                  </a:cubicBezTo>
                  <a:cubicBezTo>
                    <a:pt x="55" y="70"/>
                    <a:pt x="59" y="74"/>
                    <a:pt x="62" y="72"/>
                  </a:cubicBezTo>
                  <a:cubicBezTo>
                    <a:pt x="65" y="71"/>
                    <a:pt x="67" y="76"/>
                    <a:pt x="69" y="75"/>
                  </a:cubicBezTo>
                  <a:cubicBezTo>
                    <a:pt x="71" y="74"/>
                    <a:pt x="78" y="74"/>
                    <a:pt x="79" y="75"/>
                  </a:cubicBezTo>
                  <a:cubicBezTo>
                    <a:pt x="81" y="77"/>
                    <a:pt x="81" y="74"/>
                    <a:pt x="81" y="72"/>
                  </a:cubicBezTo>
                  <a:cubicBezTo>
                    <a:pt x="81" y="70"/>
                    <a:pt x="88" y="64"/>
                    <a:pt x="88" y="64"/>
                  </a:cubicBezTo>
                  <a:cubicBezTo>
                    <a:pt x="88" y="64"/>
                    <a:pt x="93" y="64"/>
                    <a:pt x="95" y="63"/>
                  </a:cubicBezTo>
                  <a:cubicBezTo>
                    <a:pt x="95" y="62"/>
                    <a:pt x="94" y="60"/>
                    <a:pt x="94" y="58"/>
                  </a:cubicBezTo>
                  <a:cubicBezTo>
                    <a:pt x="92" y="53"/>
                    <a:pt x="90" y="49"/>
                    <a:pt x="92" y="48"/>
                  </a:cubicBezTo>
                  <a:cubicBezTo>
                    <a:pt x="93" y="46"/>
                    <a:pt x="98" y="50"/>
                    <a:pt x="100" y="49"/>
                  </a:cubicBezTo>
                  <a:cubicBezTo>
                    <a:pt x="102" y="48"/>
                    <a:pt x="106" y="46"/>
                    <a:pt x="106" y="44"/>
                  </a:cubicBezTo>
                  <a:cubicBezTo>
                    <a:pt x="105" y="41"/>
                    <a:pt x="101" y="38"/>
                    <a:pt x="99" y="38"/>
                  </a:cubicBezTo>
                  <a:close/>
                </a:path>
              </a:pathLst>
            </a:custGeom>
            <a:grpFill/>
            <a:ln w="3175" cap="flat">
              <a:noFill/>
              <a:prstDash val="solid"/>
              <a:miter lim="800000"/>
              <a:headEnd/>
              <a:tailEnd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dirty="0">
                <a:solidFill>
                  <a:prstClr val="black"/>
                </a:solidFill>
                <a:latin typeface="+mn-lt"/>
                <a:ea typeface="造字工房悦黑体验版常规体" pitchFamily="50" charset="-122"/>
              </a:endParaRPr>
            </a:p>
          </p:txBody>
        </p:sp>
        <p:sp>
          <p:nvSpPr>
            <p:cNvPr id="161" name="Freeform 84"/>
            <p:cNvSpPr>
              <a:spLocks/>
            </p:cNvSpPr>
            <p:nvPr/>
          </p:nvSpPr>
          <p:spPr bwMode="auto">
            <a:xfrm>
              <a:off x="5832373" y="2467996"/>
              <a:ext cx="191431" cy="89082"/>
            </a:xfrm>
            <a:custGeom>
              <a:avLst/>
              <a:gdLst/>
              <a:ahLst/>
              <a:cxnLst>
                <a:cxn ang="0">
                  <a:pos x="29" y="27"/>
                </a:cxn>
                <a:cxn ang="0">
                  <a:pos x="43" y="27"/>
                </a:cxn>
                <a:cxn ang="0">
                  <a:pos x="49" y="30"/>
                </a:cxn>
                <a:cxn ang="0">
                  <a:pos x="60" y="36"/>
                </a:cxn>
                <a:cxn ang="0">
                  <a:pos x="66" y="39"/>
                </a:cxn>
                <a:cxn ang="0">
                  <a:pos x="68" y="37"/>
                </a:cxn>
                <a:cxn ang="0">
                  <a:pos x="76" y="36"/>
                </a:cxn>
                <a:cxn ang="0">
                  <a:pos x="80" y="32"/>
                </a:cxn>
                <a:cxn ang="0">
                  <a:pos x="84" y="30"/>
                </a:cxn>
                <a:cxn ang="0">
                  <a:pos x="81" y="24"/>
                </a:cxn>
                <a:cxn ang="0">
                  <a:pos x="78" y="17"/>
                </a:cxn>
                <a:cxn ang="0">
                  <a:pos x="76" y="11"/>
                </a:cxn>
                <a:cxn ang="0">
                  <a:pos x="74" y="8"/>
                </a:cxn>
                <a:cxn ang="0">
                  <a:pos x="64" y="7"/>
                </a:cxn>
                <a:cxn ang="0">
                  <a:pos x="52" y="1"/>
                </a:cxn>
                <a:cxn ang="0">
                  <a:pos x="40" y="1"/>
                </a:cxn>
                <a:cxn ang="0">
                  <a:pos x="39" y="12"/>
                </a:cxn>
                <a:cxn ang="0">
                  <a:pos x="30" y="16"/>
                </a:cxn>
                <a:cxn ang="0">
                  <a:pos x="20" y="5"/>
                </a:cxn>
                <a:cxn ang="0">
                  <a:pos x="9" y="10"/>
                </a:cxn>
                <a:cxn ang="0">
                  <a:pos x="5" y="19"/>
                </a:cxn>
                <a:cxn ang="0">
                  <a:pos x="3" y="29"/>
                </a:cxn>
                <a:cxn ang="0">
                  <a:pos x="3" y="30"/>
                </a:cxn>
                <a:cxn ang="0">
                  <a:pos x="12" y="27"/>
                </a:cxn>
                <a:cxn ang="0">
                  <a:pos x="29" y="27"/>
                </a:cxn>
              </a:cxnLst>
              <a:rect l="0" t="0" r="r" b="b"/>
              <a:pathLst>
                <a:path w="84" h="39">
                  <a:moveTo>
                    <a:pt x="29" y="27"/>
                  </a:moveTo>
                  <a:cubicBezTo>
                    <a:pt x="32" y="27"/>
                    <a:pt x="39" y="29"/>
                    <a:pt x="43" y="27"/>
                  </a:cubicBezTo>
                  <a:cubicBezTo>
                    <a:pt x="47" y="26"/>
                    <a:pt x="47" y="31"/>
                    <a:pt x="49" y="30"/>
                  </a:cubicBezTo>
                  <a:cubicBezTo>
                    <a:pt x="52" y="29"/>
                    <a:pt x="57" y="33"/>
                    <a:pt x="60" y="36"/>
                  </a:cubicBezTo>
                  <a:cubicBezTo>
                    <a:pt x="62" y="37"/>
                    <a:pt x="64" y="38"/>
                    <a:pt x="66" y="39"/>
                  </a:cubicBezTo>
                  <a:cubicBezTo>
                    <a:pt x="66" y="38"/>
                    <a:pt x="67" y="38"/>
                    <a:pt x="68" y="37"/>
                  </a:cubicBezTo>
                  <a:cubicBezTo>
                    <a:pt x="71" y="35"/>
                    <a:pt x="73" y="36"/>
                    <a:pt x="76" y="36"/>
                  </a:cubicBezTo>
                  <a:cubicBezTo>
                    <a:pt x="78" y="36"/>
                    <a:pt x="78" y="33"/>
                    <a:pt x="80" y="32"/>
                  </a:cubicBezTo>
                  <a:cubicBezTo>
                    <a:pt x="81" y="31"/>
                    <a:pt x="82" y="31"/>
                    <a:pt x="84" y="30"/>
                  </a:cubicBezTo>
                  <a:cubicBezTo>
                    <a:pt x="83" y="29"/>
                    <a:pt x="83" y="25"/>
                    <a:pt x="81" y="24"/>
                  </a:cubicBezTo>
                  <a:cubicBezTo>
                    <a:pt x="79" y="22"/>
                    <a:pt x="77" y="19"/>
                    <a:pt x="78" y="17"/>
                  </a:cubicBezTo>
                  <a:cubicBezTo>
                    <a:pt x="78" y="15"/>
                    <a:pt x="78" y="13"/>
                    <a:pt x="76" y="11"/>
                  </a:cubicBezTo>
                  <a:cubicBezTo>
                    <a:pt x="75" y="10"/>
                    <a:pt x="75" y="9"/>
                    <a:pt x="74" y="8"/>
                  </a:cubicBezTo>
                  <a:cubicBezTo>
                    <a:pt x="70" y="7"/>
                    <a:pt x="65" y="7"/>
                    <a:pt x="64" y="7"/>
                  </a:cubicBezTo>
                  <a:cubicBezTo>
                    <a:pt x="62" y="8"/>
                    <a:pt x="54" y="2"/>
                    <a:pt x="52" y="1"/>
                  </a:cubicBezTo>
                  <a:cubicBezTo>
                    <a:pt x="51" y="0"/>
                    <a:pt x="46" y="0"/>
                    <a:pt x="40" y="1"/>
                  </a:cubicBezTo>
                  <a:cubicBezTo>
                    <a:pt x="37" y="4"/>
                    <a:pt x="39" y="7"/>
                    <a:pt x="39" y="12"/>
                  </a:cubicBezTo>
                  <a:cubicBezTo>
                    <a:pt x="39" y="17"/>
                    <a:pt x="33" y="16"/>
                    <a:pt x="30" y="16"/>
                  </a:cubicBezTo>
                  <a:cubicBezTo>
                    <a:pt x="27" y="16"/>
                    <a:pt x="22" y="7"/>
                    <a:pt x="20" y="5"/>
                  </a:cubicBezTo>
                  <a:cubicBezTo>
                    <a:pt x="18" y="2"/>
                    <a:pt x="13" y="7"/>
                    <a:pt x="9" y="10"/>
                  </a:cubicBezTo>
                  <a:cubicBezTo>
                    <a:pt x="5" y="12"/>
                    <a:pt x="7" y="16"/>
                    <a:pt x="5" y="19"/>
                  </a:cubicBezTo>
                  <a:cubicBezTo>
                    <a:pt x="2" y="21"/>
                    <a:pt x="0" y="24"/>
                    <a:pt x="3" y="29"/>
                  </a:cubicBezTo>
                  <a:cubicBezTo>
                    <a:pt x="3" y="29"/>
                    <a:pt x="3" y="30"/>
                    <a:pt x="3" y="30"/>
                  </a:cubicBezTo>
                  <a:cubicBezTo>
                    <a:pt x="7" y="30"/>
                    <a:pt x="10" y="29"/>
                    <a:pt x="12" y="27"/>
                  </a:cubicBezTo>
                  <a:cubicBezTo>
                    <a:pt x="16" y="25"/>
                    <a:pt x="25" y="27"/>
                    <a:pt x="29" y="27"/>
                  </a:cubicBezTo>
                  <a:close/>
                </a:path>
              </a:pathLst>
            </a:custGeom>
            <a:grpFill/>
            <a:ln w="3175" cap="flat">
              <a:noFill/>
              <a:prstDash val="solid"/>
              <a:miter lim="800000"/>
              <a:headEnd/>
              <a:tailEnd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dirty="0">
                <a:solidFill>
                  <a:prstClr val="black"/>
                </a:solidFill>
                <a:latin typeface="+mn-lt"/>
                <a:ea typeface="造字工房悦黑体验版常规体" pitchFamily="50" charset="-122"/>
              </a:endParaRPr>
            </a:p>
          </p:txBody>
        </p:sp>
        <p:sp>
          <p:nvSpPr>
            <p:cNvPr id="162" name="Freeform 85"/>
            <p:cNvSpPr>
              <a:spLocks/>
            </p:cNvSpPr>
            <p:nvPr/>
          </p:nvSpPr>
          <p:spPr bwMode="auto">
            <a:xfrm>
              <a:off x="5832373" y="2524856"/>
              <a:ext cx="149733" cy="94767"/>
            </a:xfrm>
            <a:custGeom>
              <a:avLst/>
              <a:gdLst/>
              <a:ahLst/>
              <a:cxnLst>
                <a:cxn ang="0">
                  <a:pos x="10" y="21"/>
                </a:cxn>
                <a:cxn ang="0">
                  <a:pos x="16" y="23"/>
                </a:cxn>
                <a:cxn ang="0">
                  <a:pos x="23" y="27"/>
                </a:cxn>
                <a:cxn ang="0">
                  <a:pos x="23" y="35"/>
                </a:cxn>
                <a:cxn ang="0">
                  <a:pos x="31" y="40"/>
                </a:cxn>
                <a:cxn ang="0">
                  <a:pos x="40" y="41"/>
                </a:cxn>
                <a:cxn ang="0">
                  <a:pos x="45" y="38"/>
                </a:cxn>
                <a:cxn ang="0">
                  <a:pos x="53" y="36"/>
                </a:cxn>
                <a:cxn ang="0">
                  <a:pos x="54" y="31"/>
                </a:cxn>
                <a:cxn ang="0">
                  <a:pos x="60" y="25"/>
                </a:cxn>
                <a:cxn ang="0">
                  <a:pos x="64" y="22"/>
                </a:cxn>
                <a:cxn ang="0">
                  <a:pos x="65" y="18"/>
                </a:cxn>
                <a:cxn ang="0">
                  <a:pos x="66" y="14"/>
                </a:cxn>
                <a:cxn ang="0">
                  <a:pos x="60" y="11"/>
                </a:cxn>
                <a:cxn ang="0">
                  <a:pos x="49" y="5"/>
                </a:cxn>
                <a:cxn ang="0">
                  <a:pos x="43" y="2"/>
                </a:cxn>
                <a:cxn ang="0">
                  <a:pos x="29" y="2"/>
                </a:cxn>
                <a:cxn ang="0">
                  <a:pos x="12" y="2"/>
                </a:cxn>
                <a:cxn ang="0">
                  <a:pos x="3" y="5"/>
                </a:cxn>
                <a:cxn ang="0">
                  <a:pos x="2" y="17"/>
                </a:cxn>
                <a:cxn ang="0">
                  <a:pos x="3" y="20"/>
                </a:cxn>
                <a:cxn ang="0">
                  <a:pos x="10" y="21"/>
                </a:cxn>
              </a:cxnLst>
              <a:rect l="0" t="0" r="r" b="b"/>
              <a:pathLst>
                <a:path w="66" h="42">
                  <a:moveTo>
                    <a:pt x="10" y="21"/>
                  </a:moveTo>
                  <a:cubicBezTo>
                    <a:pt x="11" y="23"/>
                    <a:pt x="15" y="24"/>
                    <a:pt x="16" y="23"/>
                  </a:cubicBezTo>
                  <a:cubicBezTo>
                    <a:pt x="18" y="23"/>
                    <a:pt x="23" y="25"/>
                    <a:pt x="23" y="27"/>
                  </a:cubicBezTo>
                  <a:cubicBezTo>
                    <a:pt x="23" y="29"/>
                    <a:pt x="21" y="35"/>
                    <a:pt x="23" y="35"/>
                  </a:cubicBezTo>
                  <a:cubicBezTo>
                    <a:pt x="24" y="35"/>
                    <a:pt x="31" y="37"/>
                    <a:pt x="31" y="40"/>
                  </a:cubicBezTo>
                  <a:cubicBezTo>
                    <a:pt x="35" y="40"/>
                    <a:pt x="38" y="41"/>
                    <a:pt x="40" y="41"/>
                  </a:cubicBezTo>
                  <a:cubicBezTo>
                    <a:pt x="42" y="42"/>
                    <a:pt x="44" y="40"/>
                    <a:pt x="45" y="38"/>
                  </a:cubicBezTo>
                  <a:cubicBezTo>
                    <a:pt x="47" y="37"/>
                    <a:pt x="51" y="36"/>
                    <a:pt x="53" y="36"/>
                  </a:cubicBezTo>
                  <a:cubicBezTo>
                    <a:pt x="54" y="36"/>
                    <a:pt x="54" y="32"/>
                    <a:pt x="54" y="31"/>
                  </a:cubicBezTo>
                  <a:cubicBezTo>
                    <a:pt x="55" y="29"/>
                    <a:pt x="58" y="26"/>
                    <a:pt x="60" y="25"/>
                  </a:cubicBezTo>
                  <a:cubicBezTo>
                    <a:pt x="62" y="25"/>
                    <a:pt x="62" y="22"/>
                    <a:pt x="64" y="22"/>
                  </a:cubicBezTo>
                  <a:cubicBezTo>
                    <a:pt x="66" y="22"/>
                    <a:pt x="65" y="20"/>
                    <a:pt x="65" y="18"/>
                  </a:cubicBezTo>
                  <a:cubicBezTo>
                    <a:pt x="65" y="17"/>
                    <a:pt x="65" y="16"/>
                    <a:pt x="66" y="14"/>
                  </a:cubicBezTo>
                  <a:cubicBezTo>
                    <a:pt x="64" y="13"/>
                    <a:pt x="62" y="12"/>
                    <a:pt x="60" y="11"/>
                  </a:cubicBezTo>
                  <a:cubicBezTo>
                    <a:pt x="57" y="8"/>
                    <a:pt x="52" y="4"/>
                    <a:pt x="49" y="5"/>
                  </a:cubicBezTo>
                  <a:cubicBezTo>
                    <a:pt x="47" y="6"/>
                    <a:pt x="47" y="1"/>
                    <a:pt x="43" y="2"/>
                  </a:cubicBezTo>
                  <a:cubicBezTo>
                    <a:pt x="39" y="4"/>
                    <a:pt x="32" y="2"/>
                    <a:pt x="29" y="2"/>
                  </a:cubicBezTo>
                  <a:cubicBezTo>
                    <a:pt x="25" y="2"/>
                    <a:pt x="16" y="0"/>
                    <a:pt x="12" y="2"/>
                  </a:cubicBezTo>
                  <a:cubicBezTo>
                    <a:pt x="10" y="4"/>
                    <a:pt x="7" y="5"/>
                    <a:pt x="3" y="5"/>
                  </a:cubicBezTo>
                  <a:cubicBezTo>
                    <a:pt x="6" y="9"/>
                    <a:pt x="5" y="14"/>
                    <a:pt x="2" y="17"/>
                  </a:cubicBezTo>
                  <a:cubicBezTo>
                    <a:pt x="0" y="19"/>
                    <a:pt x="1" y="19"/>
                    <a:pt x="3" y="20"/>
                  </a:cubicBezTo>
                  <a:cubicBezTo>
                    <a:pt x="5" y="20"/>
                    <a:pt x="9" y="19"/>
                    <a:pt x="10" y="21"/>
                  </a:cubicBezTo>
                  <a:close/>
                </a:path>
              </a:pathLst>
            </a:custGeom>
            <a:grpFill/>
            <a:ln w="3175" cap="flat">
              <a:noFill/>
              <a:prstDash val="solid"/>
              <a:miter lim="800000"/>
              <a:headEnd/>
              <a:tailEnd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dirty="0">
                <a:solidFill>
                  <a:prstClr val="black"/>
                </a:solidFill>
                <a:latin typeface="+mn-lt"/>
                <a:ea typeface="造字工房悦黑体验版常规体" pitchFamily="50" charset="-122"/>
              </a:endParaRPr>
            </a:p>
          </p:txBody>
        </p:sp>
        <p:sp>
          <p:nvSpPr>
            <p:cNvPr id="163" name="Freeform 86"/>
            <p:cNvSpPr>
              <a:spLocks/>
            </p:cNvSpPr>
            <p:nvPr/>
          </p:nvSpPr>
          <p:spPr bwMode="auto">
            <a:xfrm>
              <a:off x="5464676" y="2831902"/>
              <a:ext cx="115617" cy="66338"/>
            </a:xfrm>
            <a:custGeom>
              <a:avLst/>
              <a:gdLst/>
              <a:ahLst/>
              <a:cxnLst>
                <a:cxn ang="0">
                  <a:pos x="46" y="12"/>
                </a:cxn>
                <a:cxn ang="0">
                  <a:pos x="40" y="9"/>
                </a:cxn>
                <a:cxn ang="0">
                  <a:pos x="40" y="4"/>
                </a:cxn>
                <a:cxn ang="0">
                  <a:pos x="33" y="1"/>
                </a:cxn>
                <a:cxn ang="0">
                  <a:pos x="26" y="2"/>
                </a:cxn>
                <a:cxn ang="0">
                  <a:pos x="16" y="2"/>
                </a:cxn>
                <a:cxn ang="0">
                  <a:pos x="15" y="4"/>
                </a:cxn>
                <a:cxn ang="0">
                  <a:pos x="9" y="8"/>
                </a:cxn>
                <a:cxn ang="0">
                  <a:pos x="2" y="17"/>
                </a:cxn>
                <a:cxn ang="0">
                  <a:pos x="3" y="21"/>
                </a:cxn>
                <a:cxn ang="0">
                  <a:pos x="8" y="22"/>
                </a:cxn>
                <a:cxn ang="0">
                  <a:pos x="10" y="27"/>
                </a:cxn>
                <a:cxn ang="0">
                  <a:pos x="10" y="27"/>
                </a:cxn>
                <a:cxn ang="0">
                  <a:pos x="20" y="27"/>
                </a:cxn>
                <a:cxn ang="0">
                  <a:pos x="25" y="19"/>
                </a:cxn>
                <a:cxn ang="0">
                  <a:pos x="32" y="26"/>
                </a:cxn>
                <a:cxn ang="0">
                  <a:pos x="35" y="22"/>
                </a:cxn>
                <a:cxn ang="0">
                  <a:pos x="39" y="20"/>
                </a:cxn>
                <a:cxn ang="0">
                  <a:pos x="44" y="19"/>
                </a:cxn>
                <a:cxn ang="0">
                  <a:pos x="47" y="17"/>
                </a:cxn>
                <a:cxn ang="0">
                  <a:pos x="49" y="15"/>
                </a:cxn>
                <a:cxn ang="0">
                  <a:pos x="51" y="12"/>
                </a:cxn>
                <a:cxn ang="0">
                  <a:pos x="46" y="12"/>
                </a:cxn>
              </a:cxnLst>
              <a:rect l="0" t="0" r="r" b="b"/>
              <a:pathLst>
                <a:path w="51" h="29">
                  <a:moveTo>
                    <a:pt x="46" y="12"/>
                  </a:moveTo>
                  <a:cubicBezTo>
                    <a:pt x="43" y="13"/>
                    <a:pt x="40" y="10"/>
                    <a:pt x="40" y="9"/>
                  </a:cubicBezTo>
                  <a:cubicBezTo>
                    <a:pt x="40" y="8"/>
                    <a:pt x="39" y="6"/>
                    <a:pt x="40" y="4"/>
                  </a:cubicBezTo>
                  <a:cubicBezTo>
                    <a:pt x="38" y="3"/>
                    <a:pt x="35" y="2"/>
                    <a:pt x="33" y="1"/>
                  </a:cubicBezTo>
                  <a:cubicBezTo>
                    <a:pt x="30" y="0"/>
                    <a:pt x="28" y="0"/>
                    <a:pt x="26" y="2"/>
                  </a:cubicBezTo>
                  <a:cubicBezTo>
                    <a:pt x="24" y="2"/>
                    <a:pt x="19" y="2"/>
                    <a:pt x="16" y="2"/>
                  </a:cubicBezTo>
                  <a:cubicBezTo>
                    <a:pt x="16" y="3"/>
                    <a:pt x="15" y="4"/>
                    <a:pt x="15" y="4"/>
                  </a:cubicBezTo>
                  <a:cubicBezTo>
                    <a:pt x="12" y="4"/>
                    <a:pt x="9" y="6"/>
                    <a:pt x="9" y="8"/>
                  </a:cubicBezTo>
                  <a:cubicBezTo>
                    <a:pt x="8" y="11"/>
                    <a:pt x="3" y="13"/>
                    <a:pt x="2" y="17"/>
                  </a:cubicBezTo>
                  <a:cubicBezTo>
                    <a:pt x="0" y="22"/>
                    <a:pt x="1" y="24"/>
                    <a:pt x="3" y="21"/>
                  </a:cubicBezTo>
                  <a:cubicBezTo>
                    <a:pt x="5" y="18"/>
                    <a:pt x="8" y="19"/>
                    <a:pt x="8" y="22"/>
                  </a:cubicBezTo>
                  <a:cubicBezTo>
                    <a:pt x="8" y="24"/>
                    <a:pt x="11" y="24"/>
                    <a:pt x="10" y="27"/>
                  </a:cubicBezTo>
                  <a:cubicBezTo>
                    <a:pt x="10" y="27"/>
                    <a:pt x="10" y="27"/>
                    <a:pt x="10" y="27"/>
                  </a:cubicBezTo>
                  <a:cubicBezTo>
                    <a:pt x="13" y="27"/>
                    <a:pt x="18" y="27"/>
                    <a:pt x="20" y="27"/>
                  </a:cubicBezTo>
                  <a:cubicBezTo>
                    <a:pt x="22" y="27"/>
                    <a:pt x="24" y="19"/>
                    <a:pt x="25" y="19"/>
                  </a:cubicBezTo>
                  <a:cubicBezTo>
                    <a:pt x="26" y="18"/>
                    <a:pt x="29" y="24"/>
                    <a:pt x="32" y="26"/>
                  </a:cubicBezTo>
                  <a:cubicBezTo>
                    <a:pt x="34" y="29"/>
                    <a:pt x="35" y="24"/>
                    <a:pt x="35" y="22"/>
                  </a:cubicBezTo>
                  <a:cubicBezTo>
                    <a:pt x="35" y="20"/>
                    <a:pt x="37" y="20"/>
                    <a:pt x="39" y="20"/>
                  </a:cubicBezTo>
                  <a:cubicBezTo>
                    <a:pt x="40" y="20"/>
                    <a:pt x="44" y="21"/>
                    <a:pt x="44" y="19"/>
                  </a:cubicBezTo>
                  <a:cubicBezTo>
                    <a:pt x="44" y="16"/>
                    <a:pt x="46" y="17"/>
                    <a:pt x="47" y="17"/>
                  </a:cubicBezTo>
                  <a:cubicBezTo>
                    <a:pt x="49" y="17"/>
                    <a:pt x="49" y="15"/>
                    <a:pt x="49" y="15"/>
                  </a:cubicBezTo>
                  <a:cubicBezTo>
                    <a:pt x="51" y="12"/>
                    <a:pt x="51" y="12"/>
                    <a:pt x="51" y="12"/>
                  </a:cubicBezTo>
                  <a:cubicBezTo>
                    <a:pt x="49" y="12"/>
                    <a:pt x="47" y="11"/>
                    <a:pt x="46" y="12"/>
                  </a:cubicBezTo>
                  <a:close/>
                </a:path>
              </a:pathLst>
            </a:custGeom>
            <a:grpFill/>
            <a:ln w="3175" cap="flat">
              <a:noFill/>
              <a:prstDash val="solid"/>
              <a:miter lim="800000"/>
              <a:headEnd/>
              <a:tailEnd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dirty="0">
                <a:solidFill>
                  <a:prstClr val="black"/>
                </a:solidFill>
                <a:latin typeface="+mn-lt"/>
                <a:ea typeface="造字工房悦黑体验版常规体" pitchFamily="50" charset="-122"/>
              </a:endParaRPr>
            </a:p>
          </p:txBody>
        </p:sp>
        <p:sp>
          <p:nvSpPr>
            <p:cNvPr id="164" name="Freeform 87"/>
            <p:cNvSpPr>
              <a:spLocks/>
            </p:cNvSpPr>
            <p:nvPr/>
          </p:nvSpPr>
          <p:spPr bwMode="auto">
            <a:xfrm>
              <a:off x="5462781" y="2587402"/>
              <a:ext cx="229338" cy="261558"/>
            </a:xfrm>
            <a:custGeom>
              <a:avLst/>
              <a:gdLst/>
              <a:ahLst/>
              <a:cxnLst>
                <a:cxn ang="0">
                  <a:pos x="13" y="29"/>
                </a:cxn>
                <a:cxn ang="0">
                  <a:pos x="7" y="35"/>
                </a:cxn>
                <a:cxn ang="0">
                  <a:pos x="11" y="41"/>
                </a:cxn>
                <a:cxn ang="0">
                  <a:pos x="9" y="44"/>
                </a:cxn>
                <a:cxn ang="0">
                  <a:pos x="2" y="47"/>
                </a:cxn>
                <a:cxn ang="0">
                  <a:pos x="2" y="53"/>
                </a:cxn>
                <a:cxn ang="0">
                  <a:pos x="0" y="62"/>
                </a:cxn>
                <a:cxn ang="0">
                  <a:pos x="3" y="69"/>
                </a:cxn>
                <a:cxn ang="0">
                  <a:pos x="1" y="73"/>
                </a:cxn>
                <a:cxn ang="0">
                  <a:pos x="5" y="82"/>
                </a:cxn>
                <a:cxn ang="0">
                  <a:pos x="7" y="84"/>
                </a:cxn>
                <a:cxn ang="0">
                  <a:pos x="14" y="87"/>
                </a:cxn>
                <a:cxn ang="0">
                  <a:pos x="20" y="89"/>
                </a:cxn>
                <a:cxn ang="0">
                  <a:pos x="23" y="93"/>
                </a:cxn>
                <a:cxn ang="0">
                  <a:pos x="18" y="102"/>
                </a:cxn>
                <a:cxn ang="0">
                  <a:pos x="17" y="109"/>
                </a:cxn>
                <a:cxn ang="0">
                  <a:pos x="27" y="109"/>
                </a:cxn>
                <a:cxn ang="0">
                  <a:pos x="34" y="108"/>
                </a:cxn>
                <a:cxn ang="0">
                  <a:pos x="41" y="111"/>
                </a:cxn>
                <a:cxn ang="0">
                  <a:pos x="42" y="110"/>
                </a:cxn>
                <a:cxn ang="0">
                  <a:pos x="49" y="112"/>
                </a:cxn>
                <a:cxn ang="0">
                  <a:pos x="55" y="111"/>
                </a:cxn>
                <a:cxn ang="0">
                  <a:pos x="62" y="110"/>
                </a:cxn>
                <a:cxn ang="0">
                  <a:pos x="73" y="108"/>
                </a:cxn>
                <a:cxn ang="0">
                  <a:pos x="78" y="105"/>
                </a:cxn>
                <a:cxn ang="0">
                  <a:pos x="82" y="98"/>
                </a:cxn>
                <a:cxn ang="0">
                  <a:pos x="89" y="93"/>
                </a:cxn>
                <a:cxn ang="0">
                  <a:pos x="77" y="84"/>
                </a:cxn>
                <a:cxn ang="0">
                  <a:pos x="73" y="74"/>
                </a:cxn>
                <a:cxn ang="0">
                  <a:pos x="72" y="68"/>
                </a:cxn>
                <a:cxn ang="0">
                  <a:pos x="84" y="64"/>
                </a:cxn>
                <a:cxn ang="0">
                  <a:pos x="93" y="60"/>
                </a:cxn>
                <a:cxn ang="0">
                  <a:pos x="99" y="59"/>
                </a:cxn>
                <a:cxn ang="0">
                  <a:pos x="100" y="53"/>
                </a:cxn>
                <a:cxn ang="0">
                  <a:pos x="97" y="44"/>
                </a:cxn>
                <a:cxn ang="0">
                  <a:pos x="95" y="38"/>
                </a:cxn>
                <a:cxn ang="0">
                  <a:pos x="93" y="33"/>
                </a:cxn>
                <a:cxn ang="0">
                  <a:pos x="92" y="28"/>
                </a:cxn>
                <a:cxn ang="0">
                  <a:pos x="92" y="16"/>
                </a:cxn>
                <a:cxn ang="0">
                  <a:pos x="92" y="15"/>
                </a:cxn>
                <a:cxn ang="0">
                  <a:pos x="91" y="14"/>
                </a:cxn>
                <a:cxn ang="0">
                  <a:pos x="85" y="10"/>
                </a:cxn>
                <a:cxn ang="0">
                  <a:pos x="86" y="3"/>
                </a:cxn>
                <a:cxn ang="0">
                  <a:pos x="76" y="6"/>
                </a:cxn>
                <a:cxn ang="0">
                  <a:pos x="63" y="13"/>
                </a:cxn>
                <a:cxn ang="0">
                  <a:pos x="57" y="9"/>
                </a:cxn>
                <a:cxn ang="0">
                  <a:pos x="53" y="7"/>
                </a:cxn>
                <a:cxn ang="0">
                  <a:pos x="45" y="3"/>
                </a:cxn>
                <a:cxn ang="0">
                  <a:pos x="44" y="0"/>
                </a:cxn>
                <a:cxn ang="0">
                  <a:pos x="40" y="1"/>
                </a:cxn>
                <a:cxn ang="0">
                  <a:pos x="30" y="0"/>
                </a:cxn>
                <a:cxn ang="0">
                  <a:pos x="32" y="5"/>
                </a:cxn>
                <a:cxn ang="0">
                  <a:pos x="35" y="15"/>
                </a:cxn>
                <a:cxn ang="0">
                  <a:pos x="30" y="19"/>
                </a:cxn>
                <a:cxn ang="0">
                  <a:pos x="22" y="18"/>
                </a:cxn>
                <a:cxn ang="0">
                  <a:pos x="13" y="19"/>
                </a:cxn>
                <a:cxn ang="0">
                  <a:pos x="13" y="22"/>
                </a:cxn>
                <a:cxn ang="0">
                  <a:pos x="13" y="29"/>
                </a:cxn>
              </a:cxnLst>
              <a:rect l="0" t="0" r="r" b="b"/>
              <a:pathLst>
                <a:path w="101" h="114">
                  <a:moveTo>
                    <a:pt x="13" y="29"/>
                  </a:moveTo>
                  <a:cubicBezTo>
                    <a:pt x="10" y="33"/>
                    <a:pt x="7" y="34"/>
                    <a:pt x="7" y="35"/>
                  </a:cubicBezTo>
                  <a:cubicBezTo>
                    <a:pt x="8" y="36"/>
                    <a:pt x="12" y="39"/>
                    <a:pt x="11" y="41"/>
                  </a:cubicBezTo>
                  <a:cubicBezTo>
                    <a:pt x="10" y="42"/>
                    <a:pt x="9" y="41"/>
                    <a:pt x="9" y="44"/>
                  </a:cubicBezTo>
                  <a:cubicBezTo>
                    <a:pt x="9" y="47"/>
                    <a:pt x="4" y="47"/>
                    <a:pt x="2" y="47"/>
                  </a:cubicBezTo>
                  <a:cubicBezTo>
                    <a:pt x="1" y="47"/>
                    <a:pt x="3" y="50"/>
                    <a:pt x="2" y="53"/>
                  </a:cubicBezTo>
                  <a:cubicBezTo>
                    <a:pt x="1" y="55"/>
                    <a:pt x="1" y="60"/>
                    <a:pt x="0" y="62"/>
                  </a:cubicBezTo>
                  <a:cubicBezTo>
                    <a:pt x="0" y="64"/>
                    <a:pt x="4" y="67"/>
                    <a:pt x="3" y="69"/>
                  </a:cubicBezTo>
                  <a:cubicBezTo>
                    <a:pt x="3" y="70"/>
                    <a:pt x="0" y="72"/>
                    <a:pt x="1" y="73"/>
                  </a:cubicBezTo>
                  <a:cubicBezTo>
                    <a:pt x="2" y="74"/>
                    <a:pt x="4" y="76"/>
                    <a:pt x="5" y="82"/>
                  </a:cubicBezTo>
                  <a:cubicBezTo>
                    <a:pt x="6" y="83"/>
                    <a:pt x="7" y="83"/>
                    <a:pt x="7" y="84"/>
                  </a:cubicBezTo>
                  <a:cubicBezTo>
                    <a:pt x="9" y="86"/>
                    <a:pt x="11" y="87"/>
                    <a:pt x="14" y="87"/>
                  </a:cubicBezTo>
                  <a:cubicBezTo>
                    <a:pt x="18" y="87"/>
                    <a:pt x="19" y="89"/>
                    <a:pt x="20" y="89"/>
                  </a:cubicBezTo>
                  <a:cubicBezTo>
                    <a:pt x="22" y="89"/>
                    <a:pt x="26" y="90"/>
                    <a:pt x="23" y="93"/>
                  </a:cubicBezTo>
                  <a:cubicBezTo>
                    <a:pt x="19" y="96"/>
                    <a:pt x="19" y="99"/>
                    <a:pt x="18" y="102"/>
                  </a:cubicBezTo>
                  <a:cubicBezTo>
                    <a:pt x="18" y="104"/>
                    <a:pt x="18" y="107"/>
                    <a:pt x="17" y="109"/>
                  </a:cubicBezTo>
                  <a:cubicBezTo>
                    <a:pt x="20" y="109"/>
                    <a:pt x="25" y="109"/>
                    <a:pt x="27" y="109"/>
                  </a:cubicBezTo>
                  <a:cubicBezTo>
                    <a:pt x="29" y="107"/>
                    <a:pt x="31" y="107"/>
                    <a:pt x="34" y="108"/>
                  </a:cubicBezTo>
                  <a:cubicBezTo>
                    <a:pt x="36" y="109"/>
                    <a:pt x="39" y="110"/>
                    <a:pt x="41" y="111"/>
                  </a:cubicBezTo>
                  <a:cubicBezTo>
                    <a:pt x="41" y="110"/>
                    <a:pt x="41" y="110"/>
                    <a:pt x="42" y="110"/>
                  </a:cubicBezTo>
                  <a:cubicBezTo>
                    <a:pt x="44" y="110"/>
                    <a:pt x="47" y="114"/>
                    <a:pt x="49" y="112"/>
                  </a:cubicBezTo>
                  <a:cubicBezTo>
                    <a:pt x="50" y="109"/>
                    <a:pt x="54" y="110"/>
                    <a:pt x="55" y="111"/>
                  </a:cubicBezTo>
                  <a:cubicBezTo>
                    <a:pt x="57" y="112"/>
                    <a:pt x="60" y="112"/>
                    <a:pt x="62" y="110"/>
                  </a:cubicBezTo>
                  <a:cubicBezTo>
                    <a:pt x="64" y="108"/>
                    <a:pt x="72" y="107"/>
                    <a:pt x="73" y="108"/>
                  </a:cubicBezTo>
                  <a:cubicBezTo>
                    <a:pt x="75" y="109"/>
                    <a:pt x="80" y="111"/>
                    <a:pt x="78" y="105"/>
                  </a:cubicBezTo>
                  <a:cubicBezTo>
                    <a:pt x="76" y="99"/>
                    <a:pt x="82" y="100"/>
                    <a:pt x="82" y="98"/>
                  </a:cubicBezTo>
                  <a:cubicBezTo>
                    <a:pt x="83" y="95"/>
                    <a:pt x="90" y="94"/>
                    <a:pt x="89" y="93"/>
                  </a:cubicBezTo>
                  <a:cubicBezTo>
                    <a:pt x="88" y="91"/>
                    <a:pt x="79" y="86"/>
                    <a:pt x="77" y="84"/>
                  </a:cubicBezTo>
                  <a:cubicBezTo>
                    <a:pt x="74" y="82"/>
                    <a:pt x="74" y="77"/>
                    <a:pt x="73" y="74"/>
                  </a:cubicBezTo>
                  <a:cubicBezTo>
                    <a:pt x="72" y="72"/>
                    <a:pt x="69" y="69"/>
                    <a:pt x="72" y="68"/>
                  </a:cubicBezTo>
                  <a:cubicBezTo>
                    <a:pt x="76" y="68"/>
                    <a:pt x="81" y="66"/>
                    <a:pt x="84" y="64"/>
                  </a:cubicBezTo>
                  <a:cubicBezTo>
                    <a:pt x="87" y="61"/>
                    <a:pt x="92" y="61"/>
                    <a:pt x="93" y="60"/>
                  </a:cubicBezTo>
                  <a:cubicBezTo>
                    <a:pt x="95" y="58"/>
                    <a:pt x="98" y="61"/>
                    <a:pt x="99" y="59"/>
                  </a:cubicBezTo>
                  <a:cubicBezTo>
                    <a:pt x="100" y="58"/>
                    <a:pt x="101" y="55"/>
                    <a:pt x="100" y="53"/>
                  </a:cubicBezTo>
                  <a:cubicBezTo>
                    <a:pt x="98" y="51"/>
                    <a:pt x="97" y="48"/>
                    <a:pt x="97" y="44"/>
                  </a:cubicBezTo>
                  <a:cubicBezTo>
                    <a:pt x="97" y="40"/>
                    <a:pt x="95" y="40"/>
                    <a:pt x="95" y="38"/>
                  </a:cubicBezTo>
                  <a:cubicBezTo>
                    <a:pt x="95" y="36"/>
                    <a:pt x="95" y="34"/>
                    <a:pt x="93" y="33"/>
                  </a:cubicBezTo>
                  <a:cubicBezTo>
                    <a:pt x="91" y="32"/>
                    <a:pt x="90" y="31"/>
                    <a:pt x="92" y="28"/>
                  </a:cubicBezTo>
                  <a:cubicBezTo>
                    <a:pt x="94" y="25"/>
                    <a:pt x="93" y="18"/>
                    <a:pt x="92" y="16"/>
                  </a:cubicBezTo>
                  <a:cubicBezTo>
                    <a:pt x="92" y="16"/>
                    <a:pt x="92" y="15"/>
                    <a:pt x="92" y="15"/>
                  </a:cubicBezTo>
                  <a:cubicBezTo>
                    <a:pt x="92" y="15"/>
                    <a:pt x="91" y="14"/>
                    <a:pt x="91" y="14"/>
                  </a:cubicBezTo>
                  <a:cubicBezTo>
                    <a:pt x="91" y="11"/>
                    <a:pt x="89" y="10"/>
                    <a:pt x="85" y="10"/>
                  </a:cubicBezTo>
                  <a:cubicBezTo>
                    <a:pt x="80" y="10"/>
                    <a:pt x="87" y="6"/>
                    <a:pt x="86" y="3"/>
                  </a:cubicBezTo>
                  <a:cubicBezTo>
                    <a:pt x="84" y="1"/>
                    <a:pt x="80" y="7"/>
                    <a:pt x="76" y="6"/>
                  </a:cubicBezTo>
                  <a:cubicBezTo>
                    <a:pt x="72" y="5"/>
                    <a:pt x="67" y="11"/>
                    <a:pt x="63" y="13"/>
                  </a:cubicBezTo>
                  <a:cubicBezTo>
                    <a:pt x="60" y="16"/>
                    <a:pt x="55" y="13"/>
                    <a:pt x="57" y="9"/>
                  </a:cubicBezTo>
                  <a:cubicBezTo>
                    <a:pt x="60" y="5"/>
                    <a:pt x="57" y="6"/>
                    <a:pt x="53" y="7"/>
                  </a:cubicBezTo>
                  <a:cubicBezTo>
                    <a:pt x="49" y="9"/>
                    <a:pt x="44" y="7"/>
                    <a:pt x="45" y="3"/>
                  </a:cubicBezTo>
                  <a:cubicBezTo>
                    <a:pt x="45" y="2"/>
                    <a:pt x="45" y="1"/>
                    <a:pt x="44" y="0"/>
                  </a:cubicBezTo>
                  <a:cubicBezTo>
                    <a:pt x="42" y="1"/>
                    <a:pt x="41" y="1"/>
                    <a:pt x="40" y="1"/>
                  </a:cubicBezTo>
                  <a:cubicBezTo>
                    <a:pt x="38" y="0"/>
                    <a:pt x="34" y="0"/>
                    <a:pt x="30" y="0"/>
                  </a:cubicBezTo>
                  <a:cubicBezTo>
                    <a:pt x="31" y="1"/>
                    <a:pt x="32" y="3"/>
                    <a:pt x="32" y="5"/>
                  </a:cubicBezTo>
                  <a:cubicBezTo>
                    <a:pt x="30" y="8"/>
                    <a:pt x="33" y="10"/>
                    <a:pt x="35" y="15"/>
                  </a:cubicBezTo>
                  <a:cubicBezTo>
                    <a:pt x="37" y="19"/>
                    <a:pt x="30" y="16"/>
                    <a:pt x="30" y="19"/>
                  </a:cubicBezTo>
                  <a:cubicBezTo>
                    <a:pt x="30" y="22"/>
                    <a:pt x="24" y="19"/>
                    <a:pt x="22" y="18"/>
                  </a:cubicBezTo>
                  <a:cubicBezTo>
                    <a:pt x="20" y="17"/>
                    <a:pt x="13" y="18"/>
                    <a:pt x="13" y="19"/>
                  </a:cubicBezTo>
                  <a:cubicBezTo>
                    <a:pt x="13" y="20"/>
                    <a:pt x="13" y="21"/>
                    <a:pt x="13" y="22"/>
                  </a:cubicBezTo>
                  <a:cubicBezTo>
                    <a:pt x="14" y="25"/>
                    <a:pt x="14" y="28"/>
                    <a:pt x="13" y="29"/>
                  </a:cubicBezTo>
                  <a:close/>
                </a:path>
              </a:pathLst>
            </a:custGeom>
            <a:grpFill/>
            <a:ln w="3175" cap="flat">
              <a:noFill/>
              <a:prstDash val="solid"/>
              <a:miter lim="800000"/>
              <a:headEnd/>
              <a:tailEnd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dirty="0">
                <a:solidFill>
                  <a:prstClr val="black"/>
                </a:solidFill>
                <a:latin typeface="+mn-lt"/>
                <a:ea typeface="造字工房悦黑体验版常规体" pitchFamily="50" charset="-122"/>
              </a:endParaRPr>
            </a:p>
          </p:txBody>
        </p:sp>
        <p:sp>
          <p:nvSpPr>
            <p:cNvPr id="165" name="Freeform 88"/>
            <p:cNvSpPr>
              <a:spLocks/>
            </p:cNvSpPr>
            <p:nvPr/>
          </p:nvSpPr>
          <p:spPr bwMode="auto">
            <a:xfrm>
              <a:off x="5838060" y="1963834"/>
              <a:ext cx="269139" cy="430244"/>
            </a:xfrm>
            <a:custGeom>
              <a:avLst/>
              <a:gdLst/>
              <a:ahLst/>
              <a:cxnLst>
                <a:cxn ang="0">
                  <a:pos x="100" y="158"/>
                </a:cxn>
                <a:cxn ang="0">
                  <a:pos x="117" y="142"/>
                </a:cxn>
                <a:cxn ang="0">
                  <a:pos x="114" y="133"/>
                </a:cxn>
                <a:cxn ang="0">
                  <a:pos x="100" y="122"/>
                </a:cxn>
                <a:cxn ang="0">
                  <a:pos x="107" y="116"/>
                </a:cxn>
                <a:cxn ang="0">
                  <a:pos x="101" y="110"/>
                </a:cxn>
                <a:cxn ang="0">
                  <a:pos x="102" y="104"/>
                </a:cxn>
                <a:cxn ang="0">
                  <a:pos x="97" y="101"/>
                </a:cxn>
                <a:cxn ang="0">
                  <a:pos x="99" y="97"/>
                </a:cxn>
                <a:cxn ang="0">
                  <a:pos x="98" y="89"/>
                </a:cxn>
                <a:cxn ang="0">
                  <a:pos x="101" y="82"/>
                </a:cxn>
                <a:cxn ang="0">
                  <a:pos x="91" y="65"/>
                </a:cxn>
                <a:cxn ang="0">
                  <a:pos x="94" y="58"/>
                </a:cxn>
                <a:cxn ang="0">
                  <a:pos x="101" y="50"/>
                </a:cxn>
                <a:cxn ang="0">
                  <a:pos x="93" y="42"/>
                </a:cxn>
                <a:cxn ang="0">
                  <a:pos x="86" y="38"/>
                </a:cxn>
                <a:cxn ang="0">
                  <a:pos x="84" y="31"/>
                </a:cxn>
                <a:cxn ang="0">
                  <a:pos x="86" y="25"/>
                </a:cxn>
                <a:cxn ang="0">
                  <a:pos x="90" y="22"/>
                </a:cxn>
                <a:cxn ang="0">
                  <a:pos x="93" y="18"/>
                </a:cxn>
                <a:cxn ang="0">
                  <a:pos x="93" y="11"/>
                </a:cxn>
                <a:cxn ang="0">
                  <a:pos x="81" y="3"/>
                </a:cxn>
                <a:cxn ang="0">
                  <a:pos x="72" y="3"/>
                </a:cxn>
                <a:cxn ang="0">
                  <a:pos x="61" y="6"/>
                </a:cxn>
                <a:cxn ang="0">
                  <a:pos x="54" y="14"/>
                </a:cxn>
                <a:cxn ang="0">
                  <a:pos x="52" y="23"/>
                </a:cxn>
                <a:cxn ang="0">
                  <a:pos x="47" y="30"/>
                </a:cxn>
                <a:cxn ang="0">
                  <a:pos x="40" y="28"/>
                </a:cxn>
                <a:cxn ang="0">
                  <a:pos x="32" y="28"/>
                </a:cxn>
                <a:cxn ang="0">
                  <a:pos x="19" y="27"/>
                </a:cxn>
                <a:cxn ang="0">
                  <a:pos x="7" y="18"/>
                </a:cxn>
                <a:cxn ang="0">
                  <a:pos x="0" y="23"/>
                </a:cxn>
                <a:cxn ang="0">
                  <a:pos x="12" y="32"/>
                </a:cxn>
                <a:cxn ang="0">
                  <a:pos x="28" y="42"/>
                </a:cxn>
                <a:cxn ang="0">
                  <a:pos x="29" y="53"/>
                </a:cxn>
                <a:cxn ang="0">
                  <a:pos x="31" y="63"/>
                </a:cxn>
                <a:cxn ang="0">
                  <a:pos x="31" y="73"/>
                </a:cxn>
                <a:cxn ang="0">
                  <a:pos x="33" y="78"/>
                </a:cxn>
                <a:cxn ang="0">
                  <a:pos x="34" y="84"/>
                </a:cxn>
                <a:cxn ang="0">
                  <a:pos x="44" y="88"/>
                </a:cxn>
                <a:cxn ang="0">
                  <a:pos x="48" y="96"/>
                </a:cxn>
                <a:cxn ang="0">
                  <a:pos x="46" y="100"/>
                </a:cxn>
                <a:cxn ang="0">
                  <a:pos x="39" y="105"/>
                </a:cxn>
                <a:cxn ang="0">
                  <a:pos x="28" y="117"/>
                </a:cxn>
                <a:cxn ang="0">
                  <a:pos x="21" y="122"/>
                </a:cxn>
                <a:cxn ang="0">
                  <a:pos x="15" y="128"/>
                </a:cxn>
                <a:cxn ang="0">
                  <a:pos x="7" y="132"/>
                </a:cxn>
                <a:cxn ang="0">
                  <a:pos x="2" y="139"/>
                </a:cxn>
                <a:cxn ang="0">
                  <a:pos x="3" y="146"/>
                </a:cxn>
                <a:cxn ang="0">
                  <a:pos x="4" y="153"/>
                </a:cxn>
                <a:cxn ang="0">
                  <a:pos x="6" y="166"/>
                </a:cxn>
                <a:cxn ang="0">
                  <a:pos x="3" y="178"/>
                </a:cxn>
                <a:cxn ang="0">
                  <a:pos x="13" y="182"/>
                </a:cxn>
                <a:cxn ang="0">
                  <a:pos x="20" y="186"/>
                </a:cxn>
                <a:cxn ang="0">
                  <a:pos x="33" y="188"/>
                </a:cxn>
                <a:cxn ang="0">
                  <a:pos x="68" y="180"/>
                </a:cxn>
                <a:cxn ang="0">
                  <a:pos x="78" y="179"/>
                </a:cxn>
                <a:cxn ang="0">
                  <a:pos x="83" y="172"/>
                </a:cxn>
                <a:cxn ang="0">
                  <a:pos x="100" y="158"/>
                </a:cxn>
              </a:cxnLst>
              <a:rect l="0" t="0" r="r" b="b"/>
              <a:pathLst>
                <a:path w="118" h="189">
                  <a:moveTo>
                    <a:pt x="100" y="158"/>
                  </a:moveTo>
                  <a:cubicBezTo>
                    <a:pt x="103" y="152"/>
                    <a:pt x="115" y="148"/>
                    <a:pt x="117" y="142"/>
                  </a:cubicBezTo>
                  <a:cubicBezTo>
                    <a:pt x="118" y="140"/>
                    <a:pt x="118" y="138"/>
                    <a:pt x="114" y="133"/>
                  </a:cubicBezTo>
                  <a:cubicBezTo>
                    <a:pt x="110" y="128"/>
                    <a:pt x="100" y="125"/>
                    <a:pt x="100" y="122"/>
                  </a:cubicBezTo>
                  <a:cubicBezTo>
                    <a:pt x="99" y="120"/>
                    <a:pt x="107" y="119"/>
                    <a:pt x="107" y="116"/>
                  </a:cubicBezTo>
                  <a:cubicBezTo>
                    <a:pt x="106" y="113"/>
                    <a:pt x="102" y="113"/>
                    <a:pt x="101" y="110"/>
                  </a:cubicBezTo>
                  <a:cubicBezTo>
                    <a:pt x="99" y="107"/>
                    <a:pt x="103" y="106"/>
                    <a:pt x="102" y="104"/>
                  </a:cubicBezTo>
                  <a:cubicBezTo>
                    <a:pt x="102" y="103"/>
                    <a:pt x="97" y="102"/>
                    <a:pt x="97" y="101"/>
                  </a:cubicBezTo>
                  <a:cubicBezTo>
                    <a:pt x="96" y="99"/>
                    <a:pt x="100" y="99"/>
                    <a:pt x="99" y="97"/>
                  </a:cubicBezTo>
                  <a:cubicBezTo>
                    <a:pt x="99" y="95"/>
                    <a:pt x="95" y="92"/>
                    <a:pt x="98" y="89"/>
                  </a:cubicBezTo>
                  <a:cubicBezTo>
                    <a:pt x="100" y="86"/>
                    <a:pt x="105" y="89"/>
                    <a:pt x="101" y="82"/>
                  </a:cubicBezTo>
                  <a:cubicBezTo>
                    <a:pt x="98" y="75"/>
                    <a:pt x="92" y="67"/>
                    <a:pt x="91" y="65"/>
                  </a:cubicBezTo>
                  <a:cubicBezTo>
                    <a:pt x="89" y="63"/>
                    <a:pt x="92" y="60"/>
                    <a:pt x="94" y="58"/>
                  </a:cubicBezTo>
                  <a:cubicBezTo>
                    <a:pt x="96" y="57"/>
                    <a:pt x="101" y="52"/>
                    <a:pt x="101" y="50"/>
                  </a:cubicBezTo>
                  <a:cubicBezTo>
                    <a:pt x="101" y="48"/>
                    <a:pt x="95" y="43"/>
                    <a:pt x="93" y="42"/>
                  </a:cubicBezTo>
                  <a:cubicBezTo>
                    <a:pt x="91" y="41"/>
                    <a:pt x="88" y="41"/>
                    <a:pt x="86" y="38"/>
                  </a:cubicBezTo>
                  <a:cubicBezTo>
                    <a:pt x="84" y="34"/>
                    <a:pt x="83" y="33"/>
                    <a:pt x="84" y="31"/>
                  </a:cubicBezTo>
                  <a:cubicBezTo>
                    <a:pt x="86" y="29"/>
                    <a:pt x="86" y="27"/>
                    <a:pt x="86" y="25"/>
                  </a:cubicBezTo>
                  <a:cubicBezTo>
                    <a:pt x="86" y="23"/>
                    <a:pt x="90" y="25"/>
                    <a:pt x="90" y="22"/>
                  </a:cubicBezTo>
                  <a:cubicBezTo>
                    <a:pt x="91" y="20"/>
                    <a:pt x="92" y="19"/>
                    <a:pt x="93" y="18"/>
                  </a:cubicBezTo>
                  <a:cubicBezTo>
                    <a:pt x="93" y="15"/>
                    <a:pt x="93" y="13"/>
                    <a:pt x="93" y="11"/>
                  </a:cubicBezTo>
                  <a:cubicBezTo>
                    <a:pt x="92" y="8"/>
                    <a:pt x="83" y="7"/>
                    <a:pt x="81" y="3"/>
                  </a:cubicBezTo>
                  <a:cubicBezTo>
                    <a:pt x="79" y="0"/>
                    <a:pt x="74" y="1"/>
                    <a:pt x="72" y="3"/>
                  </a:cubicBezTo>
                  <a:cubicBezTo>
                    <a:pt x="70" y="6"/>
                    <a:pt x="61" y="3"/>
                    <a:pt x="61" y="6"/>
                  </a:cubicBezTo>
                  <a:cubicBezTo>
                    <a:pt x="61" y="9"/>
                    <a:pt x="54" y="10"/>
                    <a:pt x="54" y="14"/>
                  </a:cubicBezTo>
                  <a:cubicBezTo>
                    <a:pt x="54" y="17"/>
                    <a:pt x="57" y="24"/>
                    <a:pt x="52" y="23"/>
                  </a:cubicBezTo>
                  <a:cubicBezTo>
                    <a:pt x="46" y="23"/>
                    <a:pt x="50" y="25"/>
                    <a:pt x="47" y="30"/>
                  </a:cubicBezTo>
                  <a:cubicBezTo>
                    <a:pt x="44" y="34"/>
                    <a:pt x="44" y="27"/>
                    <a:pt x="40" y="28"/>
                  </a:cubicBezTo>
                  <a:cubicBezTo>
                    <a:pt x="37" y="29"/>
                    <a:pt x="33" y="25"/>
                    <a:pt x="32" y="28"/>
                  </a:cubicBezTo>
                  <a:cubicBezTo>
                    <a:pt x="30" y="30"/>
                    <a:pt x="25" y="28"/>
                    <a:pt x="19" y="27"/>
                  </a:cubicBezTo>
                  <a:cubicBezTo>
                    <a:pt x="14" y="26"/>
                    <a:pt x="11" y="18"/>
                    <a:pt x="7" y="18"/>
                  </a:cubicBezTo>
                  <a:cubicBezTo>
                    <a:pt x="4" y="18"/>
                    <a:pt x="1" y="20"/>
                    <a:pt x="0" y="23"/>
                  </a:cubicBezTo>
                  <a:cubicBezTo>
                    <a:pt x="4" y="26"/>
                    <a:pt x="7" y="30"/>
                    <a:pt x="12" y="32"/>
                  </a:cubicBezTo>
                  <a:cubicBezTo>
                    <a:pt x="18" y="35"/>
                    <a:pt x="29" y="38"/>
                    <a:pt x="28" y="42"/>
                  </a:cubicBezTo>
                  <a:cubicBezTo>
                    <a:pt x="28" y="46"/>
                    <a:pt x="26" y="51"/>
                    <a:pt x="29" y="53"/>
                  </a:cubicBezTo>
                  <a:cubicBezTo>
                    <a:pt x="31" y="54"/>
                    <a:pt x="28" y="61"/>
                    <a:pt x="31" y="63"/>
                  </a:cubicBezTo>
                  <a:cubicBezTo>
                    <a:pt x="34" y="64"/>
                    <a:pt x="33" y="73"/>
                    <a:pt x="31" y="73"/>
                  </a:cubicBezTo>
                  <a:cubicBezTo>
                    <a:pt x="28" y="73"/>
                    <a:pt x="31" y="77"/>
                    <a:pt x="33" y="78"/>
                  </a:cubicBezTo>
                  <a:cubicBezTo>
                    <a:pt x="34" y="79"/>
                    <a:pt x="34" y="81"/>
                    <a:pt x="34" y="84"/>
                  </a:cubicBezTo>
                  <a:cubicBezTo>
                    <a:pt x="38" y="85"/>
                    <a:pt x="41" y="86"/>
                    <a:pt x="44" y="88"/>
                  </a:cubicBezTo>
                  <a:cubicBezTo>
                    <a:pt x="48" y="90"/>
                    <a:pt x="47" y="93"/>
                    <a:pt x="48" y="96"/>
                  </a:cubicBezTo>
                  <a:cubicBezTo>
                    <a:pt x="48" y="100"/>
                    <a:pt x="48" y="102"/>
                    <a:pt x="46" y="100"/>
                  </a:cubicBezTo>
                  <a:cubicBezTo>
                    <a:pt x="43" y="99"/>
                    <a:pt x="41" y="100"/>
                    <a:pt x="39" y="105"/>
                  </a:cubicBezTo>
                  <a:cubicBezTo>
                    <a:pt x="38" y="110"/>
                    <a:pt x="32" y="116"/>
                    <a:pt x="28" y="117"/>
                  </a:cubicBezTo>
                  <a:cubicBezTo>
                    <a:pt x="24" y="117"/>
                    <a:pt x="24" y="121"/>
                    <a:pt x="21" y="122"/>
                  </a:cubicBezTo>
                  <a:cubicBezTo>
                    <a:pt x="18" y="123"/>
                    <a:pt x="15" y="125"/>
                    <a:pt x="15" y="128"/>
                  </a:cubicBezTo>
                  <a:cubicBezTo>
                    <a:pt x="15" y="132"/>
                    <a:pt x="11" y="132"/>
                    <a:pt x="7" y="132"/>
                  </a:cubicBezTo>
                  <a:cubicBezTo>
                    <a:pt x="4" y="132"/>
                    <a:pt x="5" y="138"/>
                    <a:pt x="2" y="139"/>
                  </a:cubicBezTo>
                  <a:cubicBezTo>
                    <a:pt x="0" y="141"/>
                    <a:pt x="0" y="143"/>
                    <a:pt x="3" y="146"/>
                  </a:cubicBezTo>
                  <a:cubicBezTo>
                    <a:pt x="5" y="149"/>
                    <a:pt x="3" y="151"/>
                    <a:pt x="4" y="153"/>
                  </a:cubicBezTo>
                  <a:cubicBezTo>
                    <a:pt x="5" y="156"/>
                    <a:pt x="8" y="161"/>
                    <a:pt x="6" y="166"/>
                  </a:cubicBezTo>
                  <a:cubicBezTo>
                    <a:pt x="3" y="172"/>
                    <a:pt x="1" y="178"/>
                    <a:pt x="3" y="178"/>
                  </a:cubicBezTo>
                  <a:cubicBezTo>
                    <a:pt x="5" y="177"/>
                    <a:pt x="10" y="182"/>
                    <a:pt x="13" y="182"/>
                  </a:cubicBezTo>
                  <a:cubicBezTo>
                    <a:pt x="17" y="182"/>
                    <a:pt x="17" y="187"/>
                    <a:pt x="20" y="186"/>
                  </a:cubicBezTo>
                  <a:cubicBezTo>
                    <a:pt x="23" y="185"/>
                    <a:pt x="23" y="189"/>
                    <a:pt x="33" y="188"/>
                  </a:cubicBezTo>
                  <a:cubicBezTo>
                    <a:pt x="42" y="188"/>
                    <a:pt x="60" y="180"/>
                    <a:pt x="68" y="180"/>
                  </a:cubicBezTo>
                  <a:cubicBezTo>
                    <a:pt x="72" y="180"/>
                    <a:pt x="75" y="180"/>
                    <a:pt x="78" y="179"/>
                  </a:cubicBezTo>
                  <a:cubicBezTo>
                    <a:pt x="79" y="177"/>
                    <a:pt x="81" y="174"/>
                    <a:pt x="83" y="172"/>
                  </a:cubicBezTo>
                  <a:cubicBezTo>
                    <a:pt x="88" y="168"/>
                    <a:pt x="98" y="164"/>
                    <a:pt x="100" y="158"/>
                  </a:cubicBezTo>
                  <a:close/>
                </a:path>
              </a:pathLst>
            </a:custGeom>
            <a:grpFill/>
            <a:ln w="3175" cap="flat">
              <a:noFill/>
              <a:prstDash val="solid"/>
              <a:miter lim="800000"/>
              <a:headEnd/>
              <a:tailEnd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dirty="0">
                <a:solidFill>
                  <a:prstClr val="black"/>
                </a:solidFill>
                <a:latin typeface="+mn-lt"/>
                <a:ea typeface="造字工房悦黑体验版常规体" pitchFamily="50" charset="-122"/>
              </a:endParaRPr>
            </a:p>
          </p:txBody>
        </p:sp>
        <p:sp>
          <p:nvSpPr>
            <p:cNvPr id="166" name="Freeform 89"/>
            <p:cNvSpPr>
              <a:spLocks/>
            </p:cNvSpPr>
            <p:nvPr/>
          </p:nvSpPr>
          <p:spPr bwMode="auto">
            <a:xfrm>
              <a:off x="6183013" y="3311424"/>
              <a:ext cx="543965" cy="434035"/>
            </a:xfrm>
            <a:custGeom>
              <a:avLst/>
              <a:gdLst/>
              <a:ahLst/>
              <a:cxnLst>
                <a:cxn ang="0">
                  <a:pos x="142" y="40"/>
                </a:cxn>
                <a:cxn ang="0">
                  <a:pos x="122" y="38"/>
                </a:cxn>
                <a:cxn ang="0">
                  <a:pos x="109" y="33"/>
                </a:cxn>
                <a:cxn ang="0">
                  <a:pos x="82" y="13"/>
                </a:cxn>
                <a:cxn ang="0">
                  <a:pos x="59" y="0"/>
                </a:cxn>
                <a:cxn ang="0">
                  <a:pos x="50" y="0"/>
                </a:cxn>
                <a:cxn ang="0">
                  <a:pos x="38" y="4"/>
                </a:cxn>
                <a:cxn ang="0">
                  <a:pos x="27" y="11"/>
                </a:cxn>
                <a:cxn ang="0">
                  <a:pos x="36" y="21"/>
                </a:cxn>
                <a:cxn ang="0">
                  <a:pos x="29" y="26"/>
                </a:cxn>
                <a:cxn ang="0">
                  <a:pos x="22" y="29"/>
                </a:cxn>
                <a:cxn ang="0">
                  <a:pos x="13" y="36"/>
                </a:cxn>
                <a:cxn ang="0">
                  <a:pos x="2" y="31"/>
                </a:cxn>
                <a:cxn ang="0">
                  <a:pos x="1" y="34"/>
                </a:cxn>
                <a:cxn ang="0">
                  <a:pos x="0" y="37"/>
                </a:cxn>
                <a:cxn ang="0">
                  <a:pos x="2" y="50"/>
                </a:cxn>
                <a:cxn ang="0">
                  <a:pos x="11" y="61"/>
                </a:cxn>
                <a:cxn ang="0">
                  <a:pos x="28" y="87"/>
                </a:cxn>
                <a:cxn ang="0">
                  <a:pos x="36" y="99"/>
                </a:cxn>
                <a:cxn ang="0">
                  <a:pos x="47" y="112"/>
                </a:cxn>
                <a:cxn ang="0">
                  <a:pos x="49" y="124"/>
                </a:cxn>
                <a:cxn ang="0">
                  <a:pos x="59" y="143"/>
                </a:cxn>
                <a:cxn ang="0">
                  <a:pos x="72" y="158"/>
                </a:cxn>
                <a:cxn ang="0">
                  <a:pos x="82" y="175"/>
                </a:cxn>
                <a:cxn ang="0">
                  <a:pos x="86" y="184"/>
                </a:cxn>
                <a:cxn ang="0">
                  <a:pos x="89" y="190"/>
                </a:cxn>
                <a:cxn ang="0">
                  <a:pos x="95" y="188"/>
                </a:cxn>
                <a:cxn ang="0">
                  <a:pos x="94" y="181"/>
                </a:cxn>
                <a:cxn ang="0">
                  <a:pos x="99" y="177"/>
                </a:cxn>
                <a:cxn ang="0">
                  <a:pos x="107" y="179"/>
                </a:cxn>
                <a:cxn ang="0">
                  <a:pos x="121" y="180"/>
                </a:cxn>
                <a:cxn ang="0">
                  <a:pos x="137" y="182"/>
                </a:cxn>
                <a:cxn ang="0">
                  <a:pos x="145" y="179"/>
                </a:cxn>
                <a:cxn ang="0">
                  <a:pos x="162" y="164"/>
                </a:cxn>
                <a:cxn ang="0">
                  <a:pos x="184" y="163"/>
                </a:cxn>
                <a:cxn ang="0">
                  <a:pos x="230" y="148"/>
                </a:cxn>
                <a:cxn ang="0">
                  <a:pos x="238" y="125"/>
                </a:cxn>
                <a:cxn ang="0">
                  <a:pos x="232" y="117"/>
                </a:cxn>
                <a:cxn ang="0">
                  <a:pos x="203" y="113"/>
                </a:cxn>
                <a:cxn ang="0">
                  <a:pos x="195" y="101"/>
                </a:cxn>
                <a:cxn ang="0">
                  <a:pos x="190" y="94"/>
                </a:cxn>
                <a:cxn ang="0">
                  <a:pos x="181" y="88"/>
                </a:cxn>
                <a:cxn ang="0">
                  <a:pos x="175" y="76"/>
                </a:cxn>
                <a:cxn ang="0">
                  <a:pos x="170" y="63"/>
                </a:cxn>
                <a:cxn ang="0">
                  <a:pos x="158" y="50"/>
                </a:cxn>
                <a:cxn ang="0">
                  <a:pos x="157" y="45"/>
                </a:cxn>
                <a:cxn ang="0">
                  <a:pos x="148" y="45"/>
                </a:cxn>
                <a:cxn ang="0">
                  <a:pos x="142" y="40"/>
                </a:cxn>
              </a:cxnLst>
              <a:rect l="0" t="0" r="r" b="b"/>
              <a:pathLst>
                <a:path w="238" h="190">
                  <a:moveTo>
                    <a:pt x="142" y="40"/>
                  </a:moveTo>
                  <a:cubicBezTo>
                    <a:pt x="142" y="40"/>
                    <a:pt x="125" y="38"/>
                    <a:pt x="122" y="38"/>
                  </a:cubicBezTo>
                  <a:cubicBezTo>
                    <a:pt x="119" y="38"/>
                    <a:pt x="113" y="37"/>
                    <a:pt x="109" y="33"/>
                  </a:cubicBezTo>
                  <a:cubicBezTo>
                    <a:pt x="105" y="30"/>
                    <a:pt x="85" y="15"/>
                    <a:pt x="82" y="13"/>
                  </a:cubicBezTo>
                  <a:cubicBezTo>
                    <a:pt x="78" y="11"/>
                    <a:pt x="63" y="1"/>
                    <a:pt x="59" y="0"/>
                  </a:cubicBezTo>
                  <a:cubicBezTo>
                    <a:pt x="55" y="0"/>
                    <a:pt x="55" y="0"/>
                    <a:pt x="50" y="0"/>
                  </a:cubicBezTo>
                  <a:cubicBezTo>
                    <a:pt x="45" y="0"/>
                    <a:pt x="47" y="3"/>
                    <a:pt x="38" y="4"/>
                  </a:cubicBezTo>
                  <a:cubicBezTo>
                    <a:pt x="30" y="4"/>
                    <a:pt x="25" y="10"/>
                    <a:pt x="27" y="11"/>
                  </a:cubicBezTo>
                  <a:cubicBezTo>
                    <a:pt x="30" y="12"/>
                    <a:pt x="38" y="19"/>
                    <a:pt x="36" y="21"/>
                  </a:cubicBezTo>
                  <a:cubicBezTo>
                    <a:pt x="33" y="22"/>
                    <a:pt x="33" y="26"/>
                    <a:pt x="29" y="26"/>
                  </a:cubicBezTo>
                  <a:cubicBezTo>
                    <a:pt x="26" y="26"/>
                    <a:pt x="22" y="27"/>
                    <a:pt x="22" y="29"/>
                  </a:cubicBezTo>
                  <a:cubicBezTo>
                    <a:pt x="22" y="32"/>
                    <a:pt x="17" y="36"/>
                    <a:pt x="13" y="36"/>
                  </a:cubicBezTo>
                  <a:cubicBezTo>
                    <a:pt x="11" y="36"/>
                    <a:pt x="6" y="33"/>
                    <a:pt x="2" y="31"/>
                  </a:cubicBezTo>
                  <a:cubicBezTo>
                    <a:pt x="1" y="34"/>
                    <a:pt x="1" y="34"/>
                    <a:pt x="1" y="34"/>
                  </a:cubicBezTo>
                  <a:cubicBezTo>
                    <a:pt x="0" y="37"/>
                    <a:pt x="0" y="37"/>
                    <a:pt x="0" y="37"/>
                  </a:cubicBezTo>
                  <a:cubicBezTo>
                    <a:pt x="1" y="40"/>
                    <a:pt x="0" y="49"/>
                    <a:pt x="2" y="50"/>
                  </a:cubicBezTo>
                  <a:cubicBezTo>
                    <a:pt x="5" y="51"/>
                    <a:pt x="6" y="55"/>
                    <a:pt x="11" y="61"/>
                  </a:cubicBezTo>
                  <a:cubicBezTo>
                    <a:pt x="17" y="67"/>
                    <a:pt x="28" y="83"/>
                    <a:pt x="28" y="87"/>
                  </a:cubicBezTo>
                  <a:cubicBezTo>
                    <a:pt x="28" y="90"/>
                    <a:pt x="30" y="95"/>
                    <a:pt x="36" y="99"/>
                  </a:cubicBezTo>
                  <a:cubicBezTo>
                    <a:pt x="43" y="104"/>
                    <a:pt x="43" y="109"/>
                    <a:pt x="47" y="112"/>
                  </a:cubicBezTo>
                  <a:cubicBezTo>
                    <a:pt x="50" y="114"/>
                    <a:pt x="49" y="118"/>
                    <a:pt x="49" y="124"/>
                  </a:cubicBezTo>
                  <a:cubicBezTo>
                    <a:pt x="50" y="131"/>
                    <a:pt x="53" y="140"/>
                    <a:pt x="59" y="143"/>
                  </a:cubicBezTo>
                  <a:cubicBezTo>
                    <a:pt x="65" y="147"/>
                    <a:pt x="69" y="151"/>
                    <a:pt x="72" y="158"/>
                  </a:cubicBezTo>
                  <a:cubicBezTo>
                    <a:pt x="74" y="165"/>
                    <a:pt x="78" y="171"/>
                    <a:pt x="82" y="175"/>
                  </a:cubicBezTo>
                  <a:cubicBezTo>
                    <a:pt x="86" y="179"/>
                    <a:pt x="84" y="181"/>
                    <a:pt x="86" y="184"/>
                  </a:cubicBezTo>
                  <a:cubicBezTo>
                    <a:pt x="87" y="185"/>
                    <a:pt x="88" y="188"/>
                    <a:pt x="89" y="190"/>
                  </a:cubicBezTo>
                  <a:cubicBezTo>
                    <a:pt x="92" y="189"/>
                    <a:pt x="94" y="188"/>
                    <a:pt x="95" y="188"/>
                  </a:cubicBezTo>
                  <a:cubicBezTo>
                    <a:pt x="95" y="186"/>
                    <a:pt x="93" y="183"/>
                    <a:pt x="94" y="181"/>
                  </a:cubicBezTo>
                  <a:cubicBezTo>
                    <a:pt x="95" y="180"/>
                    <a:pt x="97" y="178"/>
                    <a:pt x="99" y="177"/>
                  </a:cubicBezTo>
                  <a:cubicBezTo>
                    <a:pt x="101" y="177"/>
                    <a:pt x="103" y="179"/>
                    <a:pt x="107" y="179"/>
                  </a:cubicBezTo>
                  <a:cubicBezTo>
                    <a:pt x="112" y="178"/>
                    <a:pt x="120" y="179"/>
                    <a:pt x="121" y="180"/>
                  </a:cubicBezTo>
                  <a:cubicBezTo>
                    <a:pt x="122" y="181"/>
                    <a:pt x="134" y="180"/>
                    <a:pt x="137" y="182"/>
                  </a:cubicBezTo>
                  <a:cubicBezTo>
                    <a:pt x="140" y="185"/>
                    <a:pt x="143" y="184"/>
                    <a:pt x="145" y="179"/>
                  </a:cubicBezTo>
                  <a:cubicBezTo>
                    <a:pt x="147" y="175"/>
                    <a:pt x="160" y="165"/>
                    <a:pt x="162" y="164"/>
                  </a:cubicBezTo>
                  <a:cubicBezTo>
                    <a:pt x="164" y="163"/>
                    <a:pt x="179" y="164"/>
                    <a:pt x="184" y="163"/>
                  </a:cubicBezTo>
                  <a:cubicBezTo>
                    <a:pt x="190" y="162"/>
                    <a:pt x="228" y="150"/>
                    <a:pt x="230" y="148"/>
                  </a:cubicBezTo>
                  <a:cubicBezTo>
                    <a:pt x="231" y="147"/>
                    <a:pt x="238" y="127"/>
                    <a:pt x="238" y="125"/>
                  </a:cubicBezTo>
                  <a:cubicBezTo>
                    <a:pt x="238" y="122"/>
                    <a:pt x="235" y="116"/>
                    <a:pt x="232" y="117"/>
                  </a:cubicBezTo>
                  <a:cubicBezTo>
                    <a:pt x="229" y="117"/>
                    <a:pt x="205" y="114"/>
                    <a:pt x="203" y="113"/>
                  </a:cubicBezTo>
                  <a:cubicBezTo>
                    <a:pt x="202" y="113"/>
                    <a:pt x="196" y="108"/>
                    <a:pt x="195" y="101"/>
                  </a:cubicBezTo>
                  <a:cubicBezTo>
                    <a:pt x="193" y="100"/>
                    <a:pt x="191" y="97"/>
                    <a:pt x="190" y="94"/>
                  </a:cubicBezTo>
                  <a:cubicBezTo>
                    <a:pt x="188" y="95"/>
                    <a:pt x="183" y="94"/>
                    <a:pt x="181" y="88"/>
                  </a:cubicBezTo>
                  <a:cubicBezTo>
                    <a:pt x="179" y="86"/>
                    <a:pt x="173" y="78"/>
                    <a:pt x="175" y="76"/>
                  </a:cubicBezTo>
                  <a:cubicBezTo>
                    <a:pt x="177" y="73"/>
                    <a:pt x="174" y="67"/>
                    <a:pt x="170" y="63"/>
                  </a:cubicBezTo>
                  <a:cubicBezTo>
                    <a:pt x="166" y="60"/>
                    <a:pt x="159" y="54"/>
                    <a:pt x="158" y="50"/>
                  </a:cubicBezTo>
                  <a:cubicBezTo>
                    <a:pt x="158" y="49"/>
                    <a:pt x="158" y="47"/>
                    <a:pt x="157" y="45"/>
                  </a:cubicBezTo>
                  <a:cubicBezTo>
                    <a:pt x="148" y="45"/>
                    <a:pt x="148" y="45"/>
                    <a:pt x="148" y="45"/>
                  </a:cubicBezTo>
                  <a:lnTo>
                    <a:pt x="142" y="40"/>
                  </a:lnTo>
                  <a:close/>
                </a:path>
              </a:pathLst>
            </a:custGeom>
            <a:grpFill/>
            <a:ln w="3175" cap="flat">
              <a:noFill/>
              <a:prstDash val="solid"/>
              <a:miter lim="800000"/>
              <a:headEnd/>
              <a:tailEnd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dirty="0">
                <a:solidFill>
                  <a:prstClr val="black"/>
                </a:solidFill>
                <a:latin typeface="+mn-lt"/>
                <a:ea typeface="造字工房悦黑体验版常规体" pitchFamily="50" charset="-122"/>
              </a:endParaRPr>
            </a:p>
          </p:txBody>
        </p:sp>
        <p:sp>
          <p:nvSpPr>
            <p:cNvPr id="167" name="Freeform 90"/>
            <p:cNvSpPr>
              <a:spLocks/>
            </p:cNvSpPr>
            <p:nvPr/>
          </p:nvSpPr>
          <p:spPr bwMode="auto">
            <a:xfrm>
              <a:off x="6628419" y="3510436"/>
              <a:ext cx="208488" cy="229337"/>
            </a:xfrm>
            <a:custGeom>
              <a:avLst/>
              <a:gdLst/>
              <a:ahLst/>
              <a:cxnLst>
                <a:cxn ang="0">
                  <a:pos x="45" y="3"/>
                </a:cxn>
                <a:cxn ang="0">
                  <a:pos x="45" y="11"/>
                </a:cxn>
                <a:cxn ang="0">
                  <a:pos x="38" y="20"/>
                </a:cxn>
                <a:cxn ang="0">
                  <a:pos x="35" y="30"/>
                </a:cxn>
                <a:cxn ang="0">
                  <a:pos x="37" y="30"/>
                </a:cxn>
                <a:cxn ang="0">
                  <a:pos x="43" y="38"/>
                </a:cxn>
                <a:cxn ang="0">
                  <a:pos x="35" y="61"/>
                </a:cxn>
                <a:cxn ang="0">
                  <a:pos x="0" y="73"/>
                </a:cxn>
                <a:cxn ang="0">
                  <a:pos x="14" y="101"/>
                </a:cxn>
                <a:cxn ang="0">
                  <a:pos x="17" y="100"/>
                </a:cxn>
                <a:cxn ang="0">
                  <a:pos x="35" y="97"/>
                </a:cxn>
                <a:cxn ang="0">
                  <a:pos x="40" y="88"/>
                </a:cxn>
                <a:cxn ang="0">
                  <a:pos x="52" y="86"/>
                </a:cxn>
                <a:cxn ang="0">
                  <a:pos x="59" y="76"/>
                </a:cxn>
                <a:cxn ang="0">
                  <a:pos x="67" y="72"/>
                </a:cxn>
                <a:cxn ang="0">
                  <a:pos x="70" y="57"/>
                </a:cxn>
                <a:cxn ang="0">
                  <a:pos x="80" y="51"/>
                </a:cxn>
                <a:cxn ang="0">
                  <a:pos x="89" y="37"/>
                </a:cxn>
                <a:cxn ang="0">
                  <a:pos x="88" y="31"/>
                </a:cxn>
                <a:cxn ang="0">
                  <a:pos x="79" y="19"/>
                </a:cxn>
                <a:cxn ang="0">
                  <a:pos x="60" y="12"/>
                </a:cxn>
                <a:cxn ang="0">
                  <a:pos x="54" y="0"/>
                </a:cxn>
                <a:cxn ang="0">
                  <a:pos x="50" y="3"/>
                </a:cxn>
                <a:cxn ang="0">
                  <a:pos x="45" y="3"/>
                </a:cxn>
              </a:cxnLst>
              <a:rect l="0" t="0" r="r" b="b"/>
              <a:pathLst>
                <a:path w="91" h="101">
                  <a:moveTo>
                    <a:pt x="45" y="3"/>
                  </a:moveTo>
                  <a:cubicBezTo>
                    <a:pt x="45" y="11"/>
                    <a:pt x="45" y="11"/>
                    <a:pt x="45" y="11"/>
                  </a:cubicBezTo>
                  <a:cubicBezTo>
                    <a:pt x="38" y="20"/>
                    <a:pt x="38" y="20"/>
                    <a:pt x="38" y="20"/>
                  </a:cubicBezTo>
                  <a:cubicBezTo>
                    <a:pt x="35" y="30"/>
                    <a:pt x="35" y="30"/>
                    <a:pt x="35" y="30"/>
                  </a:cubicBezTo>
                  <a:cubicBezTo>
                    <a:pt x="36" y="30"/>
                    <a:pt x="36" y="30"/>
                    <a:pt x="37" y="30"/>
                  </a:cubicBezTo>
                  <a:cubicBezTo>
                    <a:pt x="40" y="29"/>
                    <a:pt x="43" y="35"/>
                    <a:pt x="43" y="38"/>
                  </a:cubicBezTo>
                  <a:cubicBezTo>
                    <a:pt x="43" y="40"/>
                    <a:pt x="36" y="60"/>
                    <a:pt x="35" y="61"/>
                  </a:cubicBezTo>
                  <a:cubicBezTo>
                    <a:pt x="34" y="62"/>
                    <a:pt x="14" y="69"/>
                    <a:pt x="0" y="73"/>
                  </a:cubicBezTo>
                  <a:cubicBezTo>
                    <a:pt x="3" y="79"/>
                    <a:pt x="9" y="91"/>
                    <a:pt x="14" y="101"/>
                  </a:cubicBezTo>
                  <a:cubicBezTo>
                    <a:pt x="15" y="101"/>
                    <a:pt x="16" y="101"/>
                    <a:pt x="17" y="100"/>
                  </a:cubicBezTo>
                  <a:cubicBezTo>
                    <a:pt x="23" y="96"/>
                    <a:pt x="31" y="98"/>
                    <a:pt x="35" y="97"/>
                  </a:cubicBezTo>
                  <a:cubicBezTo>
                    <a:pt x="40" y="96"/>
                    <a:pt x="36" y="92"/>
                    <a:pt x="40" y="88"/>
                  </a:cubicBezTo>
                  <a:cubicBezTo>
                    <a:pt x="44" y="85"/>
                    <a:pt x="50" y="87"/>
                    <a:pt x="52" y="86"/>
                  </a:cubicBezTo>
                  <a:cubicBezTo>
                    <a:pt x="54" y="85"/>
                    <a:pt x="56" y="77"/>
                    <a:pt x="59" y="76"/>
                  </a:cubicBezTo>
                  <a:cubicBezTo>
                    <a:pt x="63" y="74"/>
                    <a:pt x="67" y="75"/>
                    <a:pt x="67" y="72"/>
                  </a:cubicBezTo>
                  <a:cubicBezTo>
                    <a:pt x="66" y="69"/>
                    <a:pt x="67" y="58"/>
                    <a:pt x="70" y="57"/>
                  </a:cubicBezTo>
                  <a:cubicBezTo>
                    <a:pt x="74" y="56"/>
                    <a:pt x="79" y="53"/>
                    <a:pt x="80" y="51"/>
                  </a:cubicBezTo>
                  <a:cubicBezTo>
                    <a:pt x="80" y="49"/>
                    <a:pt x="87" y="41"/>
                    <a:pt x="89" y="37"/>
                  </a:cubicBezTo>
                  <a:cubicBezTo>
                    <a:pt x="91" y="34"/>
                    <a:pt x="91" y="32"/>
                    <a:pt x="88" y="31"/>
                  </a:cubicBezTo>
                  <a:cubicBezTo>
                    <a:pt x="85" y="31"/>
                    <a:pt x="80" y="22"/>
                    <a:pt x="79" y="19"/>
                  </a:cubicBezTo>
                  <a:cubicBezTo>
                    <a:pt x="77" y="17"/>
                    <a:pt x="68" y="19"/>
                    <a:pt x="60" y="12"/>
                  </a:cubicBezTo>
                  <a:cubicBezTo>
                    <a:pt x="57" y="10"/>
                    <a:pt x="55" y="5"/>
                    <a:pt x="54" y="0"/>
                  </a:cubicBezTo>
                  <a:cubicBezTo>
                    <a:pt x="50" y="3"/>
                    <a:pt x="50" y="3"/>
                    <a:pt x="50" y="3"/>
                  </a:cubicBezTo>
                  <a:lnTo>
                    <a:pt x="45" y="3"/>
                  </a:lnTo>
                  <a:close/>
                </a:path>
              </a:pathLst>
            </a:custGeom>
            <a:grpFill/>
            <a:ln w="3175" cap="flat">
              <a:noFill/>
              <a:prstDash val="solid"/>
              <a:miter lim="800000"/>
              <a:headEnd/>
              <a:tailEnd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dirty="0">
                <a:solidFill>
                  <a:prstClr val="black"/>
                </a:solidFill>
                <a:latin typeface="+mn-lt"/>
                <a:ea typeface="造字工房悦黑体验版常规体" pitchFamily="50" charset="-122"/>
              </a:endParaRPr>
            </a:p>
          </p:txBody>
        </p:sp>
        <p:sp>
          <p:nvSpPr>
            <p:cNvPr id="168" name="Freeform 91"/>
            <p:cNvSpPr>
              <a:spLocks/>
            </p:cNvSpPr>
            <p:nvPr/>
          </p:nvSpPr>
          <p:spPr bwMode="auto">
            <a:xfrm>
              <a:off x="6596198" y="3482006"/>
              <a:ext cx="30326" cy="45488"/>
            </a:xfrm>
            <a:custGeom>
              <a:avLst/>
              <a:gdLst/>
              <a:ahLst/>
              <a:cxnLst>
                <a:cxn ang="0">
                  <a:pos x="9" y="19"/>
                </a:cxn>
                <a:cxn ang="0">
                  <a:pos x="10" y="16"/>
                </a:cxn>
                <a:cxn ang="0">
                  <a:pos x="8" y="2"/>
                </a:cxn>
                <a:cxn ang="0">
                  <a:pos x="1" y="13"/>
                </a:cxn>
                <a:cxn ang="0">
                  <a:pos x="0" y="13"/>
                </a:cxn>
                <a:cxn ang="0">
                  <a:pos x="9" y="19"/>
                </a:cxn>
              </a:cxnLst>
              <a:rect l="0" t="0" r="r" b="b"/>
              <a:pathLst>
                <a:path w="13" h="20">
                  <a:moveTo>
                    <a:pt x="9" y="19"/>
                  </a:moveTo>
                  <a:cubicBezTo>
                    <a:pt x="9" y="18"/>
                    <a:pt x="9" y="17"/>
                    <a:pt x="10" y="16"/>
                  </a:cubicBezTo>
                  <a:cubicBezTo>
                    <a:pt x="12" y="12"/>
                    <a:pt x="13" y="3"/>
                    <a:pt x="8" y="2"/>
                  </a:cubicBezTo>
                  <a:cubicBezTo>
                    <a:pt x="3" y="0"/>
                    <a:pt x="1" y="10"/>
                    <a:pt x="1" y="13"/>
                  </a:cubicBezTo>
                  <a:cubicBezTo>
                    <a:pt x="1" y="13"/>
                    <a:pt x="0" y="13"/>
                    <a:pt x="0" y="13"/>
                  </a:cubicBezTo>
                  <a:cubicBezTo>
                    <a:pt x="2" y="19"/>
                    <a:pt x="7" y="20"/>
                    <a:pt x="9" y="19"/>
                  </a:cubicBezTo>
                  <a:close/>
                </a:path>
              </a:pathLst>
            </a:custGeom>
            <a:grpFill/>
            <a:ln w="3175" cap="flat">
              <a:noFill/>
              <a:prstDash val="solid"/>
              <a:miter lim="800000"/>
              <a:headEnd/>
              <a:tailEnd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dirty="0">
                <a:solidFill>
                  <a:prstClr val="black"/>
                </a:solidFill>
                <a:latin typeface="+mn-lt"/>
                <a:ea typeface="造字工房悦黑体验版常规体" pitchFamily="50" charset="-122"/>
              </a:endParaRPr>
            </a:p>
          </p:txBody>
        </p:sp>
        <p:sp>
          <p:nvSpPr>
            <p:cNvPr id="169" name="Freeform 92"/>
            <p:cNvSpPr>
              <a:spLocks/>
            </p:cNvSpPr>
            <p:nvPr/>
          </p:nvSpPr>
          <p:spPr bwMode="auto">
            <a:xfrm>
              <a:off x="6628419" y="3478215"/>
              <a:ext cx="123198" cy="100454"/>
            </a:xfrm>
            <a:custGeom>
              <a:avLst/>
              <a:gdLst/>
              <a:ahLst/>
              <a:cxnLst>
                <a:cxn ang="0">
                  <a:pos x="8" y="40"/>
                </a:cxn>
                <a:cxn ang="0">
                  <a:pos x="35" y="44"/>
                </a:cxn>
                <a:cxn ang="0">
                  <a:pos x="38" y="34"/>
                </a:cxn>
                <a:cxn ang="0">
                  <a:pos x="45" y="25"/>
                </a:cxn>
                <a:cxn ang="0">
                  <a:pos x="45" y="17"/>
                </a:cxn>
                <a:cxn ang="0">
                  <a:pos x="50" y="17"/>
                </a:cxn>
                <a:cxn ang="0">
                  <a:pos x="54" y="14"/>
                </a:cxn>
                <a:cxn ang="0">
                  <a:pos x="51" y="0"/>
                </a:cxn>
                <a:cxn ang="0">
                  <a:pos x="37" y="16"/>
                </a:cxn>
                <a:cxn ang="0">
                  <a:pos x="16" y="26"/>
                </a:cxn>
                <a:cxn ang="0">
                  <a:pos x="2" y="29"/>
                </a:cxn>
                <a:cxn ang="0">
                  <a:pos x="0" y="28"/>
                </a:cxn>
                <a:cxn ang="0">
                  <a:pos x="8" y="40"/>
                </a:cxn>
              </a:cxnLst>
              <a:rect l="0" t="0" r="r" b="b"/>
              <a:pathLst>
                <a:path w="54" h="44">
                  <a:moveTo>
                    <a:pt x="8" y="40"/>
                  </a:moveTo>
                  <a:cubicBezTo>
                    <a:pt x="10" y="41"/>
                    <a:pt x="28" y="43"/>
                    <a:pt x="35" y="44"/>
                  </a:cubicBezTo>
                  <a:cubicBezTo>
                    <a:pt x="38" y="34"/>
                    <a:pt x="38" y="34"/>
                    <a:pt x="38" y="34"/>
                  </a:cubicBezTo>
                  <a:cubicBezTo>
                    <a:pt x="45" y="25"/>
                    <a:pt x="45" y="25"/>
                    <a:pt x="45" y="25"/>
                  </a:cubicBezTo>
                  <a:cubicBezTo>
                    <a:pt x="45" y="17"/>
                    <a:pt x="45" y="17"/>
                    <a:pt x="45" y="17"/>
                  </a:cubicBezTo>
                  <a:cubicBezTo>
                    <a:pt x="50" y="17"/>
                    <a:pt x="50" y="17"/>
                    <a:pt x="50" y="17"/>
                  </a:cubicBezTo>
                  <a:cubicBezTo>
                    <a:pt x="54" y="14"/>
                    <a:pt x="54" y="14"/>
                    <a:pt x="54" y="14"/>
                  </a:cubicBezTo>
                  <a:cubicBezTo>
                    <a:pt x="52" y="7"/>
                    <a:pt x="52" y="0"/>
                    <a:pt x="51" y="0"/>
                  </a:cubicBezTo>
                  <a:cubicBezTo>
                    <a:pt x="49" y="0"/>
                    <a:pt x="40" y="9"/>
                    <a:pt x="37" y="16"/>
                  </a:cubicBezTo>
                  <a:cubicBezTo>
                    <a:pt x="34" y="22"/>
                    <a:pt x="24" y="27"/>
                    <a:pt x="16" y="26"/>
                  </a:cubicBezTo>
                  <a:cubicBezTo>
                    <a:pt x="7" y="24"/>
                    <a:pt x="5" y="28"/>
                    <a:pt x="2" y="29"/>
                  </a:cubicBezTo>
                  <a:cubicBezTo>
                    <a:pt x="2" y="29"/>
                    <a:pt x="1" y="29"/>
                    <a:pt x="0" y="28"/>
                  </a:cubicBezTo>
                  <a:cubicBezTo>
                    <a:pt x="1" y="35"/>
                    <a:pt x="7" y="40"/>
                    <a:pt x="8" y="40"/>
                  </a:cubicBezTo>
                  <a:close/>
                </a:path>
              </a:pathLst>
            </a:custGeom>
            <a:grpFill/>
            <a:ln w="3175" cap="flat">
              <a:noFill/>
              <a:prstDash val="solid"/>
              <a:miter lim="800000"/>
              <a:headEnd/>
              <a:tailEnd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dirty="0">
                <a:solidFill>
                  <a:prstClr val="black"/>
                </a:solidFill>
                <a:latin typeface="+mn-lt"/>
                <a:ea typeface="造字工房悦黑体验版常规体" pitchFamily="50" charset="-122"/>
              </a:endParaRPr>
            </a:p>
          </p:txBody>
        </p:sp>
        <p:sp>
          <p:nvSpPr>
            <p:cNvPr id="170" name="Freeform 93"/>
            <p:cNvSpPr>
              <a:spLocks noEditPoints="1"/>
            </p:cNvSpPr>
            <p:nvPr/>
          </p:nvSpPr>
          <p:spPr bwMode="auto">
            <a:xfrm>
              <a:off x="7845231" y="4005121"/>
              <a:ext cx="500372" cy="155418"/>
            </a:xfrm>
            <a:custGeom>
              <a:avLst/>
              <a:gdLst/>
              <a:ahLst/>
              <a:cxnLst>
                <a:cxn ang="0">
                  <a:pos x="39" y="24"/>
                </a:cxn>
                <a:cxn ang="0">
                  <a:pos x="31" y="12"/>
                </a:cxn>
                <a:cxn ang="0">
                  <a:pos x="25" y="7"/>
                </a:cxn>
                <a:cxn ang="0">
                  <a:pos x="24" y="5"/>
                </a:cxn>
                <a:cxn ang="0">
                  <a:pos x="21" y="10"/>
                </a:cxn>
                <a:cxn ang="0">
                  <a:pos x="12" y="9"/>
                </a:cxn>
                <a:cxn ang="0">
                  <a:pos x="6" y="2"/>
                </a:cxn>
                <a:cxn ang="0">
                  <a:pos x="0" y="1"/>
                </a:cxn>
                <a:cxn ang="0">
                  <a:pos x="3" y="19"/>
                </a:cxn>
                <a:cxn ang="0">
                  <a:pos x="14" y="40"/>
                </a:cxn>
                <a:cxn ang="0">
                  <a:pos x="25" y="51"/>
                </a:cxn>
                <a:cxn ang="0">
                  <a:pos x="47" y="62"/>
                </a:cxn>
                <a:cxn ang="0">
                  <a:pos x="39" y="46"/>
                </a:cxn>
                <a:cxn ang="0">
                  <a:pos x="39" y="24"/>
                </a:cxn>
                <a:cxn ang="0">
                  <a:pos x="210" y="11"/>
                </a:cxn>
                <a:cxn ang="0">
                  <a:pos x="200" y="9"/>
                </a:cxn>
                <a:cxn ang="0">
                  <a:pos x="189" y="0"/>
                </a:cxn>
                <a:cxn ang="0">
                  <a:pos x="180" y="11"/>
                </a:cxn>
                <a:cxn ang="0">
                  <a:pos x="174" y="19"/>
                </a:cxn>
                <a:cxn ang="0">
                  <a:pos x="172" y="22"/>
                </a:cxn>
                <a:cxn ang="0">
                  <a:pos x="172" y="29"/>
                </a:cxn>
                <a:cxn ang="0">
                  <a:pos x="165" y="31"/>
                </a:cxn>
                <a:cxn ang="0">
                  <a:pos x="159" y="23"/>
                </a:cxn>
                <a:cxn ang="0">
                  <a:pos x="158" y="23"/>
                </a:cxn>
                <a:cxn ang="0">
                  <a:pos x="148" y="39"/>
                </a:cxn>
                <a:cxn ang="0">
                  <a:pos x="132" y="44"/>
                </a:cxn>
                <a:cxn ang="0">
                  <a:pos x="125" y="58"/>
                </a:cxn>
                <a:cxn ang="0">
                  <a:pos x="108" y="54"/>
                </a:cxn>
                <a:cxn ang="0">
                  <a:pos x="111" y="61"/>
                </a:cxn>
                <a:cxn ang="0">
                  <a:pos x="121" y="66"/>
                </a:cxn>
                <a:cxn ang="0">
                  <a:pos x="135" y="65"/>
                </a:cxn>
                <a:cxn ang="0">
                  <a:pos x="147" y="60"/>
                </a:cxn>
                <a:cxn ang="0">
                  <a:pos x="157" y="62"/>
                </a:cxn>
                <a:cxn ang="0">
                  <a:pos x="167" y="55"/>
                </a:cxn>
                <a:cxn ang="0">
                  <a:pos x="171" y="45"/>
                </a:cxn>
                <a:cxn ang="0">
                  <a:pos x="177" y="35"/>
                </a:cxn>
                <a:cxn ang="0">
                  <a:pos x="195" y="27"/>
                </a:cxn>
                <a:cxn ang="0">
                  <a:pos x="200" y="29"/>
                </a:cxn>
                <a:cxn ang="0">
                  <a:pos x="207" y="22"/>
                </a:cxn>
                <a:cxn ang="0">
                  <a:pos x="217" y="18"/>
                </a:cxn>
                <a:cxn ang="0">
                  <a:pos x="210" y="11"/>
                </a:cxn>
              </a:cxnLst>
              <a:rect l="0" t="0" r="r" b="b"/>
              <a:pathLst>
                <a:path w="219" h="68">
                  <a:moveTo>
                    <a:pt x="39" y="24"/>
                  </a:moveTo>
                  <a:cubicBezTo>
                    <a:pt x="39" y="17"/>
                    <a:pt x="32" y="17"/>
                    <a:pt x="31" y="12"/>
                  </a:cubicBezTo>
                  <a:cubicBezTo>
                    <a:pt x="29" y="7"/>
                    <a:pt x="26" y="10"/>
                    <a:pt x="25" y="7"/>
                  </a:cubicBezTo>
                  <a:cubicBezTo>
                    <a:pt x="25" y="6"/>
                    <a:pt x="25" y="6"/>
                    <a:pt x="24" y="5"/>
                  </a:cubicBezTo>
                  <a:cubicBezTo>
                    <a:pt x="20" y="6"/>
                    <a:pt x="22" y="9"/>
                    <a:pt x="21" y="10"/>
                  </a:cubicBezTo>
                  <a:cubicBezTo>
                    <a:pt x="19" y="10"/>
                    <a:pt x="12" y="11"/>
                    <a:pt x="12" y="9"/>
                  </a:cubicBezTo>
                  <a:cubicBezTo>
                    <a:pt x="12" y="6"/>
                    <a:pt x="11" y="3"/>
                    <a:pt x="6" y="2"/>
                  </a:cubicBezTo>
                  <a:cubicBezTo>
                    <a:pt x="4" y="1"/>
                    <a:pt x="2" y="1"/>
                    <a:pt x="0" y="1"/>
                  </a:cubicBezTo>
                  <a:cubicBezTo>
                    <a:pt x="2" y="7"/>
                    <a:pt x="3" y="14"/>
                    <a:pt x="3" y="19"/>
                  </a:cubicBezTo>
                  <a:cubicBezTo>
                    <a:pt x="3" y="25"/>
                    <a:pt x="13" y="36"/>
                    <a:pt x="14" y="40"/>
                  </a:cubicBezTo>
                  <a:cubicBezTo>
                    <a:pt x="16" y="45"/>
                    <a:pt x="19" y="46"/>
                    <a:pt x="25" y="51"/>
                  </a:cubicBezTo>
                  <a:cubicBezTo>
                    <a:pt x="32" y="55"/>
                    <a:pt x="44" y="63"/>
                    <a:pt x="47" y="62"/>
                  </a:cubicBezTo>
                  <a:cubicBezTo>
                    <a:pt x="49" y="61"/>
                    <a:pt x="43" y="50"/>
                    <a:pt x="39" y="46"/>
                  </a:cubicBezTo>
                  <a:cubicBezTo>
                    <a:pt x="36" y="42"/>
                    <a:pt x="39" y="32"/>
                    <a:pt x="39" y="24"/>
                  </a:cubicBezTo>
                  <a:close/>
                  <a:moveTo>
                    <a:pt x="210" y="11"/>
                  </a:moveTo>
                  <a:cubicBezTo>
                    <a:pt x="207" y="12"/>
                    <a:pt x="200" y="12"/>
                    <a:pt x="200" y="9"/>
                  </a:cubicBezTo>
                  <a:cubicBezTo>
                    <a:pt x="200" y="6"/>
                    <a:pt x="193" y="0"/>
                    <a:pt x="189" y="0"/>
                  </a:cubicBezTo>
                  <a:cubicBezTo>
                    <a:pt x="185" y="0"/>
                    <a:pt x="181" y="8"/>
                    <a:pt x="180" y="11"/>
                  </a:cubicBezTo>
                  <a:cubicBezTo>
                    <a:pt x="180" y="15"/>
                    <a:pt x="174" y="14"/>
                    <a:pt x="174" y="19"/>
                  </a:cubicBezTo>
                  <a:cubicBezTo>
                    <a:pt x="175" y="21"/>
                    <a:pt x="173" y="21"/>
                    <a:pt x="172" y="22"/>
                  </a:cubicBezTo>
                  <a:cubicBezTo>
                    <a:pt x="173" y="26"/>
                    <a:pt x="174" y="29"/>
                    <a:pt x="172" y="29"/>
                  </a:cubicBezTo>
                  <a:cubicBezTo>
                    <a:pt x="169" y="28"/>
                    <a:pt x="169" y="31"/>
                    <a:pt x="165" y="31"/>
                  </a:cubicBezTo>
                  <a:cubicBezTo>
                    <a:pt x="163" y="31"/>
                    <a:pt x="161" y="28"/>
                    <a:pt x="159" y="23"/>
                  </a:cubicBezTo>
                  <a:cubicBezTo>
                    <a:pt x="159" y="23"/>
                    <a:pt x="158" y="23"/>
                    <a:pt x="158" y="23"/>
                  </a:cubicBezTo>
                  <a:cubicBezTo>
                    <a:pt x="156" y="23"/>
                    <a:pt x="150" y="33"/>
                    <a:pt x="148" y="39"/>
                  </a:cubicBezTo>
                  <a:cubicBezTo>
                    <a:pt x="147" y="45"/>
                    <a:pt x="141" y="43"/>
                    <a:pt x="132" y="44"/>
                  </a:cubicBezTo>
                  <a:cubicBezTo>
                    <a:pt x="123" y="45"/>
                    <a:pt x="127" y="54"/>
                    <a:pt x="125" y="58"/>
                  </a:cubicBezTo>
                  <a:cubicBezTo>
                    <a:pt x="123" y="62"/>
                    <a:pt x="113" y="55"/>
                    <a:pt x="108" y="54"/>
                  </a:cubicBezTo>
                  <a:cubicBezTo>
                    <a:pt x="109" y="58"/>
                    <a:pt x="110" y="61"/>
                    <a:pt x="111" y="61"/>
                  </a:cubicBezTo>
                  <a:cubicBezTo>
                    <a:pt x="114" y="61"/>
                    <a:pt x="118" y="68"/>
                    <a:pt x="121" y="66"/>
                  </a:cubicBezTo>
                  <a:cubicBezTo>
                    <a:pt x="123" y="64"/>
                    <a:pt x="131" y="66"/>
                    <a:pt x="135" y="65"/>
                  </a:cubicBezTo>
                  <a:cubicBezTo>
                    <a:pt x="139" y="63"/>
                    <a:pt x="140" y="60"/>
                    <a:pt x="147" y="60"/>
                  </a:cubicBezTo>
                  <a:cubicBezTo>
                    <a:pt x="153" y="60"/>
                    <a:pt x="151" y="65"/>
                    <a:pt x="157" y="62"/>
                  </a:cubicBezTo>
                  <a:cubicBezTo>
                    <a:pt x="164" y="59"/>
                    <a:pt x="168" y="61"/>
                    <a:pt x="167" y="55"/>
                  </a:cubicBezTo>
                  <a:cubicBezTo>
                    <a:pt x="167" y="49"/>
                    <a:pt x="171" y="49"/>
                    <a:pt x="171" y="45"/>
                  </a:cubicBezTo>
                  <a:cubicBezTo>
                    <a:pt x="170" y="40"/>
                    <a:pt x="178" y="43"/>
                    <a:pt x="177" y="35"/>
                  </a:cubicBezTo>
                  <a:cubicBezTo>
                    <a:pt x="177" y="26"/>
                    <a:pt x="189" y="27"/>
                    <a:pt x="195" y="27"/>
                  </a:cubicBezTo>
                  <a:cubicBezTo>
                    <a:pt x="196" y="27"/>
                    <a:pt x="198" y="28"/>
                    <a:pt x="200" y="29"/>
                  </a:cubicBezTo>
                  <a:cubicBezTo>
                    <a:pt x="204" y="27"/>
                    <a:pt x="210" y="24"/>
                    <a:pt x="207" y="22"/>
                  </a:cubicBezTo>
                  <a:cubicBezTo>
                    <a:pt x="204" y="20"/>
                    <a:pt x="216" y="22"/>
                    <a:pt x="217" y="18"/>
                  </a:cubicBezTo>
                  <a:cubicBezTo>
                    <a:pt x="219" y="14"/>
                    <a:pt x="213" y="11"/>
                    <a:pt x="210" y="11"/>
                  </a:cubicBezTo>
                  <a:close/>
                </a:path>
              </a:pathLst>
            </a:custGeom>
            <a:grpFill/>
            <a:ln w="3175" cap="flat">
              <a:noFill/>
              <a:prstDash val="solid"/>
              <a:miter lim="800000"/>
              <a:headEnd/>
              <a:tailEnd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dirty="0">
                <a:solidFill>
                  <a:prstClr val="black"/>
                </a:solidFill>
                <a:latin typeface="+mn-lt"/>
                <a:ea typeface="造字工房悦黑体验版常规体" pitchFamily="50" charset="-122"/>
              </a:endParaRPr>
            </a:p>
          </p:txBody>
        </p:sp>
        <p:sp>
          <p:nvSpPr>
            <p:cNvPr id="171" name="Freeform 94"/>
            <p:cNvSpPr>
              <a:spLocks/>
            </p:cNvSpPr>
            <p:nvPr/>
          </p:nvSpPr>
          <p:spPr bwMode="auto">
            <a:xfrm>
              <a:off x="8207243" y="4054400"/>
              <a:ext cx="34116" cy="20849"/>
            </a:xfrm>
            <a:custGeom>
              <a:avLst/>
              <a:gdLst/>
              <a:ahLst/>
              <a:cxnLst>
                <a:cxn ang="0">
                  <a:pos x="6" y="9"/>
                </a:cxn>
                <a:cxn ang="0">
                  <a:pos x="13" y="7"/>
                </a:cxn>
                <a:cxn ang="0">
                  <a:pos x="13" y="0"/>
                </a:cxn>
                <a:cxn ang="0">
                  <a:pos x="7" y="3"/>
                </a:cxn>
                <a:cxn ang="0">
                  <a:pos x="0" y="1"/>
                </a:cxn>
                <a:cxn ang="0">
                  <a:pos x="6" y="9"/>
                </a:cxn>
              </a:cxnLst>
              <a:rect l="0" t="0" r="r" b="b"/>
              <a:pathLst>
                <a:path w="15" h="9">
                  <a:moveTo>
                    <a:pt x="6" y="9"/>
                  </a:moveTo>
                  <a:cubicBezTo>
                    <a:pt x="10" y="9"/>
                    <a:pt x="10" y="6"/>
                    <a:pt x="13" y="7"/>
                  </a:cubicBezTo>
                  <a:cubicBezTo>
                    <a:pt x="15" y="7"/>
                    <a:pt x="14" y="4"/>
                    <a:pt x="13" y="0"/>
                  </a:cubicBezTo>
                  <a:cubicBezTo>
                    <a:pt x="11" y="1"/>
                    <a:pt x="7" y="1"/>
                    <a:pt x="7" y="3"/>
                  </a:cubicBezTo>
                  <a:cubicBezTo>
                    <a:pt x="7" y="5"/>
                    <a:pt x="2" y="1"/>
                    <a:pt x="0" y="1"/>
                  </a:cubicBezTo>
                  <a:cubicBezTo>
                    <a:pt x="2" y="6"/>
                    <a:pt x="4" y="9"/>
                    <a:pt x="6" y="9"/>
                  </a:cubicBezTo>
                  <a:close/>
                </a:path>
              </a:pathLst>
            </a:custGeom>
            <a:grpFill/>
            <a:ln w="3175" cap="flat">
              <a:noFill/>
              <a:prstDash val="solid"/>
              <a:miter lim="800000"/>
              <a:headEnd/>
              <a:tailEnd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dirty="0">
                <a:solidFill>
                  <a:prstClr val="black"/>
                </a:solidFill>
                <a:latin typeface="+mn-lt"/>
                <a:ea typeface="造字工房悦黑体验版常规体" pitchFamily="50" charset="-122"/>
              </a:endParaRPr>
            </a:p>
          </p:txBody>
        </p:sp>
        <p:sp>
          <p:nvSpPr>
            <p:cNvPr id="172" name="Freeform 95"/>
            <p:cNvSpPr>
              <a:spLocks/>
            </p:cNvSpPr>
            <p:nvPr/>
          </p:nvSpPr>
          <p:spPr bwMode="auto">
            <a:xfrm>
              <a:off x="6291047" y="3154111"/>
              <a:ext cx="250186" cy="246395"/>
            </a:xfrm>
            <a:custGeom>
              <a:avLst/>
              <a:gdLst/>
              <a:ahLst/>
              <a:cxnLst>
                <a:cxn ang="0">
                  <a:pos x="93" y="98"/>
                </a:cxn>
                <a:cxn ang="0">
                  <a:pos x="98" y="94"/>
                </a:cxn>
                <a:cxn ang="0">
                  <a:pos x="106" y="98"/>
                </a:cxn>
                <a:cxn ang="0">
                  <a:pos x="110" y="95"/>
                </a:cxn>
                <a:cxn ang="0">
                  <a:pos x="104" y="87"/>
                </a:cxn>
                <a:cxn ang="0">
                  <a:pos x="100" y="79"/>
                </a:cxn>
                <a:cxn ang="0">
                  <a:pos x="101" y="71"/>
                </a:cxn>
                <a:cxn ang="0">
                  <a:pos x="96" y="65"/>
                </a:cxn>
                <a:cxn ang="0">
                  <a:pos x="83" y="56"/>
                </a:cxn>
                <a:cxn ang="0">
                  <a:pos x="78" y="50"/>
                </a:cxn>
                <a:cxn ang="0">
                  <a:pos x="76" y="40"/>
                </a:cxn>
                <a:cxn ang="0">
                  <a:pos x="81" y="31"/>
                </a:cxn>
                <a:cxn ang="0">
                  <a:pos x="82" y="24"/>
                </a:cxn>
                <a:cxn ang="0">
                  <a:pos x="78" y="20"/>
                </a:cxn>
                <a:cxn ang="0">
                  <a:pos x="72" y="14"/>
                </a:cxn>
                <a:cxn ang="0">
                  <a:pos x="68" y="5"/>
                </a:cxn>
                <a:cxn ang="0">
                  <a:pos x="56" y="3"/>
                </a:cxn>
                <a:cxn ang="0">
                  <a:pos x="46" y="1"/>
                </a:cxn>
                <a:cxn ang="0">
                  <a:pos x="41" y="5"/>
                </a:cxn>
                <a:cxn ang="0">
                  <a:pos x="41" y="5"/>
                </a:cxn>
                <a:cxn ang="0">
                  <a:pos x="34" y="10"/>
                </a:cxn>
                <a:cxn ang="0">
                  <a:pos x="27" y="15"/>
                </a:cxn>
                <a:cxn ang="0">
                  <a:pos x="28" y="24"/>
                </a:cxn>
                <a:cxn ang="0">
                  <a:pos x="27" y="33"/>
                </a:cxn>
                <a:cxn ang="0">
                  <a:pos x="24" y="40"/>
                </a:cxn>
                <a:cxn ang="0">
                  <a:pos x="0" y="53"/>
                </a:cxn>
                <a:cxn ang="0">
                  <a:pos x="1" y="58"/>
                </a:cxn>
                <a:cxn ang="0">
                  <a:pos x="4" y="69"/>
                </a:cxn>
                <a:cxn ang="0">
                  <a:pos x="12" y="69"/>
                </a:cxn>
                <a:cxn ang="0">
                  <a:pos x="35" y="82"/>
                </a:cxn>
                <a:cxn ang="0">
                  <a:pos x="62" y="102"/>
                </a:cxn>
                <a:cxn ang="0">
                  <a:pos x="75" y="107"/>
                </a:cxn>
                <a:cxn ang="0">
                  <a:pos x="88" y="108"/>
                </a:cxn>
                <a:cxn ang="0">
                  <a:pos x="93" y="98"/>
                </a:cxn>
              </a:cxnLst>
              <a:rect l="0" t="0" r="r" b="b"/>
              <a:pathLst>
                <a:path w="110" h="108">
                  <a:moveTo>
                    <a:pt x="93" y="98"/>
                  </a:moveTo>
                  <a:cubicBezTo>
                    <a:pt x="94" y="97"/>
                    <a:pt x="95" y="94"/>
                    <a:pt x="98" y="94"/>
                  </a:cubicBezTo>
                  <a:cubicBezTo>
                    <a:pt x="101" y="94"/>
                    <a:pt x="103" y="95"/>
                    <a:pt x="106" y="98"/>
                  </a:cubicBezTo>
                  <a:cubicBezTo>
                    <a:pt x="107" y="97"/>
                    <a:pt x="109" y="96"/>
                    <a:pt x="110" y="95"/>
                  </a:cubicBezTo>
                  <a:cubicBezTo>
                    <a:pt x="107" y="92"/>
                    <a:pt x="104" y="89"/>
                    <a:pt x="104" y="87"/>
                  </a:cubicBezTo>
                  <a:cubicBezTo>
                    <a:pt x="105" y="83"/>
                    <a:pt x="101" y="81"/>
                    <a:pt x="100" y="79"/>
                  </a:cubicBezTo>
                  <a:cubicBezTo>
                    <a:pt x="100" y="77"/>
                    <a:pt x="103" y="73"/>
                    <a:pt x="101" y="71"/>
                  </a:cubicBezTo>
                  <a:cubicBezTo>
                    <a:pt x="99" y="70"/>
                    <a:pt x="99" y="65"/>
                    <a:pt x="96" y="65"/>
                  </a:cubicBezTo>
                  <a:cubicBezTo>
                    <a:pt x="93" y="64"/>
                    <a:pt x="83" y="59"/>
                    <a:pt x="83" y="56"/>
                  </a:cubicBezTo>
                  <a:cubicBezTo>
                    <a:pt x="84" y="53"/>
                    <a:pt x="80" y="51"/>
                    <a:pt x="78" y="50"/>
                  </a:cubicBezTo>
                  <a:cubicBezTo>
                    <a:pt x="76" y="49"/>
                    <a:pt x="74" y="41"/>
                    <a:pt x="76" y="40"/>
                  </a:cubicBezTo>
                  <a:cubicBezTo>
                    <a:pt x="79" y="39"/>
                    <a:pt x="78" y="31"/>
                    <a:pt x="81" y="31"/>
                  </a:cubicBezTo>
                  <a:cubicBezTo>
                    <a:pt x="84" y="31"/>
                    <a:pt x="81" y="27"/>
                    <a:pt x="82" y="24"/>
                  </a:cubicBezTo>
                  <a:cubicBezTo>
                    <a:pt x="83" y="22"/>
                    <a:pt x="80" y="20"/>
                    <a:pt x="78" y="20"/>
                  </a:cubicBezTo>
                  <a:cubicBezTo>
                    <a:pt x="76" y="20"/>
                    <a:pt x="72" y="17"/>
                    <a:pt x="72" y="14"/>
                  </a:cubicBezTo>
                  <a:cubicBezTo>
                    <a:pt x="72" y="11"/>
                    <a:pt x="67" y="6"/>
                    <a:pt x="68" y="5"/>
                  </a:cubicBezTo>
                  <a:cubicBezTo>
                    <a:pt x="67" y="11"/>
                    <a:pt x="58" y="2"/>
                    <a:pt x="56" y="3"/>
                  </a:cubicBezTo>
                  <a:cubicBezTo>
                    <a:pt x="53" y="4"/>
                    <a:pt x="51" y="0"/>
                    <a:pt x="46" y="1"/>
                  </a:cubicBezTo>
                  <a:cubicBezTo>
                    <a:pt x="42" y="1"/>
                    <a:pt x="42" y="3"/>
                    <a:pt x="41" y="5"/>
                  </a:cubicBezTo>
                  <a:cubicBezTo>
                    <a:pt x="41" y="5"/>
                    <a:pt x="41" y="5"/>
                    <a:pt x="41" y="5"/>
                  </a:cubicBezTo>
                  <a:cubicBezTo>
                    <a:pt x="34" y="10"/>
                    <a:pt x="34" y="10"/>
                    <a:pt x="34" y="10"/>
                  </a:cubicBezTo>
                  <a:cubicBezTo>
                    <a:pt x="34" y="10"/>
                    <a:pt x="28" y="11"/>
                    <a:pt x="27" y="15"/>
                  </a:cubicBezTo>
                  <a:cubicBezTo>
                    <a:pt x="26" y="19"/>
                    <a:pt x="30" y="22"/>
                    <a:pt x="28" y="24"/>
                  </a:cubicBezTo>
                  <a:cubicBezTo>
                    <a:pt x="26" y="27"/>
                    <a:pt x="27" y="31"/>
                    <a:pt x="27" y="33"/>
                  </a:cubicBezTo>
                  <a:cubicBezTo>
                    <a:pt x="28" y="35"/>
                    <a:pt x="24" y="40"/>
                    <a:pt x="24" y="40"/>
                  </a:cubicBezTo>
                  <a:cubicBezTo>
                    <a:pt x="24" y="40"/>
                    <a:pt x="11" y="47"/>
                    <a:pt x="0" y="53"/>
                  </a:cubicBezTo>
                  <a:cubicBezTo>
                    <a:pt x="0" y="55"/>
                    <a:pt x="1" y="57"/>
                    <a:pt x="1" y="58"/>
                  </a:cubicBezTo>
                  <a:cubicBezTo>
                    <a:pt x="2" y="61"/>
                    <a:pt x="3" y="65"/>
                    <a:pt x="4" y="69"/>
                  </a:cubicBezTo>
                  <a:cubicBezTo>
                    <a:pt x="8" y="69"/>
                    <a:pt x="9" y="69"/>
                    <a:pt x="12" y="69"/>
                  </a:cubicBezTo>
                  <a:cubicBezTo>
                    <a:pt x="16" y="70"/>
                    <a:pt x="31" y="80"/>
                    <a:pt x="35" y="82"/>
                  </a:cubicBezTo>
                  <a:cubicBezTo>
                    <a:pt x="38" y="84"/>
                    <a:pt x="58" y="99"/>
                    <a:pt x="62" y="102"/>
                  </a:cubicBezTo>
                  <a:cubicBezTo>
                    <a:pt x="66" y="106"/>
                    <a:pt x="72" y="107"/>
                    <a:pt x="75" y="107"/>
                  </a:cubicBezTo>
                  <a:cubicBezTo>
                    <a:pt x="77" y="107"/>
                    <a:pt x="83" y="107"/>
                    <a:pt x="88" y="108"/>
                  </a:cubicBezTo>
                  <a:cubicBezTo>
                    <a:pt x="90" y="104"/>
                    <a:pt x="92" y="99"/>
                    <a:pt x="93" y="98"/>
                  </a:cubicBezTo>
                  <a:close/>
                </a:path>
              </a:pathLst>
            </a:custGeom>
            <a:grpFill/>
            <a:ln w="3175" cap="flat">
              <a:noFill/>
              <a:prstDash val="solid"/>
              <a:miter lim="800000"/>
              <a:headEnd/>
              <a:tailEnd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dirty="0">
                <a:solidFill>
                  <a:prstClr val="black"/>
                </a:solidFill>
                <a:latin typeface="+mn-lt"/>
                <a:ea typeface="造字工房悦黑体验版常规体" pitchFamily="50" charset="-122"/>
              </a:endParaRPr>
            </a:p>
          </p:txBody>
        </p:sp>
        <p:sp>
          <p:nvSpPr>
            <p:cNvPr id="173" name="Freeform 96"/>
            <p:cNvSpPr>
              <a:spLocks/>
            </p:cNvSpPr>
            <p:nvPr/>
          </p:nvSpPr>
          <p:spPr bwMode="auto">
            <a:xfrm>
              <a:off x="6491954" y="3368285"/>
              <a:ext cx="49279" cy="45488"/>
            </a:xfrm>
            <a:custGeom>
              <a:avLst/>
              <a:gdLst/>
              <a:ahLst/>
              <a:cxnLst>
                <a:cxn ang="0">
                  <a:pos x="7" y="15"/>
                </a:cxn>
                <a:cxn ang="0">
                  <a:pos x="13" y="20"/>
                </a:cxn>
                <a:cxn ang="0">
                  <a:pos x="22" y="20"/>
                </a:cxn>
                <a:cxn ang="0">
                  <a:pos x="17" y="6"/>
                </a:cxn>
                <a:cxn ang="0">
                  <a:pos x="18" y="4"/>
                </a:cxn>
                <a:cxn ang="0">
                  <a:pos x="10" y="0"/>
                </a:cxn>
                <a:cxn ang="0">
                  <a:pos x="5" y="4"/>
                </a:cxn>
                <a:cxn ang="0">
                  <a:pos x="0" y="14"/>
                </a:cxn>
                <a:cxn ang="0">
                  <a:pos x="7" y="15"/>
                </a:cxn>
              </a:cxnLst>
              <a:rect l="0" t="0" r="r" b="b"/>
              <a:pathLst>
                <a:path w="22" h="20">
                  <a:moveTo>
                    <a:pt x="7" y="15"/>
                  </a:moveTo>
                  <a:cubicBezTo>
                    <a:pt x="13" y="20"/>
                    <a:pt x="13" y="20"/>
                    <a:pt x="13" y="20"/>
                  </a:cubicBezTo>
                  <a:cubicBezTo>
                    <a:pt x="22" y="20"/>
                    <a:pt x="22" y="20"/>
                    <a:pt x="22" y="20"/>
                  </a:cubicBezTo>
                  <a:cubicBezTo>
                    <a:pt x="20" y="15"/>
                    <a:pt x="17" y="8"/>
                    <a:pt x="17" y="6"/>
                  </a:cubicBezTo>
                  <a:cubicBezTo>
                    <a:pt x="17" y="5"/>
                    <a:pt x="17" y="5"/>
                    <a:pt x="18" y="4"/>
                  </a:cubicBezTo>
                  <a:cubicBezTo>
                    <a:pt x="15" y="1"/>
                    <a:pt x="13" y="0"/>
                    <a:pt x="10" y="0"/>
                  </a:cubicBezTo>
                  <a:cubicBezTo>
                    <a:pt x="7" y="0"/>
                    <a:pt x="6" y="3"/>
                    <a:pt x="5" y="4"/>
                  </a:cubicBezTo>
                  <a:cubicBezTo>
                    <a:pt x="4" y="5"/>
                    <a:pt x="2" y="10"/>
                    <a:pt x="0" y="14"/>
                  </a:cubicBezTo>
                  <a:cubicBezTo>
                    <a:pt x="4" y="14"/>
                    <a:pt x="7" y="15"/>
                    <a:pt x="7" y="15"/>
                  </a:cubicBezTo>
                  <a:close/>
                </a:path>
              </a:pathLst>
            </a:custGeom>
            <a:grpFill/>
            <a:ln w="3175" cap="flat">
              <a:noFill/>
              <a:prstDash val="solid"/>
              <a:miter lim="800000"/>
              <a:headEnd/>
              <a:tailEnd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dirty="0">
                <a:solidFill>
                  <a:prstClr val="black"/>
                </a:solidFill>
                <a:latin typeface="+mn-lt"/>
                <a:ea typeface="造字工房悦黑体验版常规体" pitchFamily="50" charset="-122"/>
              </a:endParaRPr>
            </a:p>
          </p:txBody>
        </p:sp>
        <p:sp>
          <p:nvSpPr>
            <p:cNvPr id="174" name="Freeform 97"/>
            <p:cNvSpPr>
              <a:spLocks noEditPoints="1"/>
            </p:cNvSpPr>
            <p:nvPr/>
          </p:nvSpPr>
          <p:spPr bwMode="auto">
            <a:xfrm>
              <a:off x="5178479" y="2720076"/>
              <a:ext cx="377175" cy="312733"/>
            </a:xfrm>
            <a:custGeom>
              <a:avLst/>
              <a:gdLst/>
              <a:ahLst/>
              <a:cxnLst>
                <a:cxn ang="0">
                  <a:pos x="144" y="31"/>
                </a:cxn>
                <a:cxn ang="0">
                  <a:pos x="138" y="29"/>
                </a:cxn>
                <a:cxn ang="0">
                  <a:pos x="131" y="26"/>
                </a:cxn>
                <a:cxn ang="0">
                  <a:pos x="119" y="24"/>
                </a:cxn>
                <a:cxn ang="0">
                  <a:pos x="114" y="20"/>
                </a:cxn>
                <a:cxn ang="0">
                  <a:pos x="110" y="15"/>
                </a:cxn>
                <a:cxn ang="0">
                  <a:pos x="105" y="17"/>
                </a:cxn>
                <a:cxn ang="0">
                  <a:pos x="102" y="13"/>
                </a:cxn>
                <a:cxn ang="0">
                  <a:pos x="95" y="9"/>
                </a:cxn>
                <a:cxn ang="0">
                  <a:pos x="89" y="6"/>
                </a:cxn>
                <a:cxn ang="0">
                  <a:pos x="85" y="1"/>
                </a:cxn>
                <a:cxn ang="0">
                  <a:pos x="84" y="0"/>
                </a:cxn>
                <a:cxn ang="0">
                  <a:pos x="81" y="0"/>
                </a:cxn>
                <a:cxn ang="0">
                  <a:pos x="75" y="10"/>
                </a:cxn>
                <a:cxn ang="0">
                  <a:pos x="63" y="18"/>
                </a:cxn>
                <a:cxn ang="0">
                  <a:pos x="56" y="26"/>
                </a:cxn>
                <a:cxn ang="0">
                  <a:pos x="41" y="21"/>
                </a:cxn>
                <a:cxn ang="0">
                  <a:pos x="35" y="25"/>
                </a:cxn>
                <a:cxn ang="0">
                  <a:pos x="36" y="37"/>
                </a:cxn>
                <a:cxn ang="0">
                  <a:pos x="27" y="37"/>
                </a:cxn>
                <a:cxn ang="0">
                  <a:pos x="20" y="33"/>
                </a:cxn>
                <a:cxn ang="0">
                  <a:pos x="9" y="34"/>
                </a:cxn>
                <a:cxn ang="0">
                  <a:pos x="2" y="40"/>
                </a:cxn>
                <a:cxn ang="0">
                  <a:pos x="3" y="47"/>
                </a:cxn>
                <a:cxn ang="0">
                  <a:pos x="18" y="52"/>
                </a:cxn>
                <a:cxn ang="0">
                  <a:pos x="28" y="54"/>
                </a:cxn>
                <a:cxn ang="0">
                  <a:pos x="32" y="59"/>
                </a:cxn>
                <a:cxn ang="0">
                  <a:pos x="40" y="69"/>
                </a:cxn>
                <a:cxn ang="0">
                  <a:pos x="43" y="78"/>
                </a:cxn>
                <a:cxn ang="0">
                  <a:pos x="42" y="91"/>
                </a:cxn>
                <a:cxn ang="0">
                  <a:pos x="36" y="112"/>
                </a:cxn>
                <a:cxn ang="0">
                  <a:pos x="36" y="112"/>
                </a:cxn>
                <a:cxn ang="0">
                  <a:pos x="42" y="115"/>
                </a:cxn>
                <a:cxn ang="0">
                  <a:pos x="53" y="120"/>
                </a:cxn>
                <a:cxn ang="0">
                  <a:pos x="62" y="119"/>
                </a:cxn>
                <a:cxn ang="0">
                  <a:pos x="67" y="121"/>
                </a:cxn>
                <a:cxn ang="0">
                  <a:pos x="81" y="124"/>
                </a:cxn>
                <a:cxn ang="0">
                  <a:pos x="92" y="124"/>
                </a:cxn>
                <a:cxn ang="0">
                  <a:pos x="92" y="121"/>
                </a:cxn>
                <a:cxn ang="0">
                  <a:pos x="101" y="110"/>
                </a:cxn>
                <a:cxn ang="0">
                  <a:pos x="122" y="115"/>
                </a:cxn>
                <a:cxn ang="0">
                  <a:pos x="135" y="110"/>
                </a:cxn>
                <a:cxn ang="0">
                  <a:pos x="142" y="106"/>
                </a:cxn>
                <a:cxn ang="0">
                  <a:pos x="143" y="102"/>
                </a:cxn>
                <a:cxn ang="0">
                  <a:pos x="138" y="100"/>
                </a:cxn>
                <a:cxn ang="0">
                  <a:pos x="135" y="95"/>
                </a:cxn>
                <a:cxn ang="0">
                  <a:pos x="132" y="89"/>
                </a:cxn>
                <a:cxn ang="0">
                  <a:pos x="134" y="86"/>
                </a:cxn>
                <a:cxn ang="0">
                  <a:pos x="136" y="82"/>
                </a:cxn>
                <a:cxn ang="0">
                  <a:pos x="135" y="76"/>
                </a:cxn>
                <a:cxn ang="0">
                  <a:pos x="133" y="71"/>
                </a:cxn>
                <a:cxn ang="0">
                  <a:pos x="128" y="70"/>
                </a:cxn>
                <a:cxn ang="0">
                  <a:pos x="127" y="66"/>
                </a:cxn>
                <a:cxn ang="0">
                  <a:pos x="134" y="57"/>
                </a:cxn>
                <a:cxn ang="0">
                  <a:pos x="140" y="53"/>
                </a:cxn>
                <a:cxn ang="0">
                  <a:pos x="142" y="44"/>
                </a:cxn>
                <a:cxn ang="0">
                  <a:pos x="147" y="35"/>
                </a:cxn>
                <a:cxn ang="0">
                  <a:pos x="144" y="31"/>
                </a:cxn>
                <a:cxn ang="0">
                  <a:pos x="162" y="116"/>
                </a:cxn>
                <a:cxn ang="0">
                  <a:pos x="155" y="122"/>
                </a:cxn>
                <a:cxn ang="0">
                  <a:pos x="160" y="137"/>
                </a:cxn>
                <a:cxn ang="0">
                  <a:pos x="162" y="116"/>
                </a:cxn>
              </a:cxnLst>
              <a:rect l="0" t="0" r="r" b="b"/>
              <a:pathLst>
                <a:path w="165" h="137">
                  <a:moveTo>
                    <a:pt x="144" y="31"/>
                  </a:moveTo>
                  <a:cubicBezTo>
                    <a:pt x="143" y="31"/>
                    <a:pt x="142" y="29"/>
                    <a:pt x="138" y="29"/>
                  </a:cubicBezTo>
                  <a:cubicBezTo>
                    <a:pt x="135" y="29"/>
                    <a:pt x="133" y="28"/>
                    <a:pt x="131" y="26"/>
                  </a:cubicBezTo>
                  <a:cubicBezTo>
                    <a:pt x="130" y="24"/>
                    <a:pt x="122" y="23"/>
                    <a:pt x="119" y="24"/>
                  </a:cubicBezTo>
                  <a:cubicBezTo>
                    <a:pt x="117" y="24"/>
                    <a:pt x="116" y="19"/>
                    <a:pt x="114" y="20"/>
                  </a:cubicBezTo>
                  <a:cubicBezTo>
                    <a:pt x="111" y="20"/>
                    <a:pt x="110" y="17"/>
                    <a:pt x="110" y="15"/>
                  </a:cubicBezTo>
                  <a:cubicBezTo>
                    <a:pt x="110" y="13"/>
                    <a:pt x="108" y="16"/>
                    <a:pt x="105" y="17"/>
                  </a:cubicBezTo>
                  <a:cubicBezTo>
                    <a:pt x="103" y="18"/>
                    <a:pt x="102" y="15"/>
                    <a:pt x="102" y="13"/>
                  </a:cubicBezTo>
                  <a:cubicBezTo>
                    <a:pt x="102" y="12"/>
                    <a:pt x="97" y="10"/>
                    <a:pt x="95" y="9"/>
                  </a:cubicBezTo>
                  <a:cubicBezTo>
                    <a:pt x="93" y="8"/>
                    <a:pt x="90" y="4"/>
                    <a:pt x="89" y="6"/>
                  </a:cubicBezTo>
                  <a:cubicBezTo>
                    <a:pt x="88" y="7"/>
                    <a:pt x="86" y="3"/>
                    <a:pt x="85" y="1"/>
                  </a:cubicBezTo>
                  <a:cubicBezTo>
                    <a:pt x="85" y="0"/>
                    <a:pt x="84" y="0"/>
                    <a:pt x="84" y="0"/>
                  </a:cubicBezTo>
                  <a:cubicBezTo>
                    <a:pt x="83" y="0"/>
                    <a:pt x="82" y="0"/>
                    <a:pt x="81" y="0"/>
                  </a:cubicBezTo>
                  <a:cubicBezTo>
                    <a:pt x="77" y="0"/>
                    <a:pt x="74" y="3"/>
                    <a:pt x="75" y="10"/>
                  </a:cubicBezTo>
                  <a:cubicBezTo>
                    <a:pt x="75" y="16"/>
                    <a:pt x="70" y="17"/>
                    <a:pt x="63" y="18"/>
                  </a:cubicBezTo>
                  <a:cubicBezTo>
                    <a:pt x="56" y="18"/>
                    <a:pt x="58" y="23"/>
                    <a:pt x="56" y="26"/>
                  </a:cubicBezTo>
                  <a:cubicBezTo>
                    <a:pt x="53" y="28"/>
                    <a:pt x="43" y="24"/>
                    <a:pt x="41" y="21"/>
                  </a:cubicBezTo>
                  <a:cubicBezTo>
                    <a:pt x="40" y="17"/>
                    <a:pt x="31" y="21"/>
                    <a:pt x="35" y="25"/>
                  </a:cubicBezTo>
                  <a:cubicBezTo>
                    <a:pt x="39" y="29"/>
                    <a:pt x="39" y="35"/>
                    <a:pt x="36" y="37"/>
                  </a:cubicBezTo>
                  <a:cubicBezTo>
                    <a:pt x="34" y="39"/>
                    <a:pt x="30" y="34"/>
                    <a:pt x="27" y="37"/>
                  </a:cubicBezTo>
                  <a:cubicBezTo>
                    <a:pt x="24" y="39"/>
                    <a:pt x="23" y="35"/>
                    <a:pt x="20" y="33"/>
                  </a:cubicBezTo>
                  <a:cubicBezTo>
                    <a:pt x="16" y="32"/>
                    <a:pt x="15" y="35"/>
                    <a:pt x="9" y="34"/>
                  </a:cubicBezTo>
                  <a:cubicBezTo>
                    <a:pt x="3" y="34"/>
                    <a:pt x="0" y="37"/>
                    <a:pt x="2" y="40"/>
                  </a:cubicBezTo>
                  <a:cubicBezTo>
                    <a:pt x="4" y="42"/>
                    <a:pt x="1" y="45"/>
                    <a:pt x="3" y="47"/>
                  </a:cubicBezTo>
                  <a:cubicBezTo>
                    <a:pt x="5" y="49"/>
                    <a:pt x="12" y="49"/>
                    <a:pt x="18" y="52"/>
                  </a:cubicBezTo>
                  <a:cubicBezTo>
                    <a:pt x="24" y="55"/>
                    <a:pt x="25" y="52"/>
                    <a:pt x="28" y="54"/>
                  </a:cubicBezTo>
                  <a:cubicBezTo>
                    <a:pt x="31" y="56"/>
                    <a:pt x="31" y="55"/>
                    <a:pt x="32" y="59"/>
                  </a:cubicBezTo>
                  <a:cubicBezTo>
                    <a:pt x="32" y="63"/>
                    <a:pt x="35" y="67"/>
                    <a:pt x="40" y="69"/>
                  </a:cubicBezTo>
                  <a:cubicBezTo>
                    <a:pt x="46" y="70"/>
                    <a:pt x="42" y="74"/>
                    <a:pt x="43" y="78"/>
                  </a:cubicBezTo>
                  <a:cubicBezTo>
                    <a:pt x="45" y="81"/>
                    <a:pt x="41" y="87"/>
                    <a:pt x="42" y="91"/>
                  </a:cubicBezTo>
                  <a:cubicBezTo>
                    <a:pt x="43" y="96"/>
                    <a:pt x="39" y="110"/>
                    <a:pt x="36" y="112"/>
                  </a:cubicBezTo>
                  <a:cubicBezTo>
                    <a:pt x="36" y="112"/>
                    <a:pt x="36" y="112"/>
                    <a:pt x="36" y="112"/>
                  </a:cubicBezTo>
                  <a:cubicBezTo>
                    <a:pt x="38" y="113"/>
                    <a:pt x="41" y="114"/>
                    <a:pt x="42" y="115"/>
                  </a:cubicBezTo>
                  <a:cubicBezTo>
                    <a:pt x="45" y="116"/>
                    <a:pt x="50" y="118"/>
                    <a:pt x="53" y="120"/>
                  </a:cubicBezTo>
                  <a:cubicBezTo>
                    <a:pt x="56" y="122"/>
                    <a:pt x="62" y="122"/>
                    <a:pt x="62" y="119"/>
                  </a:cubicBezTo>
                  <a:cubicBezTo>
                    <a:pt x="62" y="117"/>
                    <a:pt x="65" y="118"/>
                    <a:pt x="67" y="121"/>
                  </a:cubicBezTo>
                  <a:cubicBezTo>
                    <a:pt x="69" y="123"/>
                    <a:pt x="77" y="123"/>
                    <a:pt x="81" y="124"/>
                  </a:cubicBezTo>
                  <a:cubicBezTo>
                    <a:pt x="84" y="124"/>
                    <a:pt x="88" y="124"/>
                    <a:pt x="92" y="124"/>
                  </a:cubicBezTo>
                  <a:cubicBezTo>
                    <a:pt x="92" y="123"/>
                    <a:pt x="92" y="122"/>
                    <a:pt x="92" y="121"/>
                  </a:cubicBezTo>
                  <a:cubicBezTo>
                    <a:pt x="90" y="115"/>
                    <a:pt x="95" y="111"/>
                    <a:pt x="101" y="110"/>
                  </a:cubicBezTo>
                  <a:cubicBezTo>
                    <a:pt x="106" y="109"/>
                    <a:pt x="118" y="113"/>
                    <a:pt x="122" y="115"/>
                  </a:cubicBezTo>
                  <a:cubicBezTo>
                    <a:pt x="125" y="117"/>
                    <a:pt x="129" y="116"/>
                    <a:pt x="135" y="110"/>
                  </a:cubicBezTo>
                  <a:cubicBezTo>
                    <a:pt x="137" y="107"/>
                    <a:pt x="140" y="106"/>
                    <a:pt x="142" y="106"/>
                  </a:cubicBezTo>
                  <a:cubicBezTo>
                    <a:pt x="142" y="104"/>
                    <a:pt x="142" y="103"/>
                    <a:pt x="143" y="102"/>
                  </a:cubicBezTo>
                  <a:cubicBezTo>
                    <a:pt x="144" y="100"/>
                    <a:pt x="140" y="100"/>
                    <a:pt x="138" y="100"/>
                  </a:cubicBezTo>
                  <a:cubicBezTo>
                    <a:pt x="135" y="100"/>
                    <a:pt x="133" y="97"/>
                    <a:pt x="135" y="95"/>
                  </a:cubicBezTo>
                  <a:cubicBezTo>
                    <a:pt x="137" y="92"/>
                    <a:pt x="134" y="92"/>
                    <a:pt x="132" y="89"/>
                  </a:cubicBezTo>
                  <a:cubicBezTo>
                    <a:pt x="130" y="86"/>
                    <a:pt x="133" y="87"/>
                    <a:pt x="134" y="86"/>
                  </a:cubicBezTo>
                  <a:cubicBezTo>
                    <a:pt x="136" y="85"/>
                    <a:pt x="138" y="82"/>
                    <a:pt x="136" y="82"/>
                  </a:cubicBezTo>
                  <a:cubicBezTo>
                    <a:pt x="135" y="81"/>
                    <a:pt x="134" y="79"/>
                    <a:pt x="135" y="76"/>
                  </a:cubicBezTo>
                  <a:cubicBezTo>
                    <a:pt x="136" y="73"/>
                    <a:pt x="133" y="73"/>
                    <a:pt x="133" y="71"/>
                  </a:cubicBezTo>
                  <a:cubicBezTo>
                    <a:pt x="133" y="68"/>
                    <a:pt x="130" y="67"/>
                    <a:pt x="128" y="70"/>
                  </a:cubicBezTo>
                  <a:cubicBezTo>
                    <a:pt x="126" y="73"/>
                    <a:pt x="125" y="71"/>
                    <a:pt x="127" y="66"/>
                  </a:cubicBezTo>
                  <a:cubicBezTo>
                    <a:pt x="128" y="62"/>
                    <a:pt x="133" y="60"/>
                    <a:pt x="134" y="57"/>
                  </a:cubicBezTo>
                  <a:cubicBezTo>
                    <a:pt x="134" y="55"/>
                    <a:pt x="137" y="53"/>
                    <a:pt x="140" y="53"/>
                  </a:cubicBezTo>
                  <a:cubicBezTo>
                    <a:pt x="142" y="53"/>
                    <a:pt x="141" y="47"/>
                    <a:pt x="142" y="44"/>
                  </a:cubicBezTo>
                  <a:cubicBezTo>
                    <a:pt x="143" y="41"/>
                    <a:pt x="143" y="38"/>
                    <a:pt x="147" y="35"/>
                  </a:cubicBezTo>
                  <a:cubicBezTo>
                    <a:pt x="150" y="32"/>
                    <a:pt x="146" y="31"/>
                    <a:pt x="144" y="31"/>
                  </a:cubicBezTo>
                  <a:close/>
                  <a:moveTo>
                    <a:pt x="162" y="116"/>
                  </a:moveTo>
                  <a:cubicBezTo>
                    <a:pt x="160" y="116"/>
                    <a:pt x="160" y="119"/>
                    <a:pt x="155" y="122"/>
                  </a:cubicBezTo>
                  <a:cubicBezTo>
                    <a:pt x="151" y="125"/>
                    <a:pt x="155" y="137"/>
                    <a:pt x="160" y="137"/>
                  </a:cubicBezTo>
                  <a:cubicBezTo>
                    <a:pt x="165" y="136"/>
                    <a:pt x="164" y="116"/>
                    <a:pt x="162" y="116"/>
                  </a:cubicBezTo>
                  <a:close/>
                </a:path>
              </a:pathLst>
            </a:custGeom>
            <a:grpFill/>
            <a:ln w="3175" cap="flat">
              <a:noFill/>
              <a:prstDash val="solid"/>
              <a:miter lim="800000"/>
              <a:headEnd/>
              <a:tailEnd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dirty="0">
                <a:solidFill>
                  <a:prstClr val="black"/>
                </a:solidFill>
                <a:latin typeface="+mn-lt"/>
                <a:ea typeface="造字工房悦黑体验版常规体" pitchFamily="50" charset="-122"/>
              </a:endParaRPr>
            </a:p>
          </p:txBody>
        </p:sp>
        <p:sp>
          <p:nvSpPr>
            <p:cNvPr id="175" name="Freeform 98"/>
            <p:cNvSpPr>
              <a:spLocks/>
            </p:cNvSpPr>
            <p:nvPr/>
          </p:nvSpPr>
          <p:spPr bwMode="auto">
            <a:xfrm>
              <a:off x="2966609" y="3798529"/>
              <a:ext cx="60651" cy="32221"/>
            </a:xfrm>
            <a:custGeom>
              <a:avLst/>
              <a:gdLst/>
              <a:ahLst/>
              <a:cxnLst>
                <a:cxn ang="0">
                  <a:pos x="26" y="5"/>
                </a:cxn>
                <a:cxn ang="0">
                  <a:pos x="14" y="2"/>
                </a:cxn>
                <a:cxn ang="0">
                  <a:pos x="9" y="0"/>
                </a:cxn>
                <a:cxn ang="0">
                  <a:pos x="8" y="0"/>
                </a:cxn>
                <a:cxn ang="0">
                  <a:pos x="0" y="7"/>
                </a:cxn>
                <a:cxn ang="0">
                  <a:pos x="22" y="14"/>
                </a:cxn>
                <a:cxn ang="0">
                  <a:pos x="26" y="13"/>
                </a:cxn>
                <a:cxn ang="0">
                  <a:pos x="26" y="5"/>
                </a:cxn>
              </a:cxnLst>
              <a:rect l="0" t="0" r="r" b="b"/>
              <a:pathLst>
                <a:path w="26" h="14">
                  <a:moveTo>
                    <a:pt x="26" y="5"/>
                  </a:moveTo>
                  <a:cubicBezTo>
                    <a:pt x="24" y="3"/>
                    <a:pt x="19" y="6"/>
                    <a:pt x="14" y="2"/>
                  </a:cubicBezTo>
                  <a:cubicBezTo>
                    <a:pt x="12" y="1"/>
                    <a:pt x="10" y="1"/>
                    <a:pt x="9" y="0"/>
                  </a:cubicBezTo>
                  <a:cubicBezTo>
                    <a:pt x="9" y="0"/>
                    <a:pt x="8" y="0"/>
                    <a:pt x="8" y="0"/>
                  </a:cubicBezTo>
                  <a:cubicBezTo>
                    <a:pt x="7" y="0"/>
                    <a:pt x="4" y="4"/>
                    <a:pt x="0" y="7"/>
                  </a:cubicBezTo>
                  <a:cubicBezTo>
                    <a:pt x="4" y="10"/>
                    <a:pt x="18" y="14"/>
                    <a:pt x="22" y="14"/>
                  </a:cubicBezTo>
                  <a:cubicBezTo>
                    <a:pt x="24" y="14"/>
                    <a:pt x="25" y="13"/>
                    <a:pt x="26" y="13"/>
                  </a:cubicBezTo>
                  <a:cubicBezTo>
                    <a:pt x="26" y="9"/>
                    <a:pt x="26" y="6"/>
                    <a:pt x="26" y="5"/>
                  </a:cubicBezTo>
                  <a:close/>
                </a:path>
              </a:pathLst>
            </a:custGeom>
            <a:grpFill/>
            <a:ln w="3175" cap="flat">
              <a:noFill/>
              <a:prstDash val="solid"/>
              <a:miter lim="800000"/>
              <a:headEnd/>
              <a:tailEnd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dirty="0">
                <a:solidFill>
                  <a:prstClr val="black"/>
                </a:solidFill>
                <a:latin typeface="+mn-lt"/>
                <a:ea typeface="造字工房悦黑体验版常规体" pitchFamily="50" charset="-122"/>
              </a:endParaRPr>
            </a:p>
          </p:txBody>
        </p:sp>
        <p:sp>
          <p:nvSpPr>
            <p:cNvPr id="176" name="Freeform 99"/>
            <p:cNvSpPr>
              <a:spLocks/>
            </p:cNvSpPr>
            <p:nvPr/>
          </p:nvSpPr>
          <p:spPr bwMode="auto">
            <a:xfrm>
              <a:off x="2987458" y="3751145"/>
              <a:ext cx="157314" cy="87186"/>
            </a:xfrm>
            <a:custGeom>
              <a:avLst/>
              <a:gdLst/>
              <a:ahLst/>
              <a:cxnLst>
                <a:cxn ang="0">
                  <a:pos x="29" y="34"/>
                </a:cxn>
                <a:cxn ang="0">
                  <a:pos x="32" y="27"/>
                </a:cxn>
                <a:cxn ang="0">
                  <a:pos x="45" y="22"/>
                </a:cxn>
                <a:cxn ang="0">
                  <a:pos x="55" y="19"/>
                </a:cxn>
                <a:cxn ang="0">
                  <a:pos x="69" y="14"/>
                </a:cxn>
                <a:cxn ang="0">
                  <a:pos x="56" y="5"/>
                </a:cxn>
                <a:cxn ang="0">
                  <a:pos x="32" y="5"/>
                </a:cxn>
                <a:cxn ang="0">
                  <a:pos x="11" y="6"/>
                </a:cxn>
                <a:cxn ang="0">
                  <a:pos x="11" y="6"/>
                </a:cxn>
                <a:cxn ang="0">
                  <a:pos x="5" y="12"/>
                </a:cxn>
                <a:cxn ang="0">
                  <a:pos x="0" y="21"/>
                </a:cxn>
                <a:cxn ang="0">
                  <a:pos x="5" y="23"/>
                </a:cxn>
                <a:cxn ang="0">
                  <a:pos x="17" y="26"/>
                </a:cxn>
                <a:cxn ang="0">
                  <a:pos x="17" y="34"/>
                </a:cxn>
                <a:cxn ang="0">
                  <a:pos x="20" y="34"/>
                </a:cxn>
                <a:cxn ang="0">
                  <a:pos x="21" y="38"/>
                </a:cxn>
                <a:cxn ang="0">
                  <a:pos x="25" y="37"/>
                </a:cxn>
                <a:cxn ang="0">
                  <a:pos x="29" y="34"/>
                </a:cxn>
              </a:cxnLst>
              <a:rect l="0" t="0" r="r" b="b"/>
              <a:pathLst>
                <a:path w="69" h="38">
                  <a:moveTo>
                    <a:pt x="29" y="34"/>
                  </a:moveTo>
                  <a:cubicBezTo>
                    <a:pt x="29" y="33"/>
                    <a:pt x="26" y="27"/>
                    <a:pt x="32" y="27"/>
                  </a:cubicBezTo>
                  <a:cubicBezTo>
                    <a:pt x="39" y="26"/>
                    <a:pt x="44" y="26"/>
                    <a:pt x="45" y="22"/>
                  </a:cubicBezTo>
                  <a:cubicBezTo>
                    <a:pt x="46" y="17"/>
                    <a:pt x="53" y="19"/>
                    <a:pt x="55" y="19"/>
                  </a:cubicBezTo>
                  <a:cubicBezTo>
                    <a:pt x="57" y="19"/>
                    <a:pt x="63" y="14"/>
                    <a:pt x="69" y="14"/>
                  </a:cubicBezTo>
                  <a:cubicBezTo>
                    <a:pt x="69" y="8"/>
                    <a:pt x="61" y="10"/>
                    <a:pt x="56" y="5"/>
                  </a:cubicBezTo>
                  <a:cubicBezTo>
                    <a:pt x="51" y="0"/>
                    <a:pt x="39" y="2"/>
                    <a:pt x="32" y="5"/>
                  </a:cubicBezTo>
                  <a:cubicBezTo>
                    <a:pt x="26" y="7"/>
                    <a:pt x="18" y="2"/>
                    <a:pt x="11" y="6"/>
                  </a:cubicBezTo>
                  <a:cubicBezTo>
                    <a:pt x="11" y="6"/>
                    <a:pt x="11" y="6"/>
                    <a:pt x="11" y="6"/>
                  </a:cubicBezTo>
                  <a:cubicBezTo>
                    <a:pt x="9" y="8"/>
                    <a:pt x="7" y="10"/>
                    <a:pt x="5" y="12"/>
                  </a:cubicBezTo>
                  <a:cubicBezTo>
                    <a:pt x="0" y="16"/>
                    <a:pt x="1" y="20"/>
                    <a:pt x="0" y="21"/>
                  </a:cubicBezTo>
                  <a:cubicBezTo>
                    <a:pt x="1" y="22"/>
                    <a:pt x="3" y="22"/>
                    <a:pt x="5" y="23"/>
                  </a:cubicBezTo>
                  <a:cubicBezTo>
                    <a:pt x="10" y="27"/>
                    <a:pt x="15" y="24"/>
                    <a:pt x="17" y="26"/>
                  </a:cubicBezTo>
                  <a:cubicBezTo>
                    <a:pt x="17" y="27"/>
                    <a:pt x="17" y="30"/>
                    <a:pt x="17" y="34"/>
                  </a:cubicBezTo>
                  <a:cubicBezTo>
                    <a:pt x="18" y="33"/>
                    <a:pt x="18" y="32"/>
                    <a:pt x="20" y="34"/>
                  </a:cubicBezTo>
                  <a:cubicBezTo>
                    <a:pt x="22" y="35"/>
                    <a:pt x="21" y="37"/>
                    <a:pt x="21" y="38"/>
                  </a:cubicBezTo>
                  <a:cubicBezTo>
                    <a:pt x="25" y="37"/>
                    <a:pt x="25" y="37"/>
                    <a:pt x="25" y="37"/>
                  </a:cubicBezTo>
                  <a:cubicBezTo>
                    <a:pt x="25" y="37"/>
                    <a:pt x="28" y="35"/>
                    <a:pt x="29" y="34"/>
                  </a:cubicBezTo>
                  <a:close/>
                </a:path>
              </a:pathLst>
            </a:custGeom>
            <a:grpFill/>
            <a:ln w="3175" cap="flat">
              <a:noFill/>
              <a:prstDash val="solid"/>
              <a:miter lim="800000"/>
              <a:headEnd/>
              <a:tailEnd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dirty="0">
                <a:solidFill>
                  <a:prstClr val="black"/>
                </a:solidFill>
                <a:latin typeface="+mn-lt"/>
                <a:ea typeface="造字工房悦黑体验版常规体" pitchFamily="50" charset="-122"/>
              </a:endParaRPr>
            </a:p>
          </p:txBody>
        </p:sp>
        <p:sp>
          <p:nvSpPr>
            <p:cNvPr id="177" name="Freeform 100"/>
            <p:cNvSpPr>
              <a:spLocks/>
            </p:cNvSpPr>
            <p:nvPr/>
          </p:nvSpPr>
          <p:spPr bwMode="auto">
            <a:xfrm>
              <a:off x="2271017" y="3298158"/>
              <a:ext cx="784674" cy="485209"/>
            </a:xfrm>
            <a:custGeom>
              <a:avLst/>
              <a:gdLst/>
              <a:ahLst/>
              <a:cxnLst>
                <a:cxn ang="0">
                  <a:pos x="301" y="199"/>
                </a:cxn>
                <a:cxn ang="0">
                  <a:pos x="296" y="180"/>
                </a:cxn>
                <a:cxn ang="0">
                  <a:pos x="324" y="173"/>
                </a:cxn>
                <a:cxn ang="0">
                  <a:pos x="334" y="161"/>
                </a:cxn>
                <a:cxn ang="0">
                  <a:pos x="343" y="139"/>
                </a:cxn>
                <a:cxn ang="0">
                  <a:pos x="315" y="137"/>
                </a:cxn>
                <a:cxn ang="0">
                  <a:pos x="297" y="161"/>
                </a:cxn>
                <a:cxn ang="0">
                  <a:pos x="281" y="170"/>
                </a:cxn>
                <a:cxn ang="0">
                  <a:pos x="242" y="169"/>
                </a:cxn>
                <a:cxn ang="0">
                  <a:pos x="224" y="143"/>
                </a:cxn>
                <a:cxn ang="0">
                  <a:pos x="223" y="90"/>
                </a:cxn>
                <a:cxn ang="0">
                  <a:pos x="219" y="83"/>
                </a:cxn>
                <a:cxn ang="0">
                  <a:pos x="200" y="71"/>
                </a:cxn>
                <a:cxn ang="0">
                  <a:pos x="187" y="47"/>
                </a:cxn>
                <a:cxn ang="0">
                  <a:pos x="158" y="46"/>
                </a:cxn>
                <a:cxn ang="0">
                  <a:pos x="141" y="32"/>
                </a:cxn>
                <a:cxn ang="0">
                  <a:pos x="121" y="11"/>
                </a:cxn>
                <a:cxn ang="0">
                  <a:pos x="100" y="16"/>
                </a:cxn>
                <a:cxn ang="0">
                  <a:pos x="39" y="6"/>
                </a:cxn>
                <a:cxn ang="0">
                  <a:pos x="0" y="3"/>
                </a:cxn>
                <a:cxn ang="0">
                  <a:pos x="16" y="35"/>
                </a:cxn>
                <a:cxn ang="0">
                  <a:pos x="35" y="61"/>
                </a:cxn>
                <a:cxn ang="0">
                  <a:pos x="40" y="72"/>
                </a:cxn>
                <a:cxn ang="0">
                  <a:pos x="56" y="94"/>
                </a:cxn>
                <a:cxn ang="0">
                  <a:pos x="81" y="120"/>
                </a:cxn>
                <a:cxn ang="0">
                  <a:pos x="84" y="107"/>
                </a:cxn>
                <a:cxn ang="0">
                  <a:pos x="71" y="93"/>
                </a:cxn>
                <a:cxn ang="0">
                  <a:pos x="52" y="60"/>
                </a:cxn>
                <a:cxn ang="0">
                  <a:pos x="44" y="42"/>
                </a:cxn>
                <a:cxn ang="0">
                  <a:pos x="29" y="29"/>
                </a:cxn>
                <a:cxn ang="0">
                  <a:pos x="29" y="11"/>
                </a:cxn>
                <a:cxn ang="0">
                  <a:pos x="39" y="16"/>
                </a:cxn>
                <a:cxn ang="0">
                  <a:pos x="49" y="32"/>
                </a:cxn>
                <a:cxn ang="0">
                  <a:pos x="56" y="47"/>
                </a:cxn>
                <a:cxn ang="0">
                  <a:pos x="73" y="60"/>
                </a:cxn>
                <a:cxn ang="0">
                  <a:pos x="87" y="74"/>
                </a:cxn>
                <a:cxn ang="0">
                  <a:pos x="95" y="89"/>
                </a:cxn>
                <a:cxn ang="0">
                  <a:pos x="129" y="125"/>
                </a:cxn>
                <a:cxn ang="0">
                  <a:pos x="134" y="145"/>
                </a:cxn>
                <a:cxn ang="0">
                  <a:pos x="139" y="163"/>
                </a:cxn>
                <a:cxn ang="0">
                  <a:pos x="174" y="180"/>
                </a:cxn>
                <a:cxn ang="0">
                  <a:pos x="221" y="202"/>
                </a:cxn>
                <a:cxn ang="0">
                  <a:pos x="265" y="204"/>
                </a:cxn>
                <a:cxn ang="0">
                  <a:pos x="286" y="201"/>
                </a:cxn>
              </a:cxnLst>
              <a:rect l="0" t="0" r="r" b="b"/>
              <a:pathLst>
                <a:path w="344" h="213">
                  <a:moveTo>
                    <a:pt x="286" y="201"/>
                  </a:moveTo>
                  <a:cubicBezTo>
                    <a:pt x="287" y="201"/>
                    <a:pt x="300" y="202"/>
                    <a:pt x="301" y="199"/>
                  </a:cubicBezTo>
                  <a:cubicBezTo>
                    <a:pt x="302" y="196"/>
                    <a:pt x="292" y="189"/>
                    <a:pt x="293" y="188"/>
                  </a:cubicBezTo>
                  <a:cubicBezTo>
                    <a:pt x="294" y="188"/>
                    <a:pt x="294" y="180"/>
                    <a:pt x="296" y="180"/>
                  </a:cubicBezTo>
                  <a:cubicBezTo>
                    <a:pt x="298" y="180"/>
                    <a:pt x="316" y="181"/>
                    <a:pt x="317" y="180"/>
                  </a:cubicBezTo>
                  <a:cubicBezTo>
                    <a:pt x="318" y="180"/>
                    <a:pt x="321" y="173"/>
                    <a:pt x="324" y="173"/>
                  </a:cubicBezTo>
                  <a:cubicBezTo>
                    <a:pt x="325" y="173"/>
                    <a:pt x="327" y="175"/>
                    <a:pt x="329" y="176"/>
                  </a:cubicBezTo>
                  <a:cubicBezTo>
                    <a:pt x="333" y="173"/>
                    <a:pt x="334" y="167"/>
                    <a:pt x="334" y="161"/>
                  </a:cubicBezTo>
                  <a:cubicBezTo>
                    <a:pt x="335" y="154"/>
                    <a:pt x="333" y="152"/>
                    <a:pt x="336" y="148"/>
                  </a:cubicBezTo>
                  <a:cubicBezTo>
                    <a:pt x="340" y="145"/>
                    <a:pt x="344" y="144"/>
                    <a:pt x="343" y="139"/>
                  </a:cubicBezTo>
                  <a:cubicBezTo>
                    <a:pt x="342" y="134"/>
                    <a:pt x="337" y="139"/>
                    <a:pt x="333" y="137"/>
                  </a:cubicBezTo>
                  <a:cubicBezTo>
                    <a:pt x="329" y="134"/>
                    <a:pt x="325" y="136"/>
                    <a:pt x="315" y="137"/>
                  </a:cubicBezTo>
                  <a:cubicBezTo>
                    <a:pt x="305" y="139"/>
                    <a:pt x="300" y="143"/>
                    <a:pt x="301" y="150"/>
                  </a:cubicBezTo>
                  <a:cubicBezTo>
                    <a:pt x="301" y="158"/>
                    <a:pt x="297" y="154"/>
                    <a:pt x="297" y="161"/>
                  </a:cubicBezTo>
                  <a:cubicBezTo>
                    <a:pt x="298" y="167"/>
                    <a:pt x="289" y="167"/>
                    <a:pt x="290" y="171"/>
                  </a:cubicBezTo>
                  <a:cubicBezTo>
                    <a:pt x="290" y="175"/>
                    <a:pt x="283" y="171"/>
                    <a:pt x="281" y="170"/>
                  </a:cubicBezTo>
                  <a:cubicBezTo>
                    <a:pt x="279" y="168"/>
                    <a:pt x="258" y="175"/>
                    <a:pt x="255" y="175"/>
                  </a:cubicBezTo>
                  <a:cubicBezTo>
                    <a:pt x="252" y="176"/>
                    <a:pt x="246" y="169"/>
                    <a:pt x="242" y="169"/>
                  </a:cubicBezTo>
                  <a:cubicBezTo>
                    <a:pt x="238" y="170"/>
                    <a:pt x="236" y="163"/>
                    <a:pt x="236" y="158"/>
                  </a:cubicBezTo>
                  <a:cubicBezTo>
                    <a:pt x="235" y="153"/>
                    <a:pt x="227" y="148"/>
                    <a:pt x="224" y="143"/>
                  </a:cubicBezTo>
                  <a:cubicBezTo>
                    <a:pt x="220" y="138"/>
                    <a:pt x="220" y="128"/>
                    <a:pt x="219" y="121"/>
                  </a:cubicBezTo>
                  <a:cubicBezTo>
                    <a:pt x="219" y="114"/>
                    <a:pt x="218" y="103"/>
                    <a:pt x="223" y="90"/>
                  </a:cubicBezTo>
                  <a:cubicBezTo>
                    <a:pt x="224" y="88"/>
                    <a:pt x="224" y="86"/>
                    <a:pt x="224" y="85"/>
                  </a:cubicBezTo>
                  <a:cubicBezTo>
                    <a:pt x="222" y="84"/>
                    <a:pt x="221" y="83"/>
                    <a:pt x="219" y="83"/>
                  </a:cubicBezTo>
                  <a:cubicBezTo>
                    <a:pt x="215" y="83"/>
                    <a:pt x="206" y="77"/>
                    <a:pt x="204" y="77"/>
                  </a:cubicBezTo>
                  <a:cubicBezTo>
                    <a:pt x="202" y="77"/>
                    <a:pt x="202" y="73"/>
                    <a:pt x="200" y="71"/>
                  </a:cubicBezTo>
                  <a:cubicBezTo>
                    <a:pt x="199" y="68"/>
                    <a:pt x="200" y="64"/>
                    <a:pt x="198" y="62"/>
                  </a:cubicBezTo>
                  <a:cubicBezTo>
                    <a:pt x="196" y="60"/>
                    <a:pt x="189" y="54"/>
                    <a:pt x="187" y="47"/>
                  </a:cubicBezTo>
                  <a:cubicBezTo>
                    <a:pt x="185" y="39"/>
                    <a:pt x="172" y="36"/>
                    <a:pt x="167" y="35"/>
                  </a:cubicBezTo>
                  <a:cubicBezTo>
                    <a:pt x="162" y="35"/>
                    <a:pt x="160" y="45"/>
                    <a:pt x="158" y="46"/>
                  </a:cubicBezTo>
                  <a:cubicBezTo>
                    <a:pt x="157" y="46"/>
                    <a:pt x="148" y="40"/>
                    <a:pt x="145" y="39"/>
                  </a:cubicBezTo>
                  <a:cubicBezTo>
                    <a:pt x="143" y="38"/>
                    <a:pt x="141" y="35"/>
                    <a:pt x="141" y="32"/>
                  </a:cubicBezTo>
                  <a:cubicBezTo>
                    <a:pt x="141" y="29"/>
                    <a:pt x="136" y="24"/>
                    <a:pt x="134" y="23"/>
                  </a:cubicBezTo>
                  <a:cubicBezTo>
                    <a:pt x="132" y="22"/>
                    <a:pt x="121" y="11"/>
                    <a:pt x="121" y="11"/>
                  </a:cubicBezTo>
                  <a:cubicBezTo>
                    <a:pt x="104" y="11"/>
                    <a:pt x="104" y="11"/>
                    <a:pt x="104" y="11"/>
                  </a:cubicBezTo>
                  <a:cubicBezTo>
                    <a:pt x="100" y="16"/>
                    <a:pt x="100" y="16"/>
                    <a:pt x="100" y="16"/>
                  </a:cubicBezTo>
                  <a:cubicBezTo>
                    <a:pt x="68" y="17"/>
                    <a:pt x="68" y="17"/>
                    <a:pt x="68" y="17"/>
                  </a:cubicBezTo>
                  <a:cubicBezTo>
                    <a:pt x="68" y="17"/>
                    <a:pt x="43" y="7"/>
                    <a:pt x="39" y="6"/>
                  </a:cubicBezTo>
                  <a:cubicBezTo>
                    <a:pt x="34" y="5"/>
                    <a:pt x="26" y="0"/>
                    <a:pt x="26" y="0"/>
                  </a:cubicBezTo>
                  <a:cubicBezTo>
                    <a:pt x="0" y="3"/>
                    <a:pt x="0" y="3"/>
                    <a:pt x="0" y="3"/>
                  </a:cubicBezTo>
                  <a:cubicBezTo>
                    <a:pt x="1" y="6"/>
                    <a:pt x="3" y="9"/>
                    <a:pt x="6" y="13"/>
                  </a:cubicBezTo>
                  <a:cubicBezTo>
                    <a:pt x="11" y="19"/>
                    <a:pt x="15" y="31"/>
                    <a:pt x="16" y="35"/>
                  </a:cubicBezTo>
                  <a:cubicBezTo>
                    <a:pt x="16" y="39"/>
                    <a:pt x="23" y="42"/>
                    <a:pt x="30" y="46"/>
                  </a:cubicBezTo>
                  <a:cubicBezTo>
                    <a:pt x="36" y="50"/>
                    <a:pt x="36" y="59"/>
                    <a:pt x="35" y="61"/>
                  </a:cubicBezTo>
                  <a:cubicBezTo>
                    <a:pt x="34" y="63"/>
                    <a:pt x="27" y="59"/>
                    <a:pt x="26" y="62"/>
                  </a:cubicBezTo>
                  <a:cubicBezTo>
                    <a:pt x="26" y="64"/>
                    <a:pt x="36" y="73"/>
                    <a:pt x="40" y="72"/>
                  </a:cubicBezTo>
                  <a:cubicBezTo>
                    <a:pt x="44" y="72"/>
                    <a:pt x="46" y="74"/>
                    <a:pt x="52" y="80"/>
                  </a:cubicBezTo>
                  <a:cubicBezTo>
                    <a:pt x="59" y="85"/>
                    <a:pt x="58" y="92"/>
                    <a:pt x="56" y="94"/>
                  </a:cubicBezTo>
                  <a:cubicBezTo>
                    <a:pt x="53" y="96"/>
                    <a:pt x="61" y="100"/>
                    <a:pt x="69" y="105"/>
                  </a:cubicBezTo>
                  <a:cubicBezTo>
                    <a:pt x="77" y="110"/>
                    <a:pt x="80" y="117"/>
                    <a:pt x="81" y="120"/>
                  </a:cubicBezTo>
                  <a:cubicBezTo>
                    <a:pt x="81" y="122"/>
                    <a:pt x="85" y="120"/>
                    <a:pt x="86" y="116"/>
                  </a:cubicBezTo>
                  <a:cubicBezTo>
                    <a:pt x="87" y="112"/>
                    <a:pt x="84" y="111"/>
                    <a:pt x="84" y="107"/>
                  </a:cubicBezTo>
                  <a:cubicBezTo>
                    <a:pt x="84" y="103"/>
                    <a:pt x="77" y="104"/>
                    <a:pt x="74" y="103"/>
                  </a:cubicBezTo>
                  <a:cubicBezTo>
                    <a:pt x="71" y="103"/>
                    <a:pt x="74" y="96"/>
                    <a:pt x="71" y="93"/>
                  </a:cubicBezTo>
                  <a:cubicBezTo>
                    <a:pt x="68" y="90"/>
                    <a:pt x="66" y="83"/>
                    <a:pt x="64" y="77"/>
                  </a:cubicBezTo>
                  <a:cubicBezTo>
                    <a:pt x="63" y="72"/>
                    <a:pt x="55" y="66"/>
                    <a:pt x="52" y="60"/>
                  </a:cubicBezTo>
                  <a:cubicBezTo>
                    <a:pt x="48" y="54"/>
                    <a:pt x="45" y="49"/>
                    <a:pt x="43" y="48"/>
                  </a:cubicBezTo>
                  <a:cubicBezTo>
                    <a:pt x="40" y="46"/>
                    <a:pt x="46" y="44"/>
                    <a:pt x="44" y="42"/>
                  </a:cubicBezTo>
                  <a:cubicBezTo>
                    <a:pt x="42" y="40"/>
                    <a:pt x="39" y="40"/>
                    <a:pt x="35" y="38"/>
                  </a:cubicBezTo>
                  <a:cubicBezTo>
                    <a:pt x="31" y="36"/>
                    <a:pt x="29" y="33"/>
                    <a:pt x="29" y="29"/>
                  </a:cubicBezTo>
                  <a:cubicBezTo>
                    <a:pt x="29" y="25"/>
                    <a:pt x="26" y="16"/>
                    <a:pt x="25" y="13"/>
                  </a:cubicBezTo>
                  <a:cubicBezTo>
                    <a:pt x="24" y="9"/>
                    <a:pt x="28" y="10"/>
                    <a:pt x="29" y="11"/>
                  </a:cubicBezTo>
                  <a:cubicBezTo>
                    <a:pt x="30" y="13"/>
                    <a:pt x="31" y="14"/>
                    <a:pt x="33" y="13"/>
                  </a:cubicBezTo>
                  <a:cubicBezTo>
                    <a:pt x="35" y="12"/>
                    <a:pt x="38" y="13"/>
                    <a:pt x="39" y="16"/>
                  </a:cubicBezTo>
                  <a:cubicBezTo>
                    <a:pt x="40" y="19"/>
                    <a:pt x="45" y="16"/>
                    <a:pt x="47" y="17"/>
                  </a:cubicBezTo>
                  <a:cubicBezTo>
                    <a:pt x="49" y="19"/>
                    <a:pt x="42" y="20"/>
                    <a:pt x="49" y="32"/>
                  </a:cubicBezTo>
                  <a:cubicBezTo>
                    <a:pt x="55" y="43"/>
                    <a:pt x="51" y="37"/>
                    <a:pt x="51" y="44"/>
                  </a:cubicBezTo>
                  <a:cubicBezTo>
                    <a:pt x="51" y="52"/>
                    <a:pt x="55" y="49"/>
                    <a:pt x="56" y="47"/>
                  </a:cubicBezTo>
                  <a:cubicBezTo>
                    <a:pt x="57" y="46"/>
                    <a:pt x="61" y="50"/>
                    <a:pt x="64" y="54"/>
                  </a:cubicBezTo>
                  <a:cubicBezTo>
                    <a:pt x="67" y="58"/>
                    <a:pt x="73" y="58"/>
                    <a:pt x="73" y="60"/>
                  </a:cubicBezTo>
                  <a:cubicBezTo>
                    <a:pt x="73" y="63"/>
                    <a:pt x="75" y="67"/>
                    <a:pt x="79" y="68"/>
                  </a:cubicBezTo>
                  <a:cubicBezTo>
                    <a:pt x="83" y="69"/>
                    <a:pt x="84" y="73"/>
                    <a:pt x="87" y="74"/>
                  </a:cubicBezTo>
                  <a:cubicBezTo>
                    <a:pt x="89" y="74"/>
                    <a:pt x="90" y="77"/>
                    <a:pt x="88" y="81"/>
                  </a:cubicBezTo>
                  <a:cubicBezTo>
                    <a:pt x="87" y="84"/>
                    <a:pt x="88" y="87"/>
                    <a:pt x="95" y="89"/>
                  </a:cubicBezTo>
                  <a:cubicBezTo>
                    <a:pt x="102" y="92"/>
                    <a:pt x="99" y="93"/>
                    <a:pt x="105" y="98"/>
                  </a:cubicBezTo>
                  <a:cubicBezTo>
                    <a:pt x="110" y="103"/>
                    <a:pt x="126" y="120"/>
                    <a:pt x="129" y="125"/>
                  </a:cubicBezTo>
                  <a:cubicBezTo>
                    <a:pt x="132" y="130"/>
                    <a:pt x="133" y="134"/>
                    <a:pt x="134" y="137"/>
                  </a:cubicBezTo>
                  <a:cubicBezTo>
                    <a:pt x="136" y="141"/>
                    <a:pt x="132" y="142"/>
                    <a:pt x="134" y="145"/>
                  </a:cubicBezTo>
                  <a:cubicBezTo>
                    <a:pt x="136" y="148"/>
                    <a:pt x="130" y="147"/>
                    <a:pt x="130" y="149"/>
                  </a:cubicBezTo>
                  <a:cubicBezTo>
                    <a:pt x="131" y="152"/>
                    <a:pt x="134" y="163"/>
                    <a:pt x="139" y="163"/>
                  </a:cubicBezTo>
                  <a:cubicBezTo>
                    <a:pt x="145" y="164"/>
                    <a:pt x="151" y="171"/>
                    <a:pt x="156" y="174"/>
                  </a:cubicBezTo>
                  <a:cubicBezTo>
                    <a:pt x="160" y="178"/>
                    <a:pt x="167" y="177"/>
                    <a:pt x="174" y="180"/>
                  </a:cubicBezTo>
                  <a:cubicBezTo>
                    <a:pt x="180" y="182"/>
                    <a:pt x="186" y="188"/>
                    <a:pt x="196" y="191"/>
                  </a:cubicBezTo>
                  <a:cubicBezTo>
                    <a:pt x="206" y="194"/>
                    <a:pt x="215" y="198"/>
                    <a:pt x="221" y="202"/>
                  </a:cubicBezTo>
                  <a:cubicBezTo>
                    <a:pt x="228" y="206"/>
                    <a:pt x="235" y="204"/>
                    <a:pt x="244" y="201"/>
                  </a:cubicBezTo>
                  <a:cubicBezTo>
                    <a:pt x="253" y="197"/>
                    <a:pt x="260" y="202"/>
                    <a:pt x="265" y="204"/>
                  </a:cubicBezTo>
                  <a:cubicBezTo>
                    <a:pt x="267" y="205"/>
                    <a:pt x="272" y="209"/>
                    <a:pt x="277" y="213"/>
                  </a:cubicBezTo>
                  <a:cubicBezTo>
                    <a:pt x="281" y="207"/>
                    <a:pt x="285" y="201"/>
                    <a:pt x="286" y="201"/>
                  </a:cubicBezTo>
                  <a:close/>
                </a:path>
              </a:pathLst>
            </a:custGeom>
            <a:grpFill/>
            <a:ln w="3175" cap="flat">
              <a:noFill/>
              <a:prstDash val="solid"/>
              <a:miter lim="800000"/>
              <a:headEnd/>
              <a:tailEnd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dirty="0">
                <a:solidFill>
                  <a:prstClr val="black"/>
                </a:solidFill>
                <a:latin typeface="+mn-lt"/>
                <a:ea typeface="造字工房悦黑体验版常规体" pitchFamily="50" charset="-122"/>
              </a:endParaRPr>
            </a:p>
          </p:txBody>
        </p:sp>
        <p:sp>
          <p:nvSpPr>
            <p:cNvPr id="178" name="Freeform 101"/>
            <p:cNvSpPr>
              <a:spLocks/>
            </p:cNvSpPr>
            <p:nvPr/>
          </p:nvSpPr>
          <p:spPr bwMode="auto">
            <a:xfrm>
              <a:off x="2902167" y="3707552"/>
              <a:ext cx="109930" cy="108035"/>
            </a:xfrm>
            <a:custGeom>
              <a:avLst/>
              <a:gdLst/>
              <a:ahLst/>
              <a:cxnLst>
                <a:cxn ang="0">
                  <a:pos x="42" y="31"/>
                </a:cxn>
                <a:cxn ang="0">
                  <a:pos x="48" y="25"/>
                </a:cxn>
                <a:cxn ang="0">
                  <a:pos x="43" y="22"/>
                </a:cxn>
                <a:cxn ang="0">
                  <a:pos x="38" y="23"/>
                </a:cxn>
                <a:cxn ang="0">
                  <a:pos x="38" y="0"/>
                </a:cxn>
                <a:cxn ang="0">
                  <a:pos x="19" y="0"/>
                </a:cxn>
                <a:cxn ang="0">
                  <a:pos x="16" y="8"/>
                </a:cxn>
                <a:cxn ang="0">
                  <a:pos x="24" y="19"/>
                </a:cxn>
                <a:cxn ang="0">
                  <a:pos x="9" y="21"/>
                </a:cxn>
                <a:cxn ang="0">
                  <a:pos x="0" y="33"/>
                </a:cxn>
                <a:cxn ang="0">
                  <a:pos x="12" y="44"/>
                </a:cxn>
                <a:cxn ang="0">
                  <a:pos x="28" y="47"/>
                </a:cxn>
                <a:cxn ang="0">
                  <a:pos x="28" y="47"/>
                </a:cxn>
                <a:cxn ang="0">
                  <a:pos x="36" y="40"/>
                </a:cxn>
                <a:cxn ang="0">
                  <a:pos x="42" y="31"/>
                </a:cxn>
              </a:cxnLst>
              <a:rect l="0" t="0" r="r" b="b"/>
              <a:pathLst>
                <a:path w="48" h="47">
                  <a:moveTo>
                    <a:pt x="42" y="31"/>
                  </a:moveTo>
                  <a:cubicBezTo>
                    <a:pt x="44" y="29"/>
                    <a:pt x="46" y="27"/>
                    <a:pt x="48" y="25"/>
                  </a:cubicBezTo>
                  <a:cubicBezTo>
                    <a:pt x="44" y="27"/>
                    <a:pt x="43" y="25"/>
                    <a:pt x="43" y="22"/>
                  </a:cubicBezTo>
                  <a:cubicBezTo>
                    <a:pt x="38" y="23"/>
                    <a:pt x="38" y="23"/>
                    <a:pt x="38" y="23"/>
                  </a:cubicBezTo>
                  <a:cubicBezTo>
                    <a:pt x="38" y="0"/>
                    <a:pt x="38" y="0"/>
                    <a:pt x="38" y="0"/>
                  </a:cubicBezTo>
                  <a:cubicBezTo>
                    <a:pt x="34" y="0"/>
                    <a:pt x="21" y="0"/>
                    <a:pt x="19" y="0"/>
                  </a:cubicBezTo>
                  <a:cubicBezTo>
                    <a:pt x="17" y="0"/>
                    <a:pt x="17" y="8"/>
                    <a:pt x="16" y="8"/>
                  </a:cubicBezTo>
                  <a:cubicBezTo>
                    <a:pt x="15" y="9"/>
                    <a:pt x="25" y="16"/>
                    <a:pt x="24" y="19"/>
                  </a:cubicBezTo>
                  <a:cubicBezTo>
                    <a:pt x="23" y="22"/>
                    <a:pt x="10" y="21"/>
                    <a:pt x="9" y="21"/>
                  </a:cubicBezTo>
                  <a:cubicBezTo>
                    <a:pt x="8" y="21"/>
                    <a:pt x="4" y="27"/>
                    <a:pt x="0" y="33"/>
                  </a:cubicBezTo>
                  <a:cubicBezTo>
                    <a:pt x="5" y="38"/>
                    <a:pt x="10" y="42"/>
                    <a:pt x="12" y="44"/>
                  </a:cubicBezTo>
                  <a:cubicBezTo>
                    <a:pt x="17" y="47"/>
                    <a:pt x="25" y="44"/>
                    <a:pt x="28" y="47"/>
                  </a:cubicBezTo>
                  <a:cubicBezTo>
                    <a:pt x="28" y="47"/>
                    <a:pt x="28" y="47"/>
                    <a:pt x="28" y="47"/>
                  </a:cubicBezTo>
                  <a:cubicBezTo>
                    <a:pt x="32" y="44"/>
                    <a:pt x="35" y="40"/>
                    <a:pt x="36" y="40"/>
                  </a:cubicBezTo>
                  <a:cubicBezTo>
                    <a:pt x="39" y="39"/>
                    <a:pt x="37" y="35"/>
                    <a:pt x="42" y="31"/>
                  </a:cubicBezTo>
                  <a:close/>
                </a:path>
              </a:pathLst>
            </a:custGeom>
            <a:grpFill/>
            <a:ln w="3175" cap="flat">
              <a:noFill/>
              <a:prstDash val="solid"/>
              <a:miter lim="800000"/>
              <a:headEnd/>
              <a:tailEnd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dirty="0">
                <a:solidFill>
                  <a:prstClr val="black"/>
                </a:solidFill>
                <a:latin typeface="+mn-lt"/>
                <a:ea typeface="造字工房悦黑体验版常规体" pitchFamily="50" charset="-122"/>
              </a:endParaRPr>
            </a:p>
          </p:txBody>
        </p:sp>
        <p:sp>
          <p:nvSpPr>
            <p:cNvPr id="179" name="Freeform 102"/>
            <p:cNvSpPr>
              <a:spLocks/>
            </p:cNvSpPr>
            <p:nvPr/>
          </p:nvSpPr>
          <p:spPr bwMode="auto">
            <a:xfrm>
              <a:off x="2989353" y="3692390"/>
              <a:ext cx="32221" cy="68232"/>
            </a:xfrm>
            <a:custGeom>
              <a:avLst/>
              <a:gdLst/>
              <a:ahLst/>
              <a:cxnLst>
                <a:cxn ang="0">
                  <a:pos x="2" y="7"/>
                </a:cxn>
                <a:cxn ang="0">
                  <a:pos x="0" y="7"/>
                </a:cxn>
                <a:cxn ang="0">
                  <a:pos x="0" y="30"/>
                </a:cxn>
                <a:cxn ang="0">
                  <a:pos x="5" y="29"/>
                </a:cxn>
                <a:cxn ang="0">
                  <a:pos x="9" y="24"/>
                </a:cxn>
                <a:cxn ang="0">
                  <a:pos x="12" y="5"/>
                </a:cxn>
                <a:cxn ang="0">
                  <a:pos x="14" y="3"/>
                </a:cxn>
                <a:cxn ang="0">
                  <a:pos x="9" y="0"/>
                </a:cxn>
                <a:cxn ang="0">
                  <a:pos x="2" y="7"/>
                </a:cxn>
              </a:cxnLst>
              <a:rect l="0" t="0" r="r" b="b"/>
              <a:pathLst>
                <a:path w="14" h="30">
                  <a:moveTo>
                    <a:pt x="2" y="7"/>
                  </a:moveTo>
                  <a:cubicBezTo>
                    <a:pt x="2" y="7"/>
                    <a:pt x="1" y="7"/>
                    <a:pt x="0" y="7"/>
                  </a:cubicBezTo>
                  <a:cubicBezTo>
                    <a:pt x="0" y="30"/>
                    <a:pt x="0" y="30"/>
                    <a:pt x="0" y="30"/>
                  </a:cubicBezTo>
                  <a:cubicBezTo>
                    <a:pt x="5" y="29"/>
                    <a:pt x="5" y="29"/>
                    <a:pt x="5" y="29"/>
                  </a:cubicBezTo>
                  <a:cubicBezTo>
                    <a:pt x="6" y="27"/>
                    <a:pt x="7" y="25"/>
                    <a:pt x="9" y="24"/>
                  </a:cubicBezTo>
                  <a:cubicBezTo>
                    <a:pt x="13" y="20"/>
                    <a:pt x="7" y="6"/>
                    <a:pt x="12" y="5"/>
                  </a:cubicBezTo>
                  <a:cubicBezTo>
                    <a:pt x="13" y="5"/>
                    <a:pt x="14" y="4"/>
                    <a:pt x="14" y="3"/>
                  </a:cubicBezTo>
                  <a:cubicBezTo>
                    <a:pt x="12" y="2"/>
                    <a:pt x="10" y="0"/>
                    <a:pt x="9" y="0"/>
                  </a:cubicBezTo>
                  <a:cubicBezTo>
                    <a:pt x="6" y="0"/>
                    <a:pt x="3" y="7"/>
                    <a:pt x="2" y="7"/>
                  </a:cubicBezTo>
                  <a:close/>
                </a:path>
              </a:pathLst>
            </a:custGeom>
            <a:grpFill/>
            <a:ln w="3175" cap="flat">
              <a:noFill/>
              <a:prstDash val="solid"/>
              <a:miter lim="800000"/>
              <a:headEnd/>
              <a:tailEnd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dirty="0">
                <a:solidFill>
                  <a:prstClr val="black"/>
                </a:solidFill>
                <a:latin typeface="+mn-lt"/>
                <a:ea typeface="造字工房悦黑体验版常规体" pitchFamily="50" charset="-122"/>
              </a:endParaRPr>
            </a:p>
          </p:txBody>
        </p:sp>
        <p:sp>
          <p:nvSpPr>
            <p:cNvPr id="180" name="Freeform 103"/>
            <p:cNvSpPr>
              <a:spLocks/>
            </p:cNvSpPr>
            <p:nvPr/>
          </p:nvSpPr>
          <p:spPr bwMode="auto">
            <a:xfrm>
              <a:off x="3366528" y="3641215"/>
              <a:ext cx="77710" cy="66338"/>
            </a:xfrm>
            <a:custGeom>
              <a:avLst/>
              <a:gdLst/>
              <a:ahLst/>
              <a:cxnLst>
                <a:cxn ang="0">
                  <a:pos x="16" y="3"/>
                </a:cxn>
                <a:cxn ang="0">
                  <a:pos x="23" y="19"/>
                </a:cxn>
                <a:cxn ang="0">
                  <a:pos x="1" y="23"/>
                </a:cxn>
                <a:cxn ang="0">
                  <a:pos x="16" y="26"/>
                </a:cxn>
                <a:cxn ang="0">
                  <a:pos x="31" y="28"/>
                </a:cxn>
                <a:cxn ang="0">
                  <a:pos x="34" y="6"/>
                </a:cxn>
                <a:cxn ang="0">
                  <a:pos x="16" y="3"/>
                </a:cxn>
              </a:cxnLst>
              <a:rect l="0" t="0" r="r" b="b"/>
              <a:pathLst>
                <a:path w="34" h="29">
                  <a:moveTo>
                    <a:pt x="16" y="3"/>
                  </a:moveTo>
                  <a:cubicBezTo>
                    <a:pt x="11" y="7"/>
                    <a:pt x="23" y="14"/>
                    <a:pt x="23" y="19"/>
                  </a:cubicBezTo>
                  <a:cubicBezTo>
                    <a:pt x="23" y="23"/>
                    <a:pt x="3" y="18"/>
                    <a:pt x="1" y="23"/>
                  </a:cubicBezTo>
                  <a:cubicBezTo>
                    <a:pt x="0" y="25"/>
                    <a:pt x="8" y="29"/>
                    <a:pt x="16" y="26"/>
                  </a:cubicBezTo>
                  <a:cubicBezTo>
                    <a:pt x="23" y="24"/>
                    <a:pt x="28" y="26"/>
                    <a:pt x="31" y="28"/>
                  </a:cubicBezTo>
                  <a:cubicBezTo>
                    <a:pt x="32" y="21"/>
                    <a:pt x="33" y="12"/>
                    <a:pt x="34" y="6"/>
                  </a:cubicBezTo>
                  <a:cubicBezTo>
                    <a:pt x="27" y="5"/>
                    <a:pt x="19" y="0"/>
                    <a:pt x="16" y="3"/>
                  </a:cubicBezTo>
                  <a:close/>
                </a:path>
              </a:pathLst>
            </a:custGeom>
            <a:grpFill/>
            <a:ln w="3175" cap="flat">
              <a:noFill/>
              <a:prstDash val="solid"/>
              <a:miter lim="800000"/>
              <a:headEnd/>
              <a:tailEnd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dirty="0">
                <a:solidFill>
                  <a:prstClr val="black"/>
                </a:solidFill>
                <a:latin typeface="+mn-lt"/>
                <a:ea typeface="造字工房悦黑体验版常规体" pitchFamily="50" charset="-122"/>
              </a:endParaRPr>
            </a:p>
          </p:txBody>
        </p:sp>
        <p:sp>
          <p:nvSpPr>
            <p:cNvPr id="181" name="Freeform 104"/>
            <p:cNvSpPr>
              <a:spLocks/>
            </p:cNvSpPr>
            <p:nvPr/>
          </p:nvSpPr>
          <p:spPr bwMode="auto">
            <a:xfrm>
              <a:off x="3436655" y="3652587"/>
              <a:ext cx="89082" cy="60651"/>
            </a:xfrm>
            <a:custGeom>
              <a:avLst/>
              <a:gdLst/>
              <a:ahLst/>
              <a:cxnLst>
                <a:cxn ang="0">
                  <a:pos x="15" y="19"/>
                </a:cxn>
                <a:cxn ang="0">
                  <a:pos x="39" y="14"/>
                </a:cxn>
                <a:cxn ang="0">
                  <a:pos x="9" y="2"/>
                </a:cxn>
                <a:cxn ang="0">
                  <a:pos x="3" y="1"/>
                </a:cxn>
                <a:cxn ang="0">
                  <a:pos x="0" y="23"/>
                </a:cxn>
                <a:cxn ang="0">
                  <a:pos x="1" y="24"/>
                </a:cxn>
                <a:cxn ang="0">
                  <a:pos x="15" y="19"/>
                </a:cxn>
              </a:cxnLst>
              <a:rect l="0" t="0" r="r" b="b"/>
              <a:pathLst>
                <a:path w="39" h="26">
                  <a:moveTo>
                    <a:pt x="15" y="19"/>
                  </a:moveTo>
                  <a:cubicBezTo>
                    <a:pt x="24" y="16"/>
                    <a:pt x="39" y="21"/>
                    <a:pt x="39" y="14"/>
                  </a:cubicBezTo>
                  <a:cubicBezTo>
                    <a:pt x="39" y="7"/>
                    <a:pt x="15" y="0"/>
                    <a:pt x="9" y="2"/>
                  </a:cubicBezTo>
                  <a:cubicBezTo>
                    <a:pt x="7" y="2"/>
                    <a:pt x="5" y="2"/>
                    <a:pt x="3" y="1"/>
                  </a:cubicBezTo>
                  <a:cubicBezTo>
                    <a:pt x="2" y="7"/>
                    <a:pt x="1" y="16"/>
                    <a:pt x="0" y="23"/>
                  </a:cubicBezTo>
                  <a:cubicBezTo>
                    <a:pt x="1" y="23"/>
                    <a:pt x="1" y="23"/>
                    <a:pt x="1" y="24"/>
                  </a:cubicBezTo>
                  <a:cubicBezTo>
                    <a:pt x="5" y="26"/>
                    <a:pt x="6" y="22"/>
                    <a:pt x="15" y="19"/>
                  </a:cubicBezTo>
                  <a:close/>
                </a:path>
              </a:pathLst>
            </a:custGeom>
            <a:grpFill/>
            <a:ln w="3175" cap="flat">
              <a:noFill/>
              <a:prstDash val="solid"/>
              <a:miter lim="800000"/>
              <a:headEnd/>
              <a:tailEnd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dirty="0">
                <a:solidFill>
                  <a:prstClr val="black"/>
                </a:solidFill>
                <a:latin typeface="+mn-lt"/>
                <a:ea typeface="造字工房悦黑体验版常规体" pitchFamily="50" charset="-122"/>
              </a:endParaRPr>
            </a:p>
          </p:txBody>
        </p:sp>
        <p:sp>
          <p:nvSpPr>
            <p:cNvPr id="182" name="Freeform 105"/>
            <p:cNvSpPr>
              <a:spLocks/>
            </p:cNvSpPr>
            <p:nvPr/>
          </p:nvSpPr>
          <p:spPr bwMode="auto">
            <a:xfrm>
              <a:off x="3034841" y="3783366"/>
              <a:ext cx="109930" cy="111826"/>
            </a:xfrm>
            <a:custGeom>
              <a:avLst/>
              <a:gdLst/>
              <a:ahLst/>
              <a:cxnLst>
                <a:cxn ang="0">
                  <a:pos x="26" y="46"/>
                </a:cxn>
                <a:cxn ang="0">
                  <a:pos x="37" y="48"/>
                </a:cxn>
                <a:cxn ang="0">
                  <a:pos x="42" y="49"/>
                </a:cxn>
                <a:cxn ang="0">
                  <a:pos x="41" y="47"/>
                </a:cxn>
                <a:cxn ang="0">
                  <a:pos x="44" y="32"/>
                </a:cxn>
                <a:cxn ang="0">
                  <a:pos x="45" y="13"/>
                </a:cxn>
                <a:cxn ang="0">
                  <a:pos x="48" y="1"/>
                </a:cxn>
                <a:cxn ang="0">
                  <a:pos x="48" y="0"/>
                </a:cxn>
                <a:cxn ang="0">
                  <a:pos x="34" y="5"/>
                </a:cxn>
                <a:cxn ang="0">
                  <a:pos x="24" y="8"/>
                </a:cxn>
                <a:cxn ang="0">
                  <a:pos x="11" y="13"/>
                </a:cxn>
                <a:cxn ang="0">
                  <a:pos x="8" y="20"/>
                </a:cxn>
                <a:cxn ang="0">
                  <a:pos x="4" y="23"/>
                </a:cxn>
                <a:cxn ang="0">
                  <a:pos x="0" y="24"/>
                </a:cxn>
                <a:cxn ang="0">
                  <a:pos x="2" y="28"/>
                </a:cxn>
                <a:cxn ang="0">
                  <a:pos x="16" y="42"/>
                </a:cxn>
                <a:cxn ang="0">
                  <a:pos x="19" y="46"/>
                </a:cxn>
                <a:cxn ang="0">
                  <a:pos x="26" y="46"/>
                </a:cxn>
              </a:cxnLst>
              <a:rect l="0" t="0" r="r" b="b"/>
              <a:pathLst>
                <a:path w="48" h="49">
                  <a:moveTo>
                    <a:pt x="26" y="46"/>
                  </a:moveTo>
                  <a:cubicBezTo>
                    <a:pt x="28" y="48"/>
                    <a:pt x="34" y="46"/>
                    <a:pt x="37" y="48"/>
                  </a:cubicBezTo>
                  <a:cubicBezTo>
                    <a:pt x="38" y="49"/>
                    <a:pt x="40" y="49"/>
                    <a:pt x="42" y="49"/>
                  </a:cubicBezTo>
                  <a:cubicBezTo>
                    <a:pt x="42" y="48"/>
                    <a:pt x="41" y="47"/>
                    <a:pt x="41" y="47"/>
                  </a:cubicBezTo>
                  <a:cubicBezTo>
                    <a:pt x="39" y="43"/>
                    <a:pt x="42" y="37"/>
                    <a:pt x="44" y="32"/>
                  </a:cubicBezTo>
                  <a:cubicBezTo>
                    <a:pt x="45" y="27"/>
                    <a:pt x="42" y="16"/>
                    <a:pt x="45" y="13"/>
                  </a:cubicBezTo>
                  <a:cubicBezTo>
                    <a:pt x="48" y="10"/>
                    <a:pt x="46" y="8"/>
                    <a:pt x="48" y="1"/>
                  </a:cubicBezTo>
                  <a:cubicBezTo>
                    <a:pt x="48" y="1"/>
                    <a:pt x="48" y="0"/>
                    <a:pt x="48" y="0"/>
                  </a:cubicBezTo>
                  <a:cubicBezTo>
                    <a:pt x="42" y="0"/>
                    <a:pt x="36" y="5"/>
                    <a:pt x="34" y="5"/>
                  </a:cubicBezTo>
                  <a:cubicBezTo>
                    <a:pt x="32" y="5"/>
                    <a:pt x="25" y="3"/>
                    <a:pt x="24" y="8"/>
                  </a:cubicBezTo>
                  <a:cubicBezTo>
                    <a:pt x="23" y="12"/>
                    <a:pt x="18" y="12"/>
                    <a:pt x="11" y="13"/>
                  </a:cubicBezTo>
                  <a:cubicBezTo>
                    <a:pt x="5" y="13"/>
                    <a:pt x="8" y="19"/>
                    <a:pt x="8" y="20"/>
                  </a:cubicBezTo>
                  <a:cubicBezTo>
                    <a:pt x="7" y="21"/>
                    <a:pt x="4" y="23"/>
                    <a:pt x="4" y="23"/>
                  </a:cubicBezTo>
                  <a:cubicBezTo>
                    <a:pt x="0" y="24"/>
                    <a:pt x="0" y="24"/>
                    <a:pt x="0" y="24"/>
                  </a:cubicBezTo>
                  <a:cubicBezTo>
                    <a:pt x="0" y="26"/>
                    <a:pt x="0" y="27"/>
                    <a:pt x="2" y="28"/>
                  </a:cubicBezTo>
                  <a:cubicBezTo>
                    <a:pt x="6" y="31"/>
                    <a:pt x="11" y="39"/>
                    <a:pt x="16" y="42"/>
                  </a:cubicBezTo>
                  <a:cubicBezTo>
                    <a:pt x="18" y="43"/>
                    <a:pt x="19" y="44"/>
                    <a:pt x="19" y="46"/>
                  </a:cubicBezTo>
                  <a:cubicBezTo>
                    <a:pt x="22" y="46"/>
                    <a:pt x="24" y="46"/>
                    <a:pt x="26" y="46"/>
                  </a:cubicBezTo>
                  <a:close/>
                </a:path>
              </a:pathLst>
            </a:custGeom>
            <a:grpFill/>
            <a:ln w="3175" cap="flat">
              <a:noFill/>
              <a:prstDash val="solid"/>
              <a:miter lim="800000"/>
              <a:headEnd/>
              <a:tailEnd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dirty="0">
                <a:solidFill>
                  <a:prstClr val="black"/>
                </a:solidFill>
                <a:latin typeface="+mn-lt"/>
                <a:ea typeface="造字工房悦黑体验版常规体" pitchFamily="50" charset="-122"/>
              </a:endParaRPr>
            </a:p>
          </p:txBody>
        </p:sp>
        <p:sp>
          <p:nvSpPr>
            <p:cNvPr id="183" name="Freeform 106"/>
            <p:cNvSpPr>
              <a:spLocks/>
            </p:cNvSpPr>
            <p:nvPr/>
          </p:nvSpPr>
          <p:spPr bwMode="auto">
            <a:xfrm>
              <a:off x="3381690" y="4039237"/>
              <a:ext cx="1027278" cy="1048127"/>
            </a:xfrm>
            <a:custGeom>
              <a:avLst/>
              <a:gdLst/>
              <a:ahLst/>
              <a:cxnLst>
                <a:cxn ang="0">
                  <a:pos x="253" y="427"/>
                </a:cxn>
                <a:cxn ang="0">
                  <a:pos x="260" y="429"/>
                </a:cxn>
                <a:cxn ang="0">
                  <a:pos x="289" y="379"/>
                </a:cxn>
                <a:cxn ang="0">
                  <a:pos x="307" y="343"/>
                </a:cxn>
                <a:cxn ang="0">
                  <a:pos x="337" y="326"/>
                </a:cxn>
                <a:cxn ang="0">
                  <a:pos x="372" y="316"/>
                </a:cxn>
                <a:cxn ang="0">
                  <a:pos x="386" y="290"/>
                </a:cxn>
                <a:cxn ang="0">
                  <a:pos x="397" y="264"/>
                </a:cxn>
                <a:cxn ang="0">
                  <a:pos x="401" y="211"/>
                </a:cxn>
                <a:cxn ang="0">
                  <a:pos x="409" y="206"/>
                </a:cxn>
                <a:cxn ang="0">
                  <a:pos x="445" y="158"/>
                </a:cxn>
                <a:cxn ang="0">
                  <a:pos x="406" y="104"/>
                </a:cxn>
                <a:cxn ang="0">
                  <a:pos x="336" y="96"/>
                </a:cxn>
                <a:cxn ang="0">
                  <a:pos x="295" y="74"/>
                </a:cxn>
                <a:cxn ang="0">
                  <a:pos x="291" y="67"/>
                </a:cxn>
                <a:cxn ang="0">
                  <a:pos x="264" y="60"/>
                </a:cxn>
                <a:cxn ang="0">
                  <a:pos x="258" y="13"/>
                </a:cxn>
                <a:cxn ang="0">
                  <a:pos x="222" y="32"/>
                </a:cxn>
                <a:cxn ang="0">
                  <a:pos x="191" y="39"/>
                </a:cxn>
                <a:cxn ang="0">
                  <a:pos x="165" y="40"/>
                </a:cxn>
                <a:cxn ang="0">
                  <a:pos x="157" y="1"/>
                </a:cxn>
                <a:cxn ang="0">
                  <a:pos x="129" y="17"/>
                </a:cxn>
                <a:cxn ang="0">
                  <a:pos x="107" y="15"/>
                </a:cxn>
                <a:cxn ang="0">
                  <a:pos x="120" y="32"/>
                </a:cxn>
                <a:cxn ang="0">
                  <a:pos x="105" y="46"/>
                </a:cxn>
                <a:cxn ang="0">
                  <a:pos x="84" y="49"/>
                </a:cxn>
                <a:cxn ang="0">
                  <a:pos x="48" y="42"/>
                </a:cxn>
                <a:cxn ang="0">
                  <a:pos x="45" y="59"/>
                </a:cxn>
                <a:cxn ang="0">
                  <a:pos x="46" y="108"/>
                </a:cxn>
                <a:cxn ang="0">
                  <a:pos x="12" y="120"/>
                </a:cxn>
                <a:cxn ang="0">
                  <a:pos x="2" y="144"/>
                </a:cxn>
                <a:cxn ang="0">
                  <a:pos x="15" y="168"/>
                </a:cxn>
                <a:cxn ang="0">
                  <a:pos x="38" y="172"/>
                </a:cxn>
                <a:cxn ang="0">
                  <a:pos x="65" y="184"/>
                </a:cxn>
                <a:cxn ang="0">
                  <a:pos x="99" y="174"/>
                </a:cxn>
                <a:cxn ang="0">
                  <a:pos x="124" y="206"/>
                </a:cxn>
                <a:cxn ang="0">
                  <a:pos x="150" y="217"/>
                </a:cxn>
                <a:cxn ang="0">
                  <a:pos x="158" y="242"/>
                </a:cxn>
                <a:cxn ang="0">
                  <a:pos x="186" y="265"/>
                </a:cxn>
                <a:cxn ang="0">
                  <a:pos x="182" y="293"/>
                </a:cxn>
                <a:cxn ang="0">
                  <a:pos x="199" y="317"/>
                </a:cxn>
                <a:cxn ang="0">
                  <a:pos x="222" y="337"/>
                </a:cxn>
                <a:cxn ang="0">
                  <a:pos x="230" y="375"/>
                </a:cxn>
                <a:cxn ang="0">
                  <a:pos x="187" y="415"/>
                </a:cxn>
                <a:cxn ang="0">
                  <a:pos x="205" y="426"/>
                </a:cxn>
                <a:cxn ang="0">
                  <a:pos x="232" y="443"/>
                </a:cxn>
              </a:cxnLst>
              <a:rect l="0" t="0" r="r" b="b"/>
              <a:pathLst>
                <a:path w="450" h="460">
                  <a:moveTo>
                    <a:pt x="238" y="455"/>
                  </a:moveTo>
                  <a:cubicBezTo>
                    <a:pt x="245" y="450"/>
                    <a:pt x="244" y="447"/>
                    <a:pt x="247" y="441"/>
                  </a:cubicBezTo>
                  <a:cubicBezTo>
                    <a:pt x="250" y="435"/>
                    <a:pt x="247" y="432"/>
                    <a:pt x="253" y="427"/>
                  </a:cubicBezTo>
                  <a:cubicBezTo>
                    <a:pt x="258" y="422"/>
                    <a:pt x="252" y="418"/>
                    <a:pt x="259" y="415"/>
                  </a:cubicBezTo>
                  <a:cubicBezTo>
                    <a:pt x="266" y="412"/>
                    <a:pt x="265" y="418"/>
                    <a:pt x="259" y="425"/>
                  </a:cubicBezTo>
                  <a:cubicBezTo>
                    <a:pt x="253" y="432"/>
                    <a:pt x="252" y="434"/>
                    <a:pt x="260" y="429"/>
                  </a:cubicBezTo>
                  <a:cubicBezTo>
                    <a:pt x="267" y="423"/>
                    <a:pt x="270" y="416"/>
                    <a:pt x="274" y="407"/>
                  </a:cubicBezTo>
                  <a:cubicBezTo>
                    <a:pt x="279" y="398"/>
                    <a:pt x="282" y="395"/>
                    <a:pt x="286" y="395"/>
                  </a:cubicBezTo>
                  <a:cubicBezTo>
                    <a:pt x="289" y="394"/>
                    <a:pt x="289" y="385"/>
                    <a:pt x="289" y="379"/>
                  </a:cubicBezTo>
                  <a:cubicBezTo>
                    <a:pt x="288" y="372"/>
                    <a:pt x="286" y="366"/>
                    <a:pt x="289" y="362"/>
                  </a:cubicBezTo>
                  <a:cubicBezTo>
                    <a:pt x="292" y="358"/>
                    <a:pt x="289" y="354"/>
                    <a:pt x="293" y="354"/>
                  </a:cubicBezTo>
                  <a:cubicBezTo>
                    <a:pt x="296" y="354"/>
                    <a:pt x="301" y="348"/>
                    <a:pt x="307" y="343"/>
                  </a:cubicBezTo>
                  <a:cubicBezTo>
                    <a:pt x="312" y="337"/>
                    <a:pt x="316" y="337"/>
                    <a:pt x="322" y="336"/>
                  </a:cubicBezTo>
                  <a:cubicBezTo>
                    <a:pt x="327" y="336"/>
                    <a:pt x="324" y="334"/>
                    <a:pt x="328" y="333"/>
                  </a:cubicBezTo>
                  <a:cubicBezTo>
                    <a:pt x="332" y="332"/>
                    <a:pt x="334" y="328"/>
                    <a:pt x="337" y="326"/>
                  </a:cubicBezTo>
                  <a:cubicBezTo>
                    <a:pt x="339" y="324"/>
                    <a:pt x="349" y="326"/>
                    <a:pt x="355" y="326"/>
                  </a:cubicBezTo>
                  <a:cubicBezTo>
                    <a:pt x="361" y="326"/>
                    <a:pt x="365" y="327"/>
                    <a:pt x="365" y="323"/>
                  </a:cubicBezTo>
                  <a:cubicBezTo>
                    <a:pt x="365" y="319"/>
                    <a:pt x="368" y="316"/>
                    <a:pt x="372" y="316"/>
                  </a:cubicBezTo>
                  <a:cubicBezTo>
                    <a:pt x="375" y="316"/>
                    <a:pt x="377" y="315"/>
                    <a:pt x="377" y="310"/>
                  </a:cubicBezTo>
                  <a:cubicBezTo>
                    <a:pt x="377" y="305"/>
                    <a:pt x="378" y="302"/>
                    <a:pt x="381" y="300"/>
                  </a:cubicBezTo>
                  <a:cubicBezTo>
                    <a:pt x="384" y="298"/>
                    <a:pt x="385" y="293"/>
                    <a:pt x="386" y="290"/>
                  </a:cubicBezTo>
                  <a:cubicBezTo>
                    <a:pt x="387" y="286"/>
                    <a:pt x="390" y="288"/>
                    <a:pt x="390" y="284"/>
                  </a:cubicBezTo>
                  <a:cubicBezTo>
                    <a:pt x="390" y="279"/>
                    <a:pt x="392" y="274"/>
                    <a:pt x="392" y="270"/>
                  </a:cubicBezTo>
                  <a:cubicBezTo>
                    <a:pt x="392" y="266"/>
                    <a:pt x="396" y="267"/>
                    <a:pt x="397" y="264"/>
                  </a:cubicBezTo>
                  <a:cubicBezTo>
                    <a:pt x="399" y="261"/>
                    <a:pt x="396" y="258"/>
                    <a:pt x="399" y="250"/>
                  </a:cubicBezTo>
                  <a:cubicBezTo>
                    <a:pt x="401" y="242"/>
                    <a:pt x="399" y="235"/>
                    <a:pt x="399" y="228"/>
                  </a:cubicBezTo>
                  <a:cubicBezTo>
                    <a:pt x="399" y="221"/>
                    <a:pt x="399" y="214"/>
                    <a:pt x="401" y="211"/>
                  </a:cubicBezTo>
                  <a:cubicBezTo>
                    <a:pt x="404" y="209"/>
                    <a:pt x="402" y="208"/>
                    <a:pt x="400" y="207"/>
                  </a:cubicBezTo>
                  <a:cubicBezTo>
                    <a:pt x="398" y="206"/>
                    <a:pt x="401" y="203"/>
                    <a:pt x="402" y="204"/>
                  </a:cubicBezTo>
                  <a:cubicBezTo>
                    <a:pt x="404" y="204"/>
                    <a:pt x="406" y="208"/>
                    <a:pt x="409" y="206"/>
                  </a:cubicBezTo>
                  <a:cubicBezTo>
                    <a:pt x="413" y="204"/>
                    <a:pt x="416" y="195"/>
                    <a:pt x="418" y="188"/>
                  </a:cubicBezTo>
                  <a:cubicBezTo>
                    <a:pt x="421" y="181"/>
                    <a:pt x="426" y="182"/>
                    <a:pt x="429" y="180"/>
                  </a:cubicBezTo>
                  <a:cubicBezTo>
                    <a:pt x="433" y="179"/>
                    <a:pt x="440" y="170"/>
                    <a:pt x="445" y="158"/>
                  </a:cubicBezTo>
                  <a:cubicBezTo>
                    <a:pt x="450" y="146"/>
                    <a:pt x="445" y="134"/>
                    <a:pt x="443" y="125"/>
                  </a:cubicBezTo>
                  <a:cubicBezTo>
                    <a:pt x="441" y="117"/>
                    <a:pt x="438" y="118"/>
                    <a:pt x="433" y="119"/>
                  </a:cubicBezTo>
                  <a:cubicBezTo>
                    <a:pt x="428" y="119"/>
                    <a:pt x="418" y="118"/>
                    <a:pt x="406" y="104"/>
                  </a:cubicBezTo>
                  <a:cubicBezTo>
                    <a:pt x="393" y="91"/>
                    <a:pt x="381" y="92"/>
                    <a:pt x="373" y="94"/>
                  </a:cubicBezTo>
                  <a:cubicBezTo>
                    <a:pt x="365" y="96"/>
                    <a:pt x="356" y="90"/>
                    <a:pt x="351" y="89"/>
                  </a:cubicBezTo>
                  <a:cubicBezTo>
                    <a:pt x="345" y="87"/>
                    <a:pt x="340" y="94"/>
                    <a:pt x="336" y="96"/>
                  </a:cubicBezTo>
                  <a:cubicBezTo>
                    <a:pt x="332" y="97"/>
                    <a:pt x="338" y="90"/>
                    <a:pt x="338" y="85"/>
                  </a:cubicBezTo>
                  <a:cubicBezTo>
                    <a:pt x="338" y="80"/>
                    <a:pt x="323" y="74"/>
                    <a:pt x="312" y="69"/>
                  </a:cubicBezTo>
                  <a:cubicBezTo>
                    <a:pt x="300" y="65"/>
                    <a:pt x="295" y="67"/>
                    <a:pt x="295" y="74"/>
                  </a:cubicBezTo>
                  <a:cubicBezTo>
                    <a:pt x="295" y="81"/>
                    <a:pt x="291" y="72"/>
                    <a:pt x="287" y="80"/>
                  </a:cubicBezTo>
                  <a:cubicBezTo>
                    <a:pt x="284" y="87"/>
                    <a:pt x="277" y="82"/>
                    <a:pt x="281" y="80"/>
                  </a:cubicBezTo>
                  <a:cubicBezTo>
                    <a:pt x="286" y="77"/>
                    <a:pt x="290" y="72"/>
                    <a:pt x="291" y="67"/>
                  </a:cubicBezTo>
                  <a:cubicBezTo>
                    <a:pt x="293" y="62"/>
                    <a:pt x="275" y="58"/>
                    <a:pt x="268" y="61"/>
                  </a:cubicBezTo>
                  <a:cubicBezTo>
                    <a:pt x="262" y="63"/>
                    <a:pt x="266" y="72"/>
                    <a:pt x="261" y="70"/>
                  </a:cubicBezTo>
                  <a:cubicBezTo>
                    <a:pt x="256" y="67"/>
                    <a:pt x="260" y="60"/>
                    <a:pt x="264" y="60"/>
                  </a:cubicBezTo>
                  <a:cubicBezTo>
                    <a:pt x="268" y="61"/>
                    <a:pt x="273" y="52"/>
                    <a:pt x="275" y="46"/>
                  </a:cubicBezTo>
                  <a:cubicBezTo>
                    <a:pt x="278" y="40"/>
                    <a:pt x="271" y="39"/>
                    <a:pt x="266" y="34"/>
                  </a:cubicBezTo>
                  <a:cubicBezTo>
                    <a:pt x="262" y="29"/>
                    <a:pt x="263" y="15"/>
                    <a:pt x="258" y="13"/>
                  </a:cubicBezTo>
                  <a:cubicBezTo>
                    <a:pt x="253" y="17"/>
                    <a:pt x="247" y="25"/>
                    <a:pt x="245" y="31"/>
                  </a:cubicBezTo>
                  <a:cubicBezTo>
                    <a:pt x="242" y="38"/>
                    <a:pt x="239" y="34"/>
                    <a:pt x="233" y="36"/>
                  </a:cubicBezTo>
                  <a:cubicBezTo>
                    <a:pt x="226" y="38"/>
                    <a:pt x="223" y="35"/>
                    <a:pt x="222" y="32"/>
                  </a:cubicBezTo>
                  <a:cubicBezTo>
                    <a:pt x="220" y="30"/>
                    <a:pt x="214" y="32"/>
                    <a:pt x="209" y="32"/>
                  </a:cubicBezTo>
                  <a:cubicBezTo>
                    <a:pt x="205" y="32"/>
                    <a:pt x="207" y="37"/>
                    <a:pt x="204" y="39"/>
                  </a:cubicBezTo>
                  <a:cubicBezTo>
                    <a:pt x="201" y="41"/>
                    <a:pt x="194" y="36"/>
                    <a:pt x="191" y="39"/>
                  </a:cubicBezTo>
                  <a:cubicBezTo>
                    <a:pt x="188" y="42"/>
                    <a:pt x="186" y="39"/>
                    <a:pt x="185" y="41"/>
                  </a:cubicBezTo>
                  <a:cubicBezTo>
                    <a:pt x="184" y="44"/>
                    <a:pt x="179" y="42"/>
                    <a:pt x="178" y="44"/>
                  </a:cubicBezTo>
                  <a:cubicBezTo>
                    <a:pt x="176" y="46"/>
                    <a:pt x="172" y="47"/>
                    <a:pt x="165" y="40"/>
                  </a:cubicBezTo>
                  <a:cubicBezTo>
                    <a:pt x="159" y="33"/>
                    <a:pt x="160" y="22"/>
                    <a:pt x="163" y="20"/>
                  </a:cubicBezTo>
                  <a:cubicBezTo>
                    <a:pt x="166" y="18"/>
                    <a:pt x="166" y="12"/>
                    <a:pt x="162" y="11"/>
                  </a:cubicBezTo>
                  <a:cubicBezTo>
                    <a:pt x="158" y="9"/>
                    <a:pt x="162" y="2"/>
                    <a:pt x="157" y="1"/>
                  </a:cubicBezTo>
                  <a:cubicBezTo>
                    <a:pt x="153" y="0"/>
                    <a:pt x="153" y="7"/>
                    <a:pt x="150" y="8"/>
                  </a:cubicBezTo>
                  <a:cubicBezTo>
                    <a:pt x="147" y="9"/>
                    <a:pt x="140" y="14"/>
                    <a:pt x="136" y="13"/>
                  </a:cubicBezTo>
                  <a:cubicBezTo>
                    <a:pt x="133" y="12"/>
                    <a:pt x="129" y="14"/>
                    <a:pt x="129" y="17"/>
                  </a:cubicBezTo>
                  <a:cubicBezTo>
                    <a:pt x="129" y="21"/>
                    <a:pt x="125" y="20"/>
                    <a:pt x="124" y="17"/>
                  </a:cubicBezTo>
                  <a:cubicBezTo>
                    <a:pt x="124" y="14"/>
                    <a:pt x="116" y="16"/>
                    <a:pt x="114" y="14"/>
                  </a:cubicBezTo>
                  <a:cubicBezTo>
                    <a:pt x="112" y="12"/>
                    <a:pt x="103" y="13"/>
                    <a:pt x="107" y="15"/>
                  </a:cubicBezTo>
                  <a:cubicBezTo>
                    <a:pt x="111" y="17"/>
                    <a:pt x="111" y="20"/>
                    <a:pt x="111" y="23"/>
                  </a:cubicBezTo>
                  <a:cubicBezTo>
                    <a:pt x="111" y="27"/>
                    <a:pt x="114" y="26"/>
                    <a:pt x="114" y="31"/>
                  </a:cubicBezTo>
                  <a:cubicBezTo>
                    <a:pt x="114" y="35"/>
                    <a:pt x="118" y="32"/>
                    <a:pt x="120" y="32"/>
                  </a:cubicBezTo>
                  <a:cubicBezTo>
                    <a:pt x="123" y="32"/>
                    <a:pt x="123" y="36"/>
                    <a:pt x="119" y="37"/>
                  </a:cubicBezTo>
                  <a:cubicBezTo>
                    <a:pt x="115" y="37"/>
                    <a:pt x="113" y="39"/>
                    <a:pt x="112" y="43"/>
                  </a:cubicBezTo>
                  <a:cubicBezTo>
                    <a:pt x="111" y="46"/>
                    <a:pt x="108" y="44"/>
                    <a:pt x="105" y="46"/>
                  </a:cubicBezTo>
                  <a:cubicBezTo>
                    <a:pt x="102" y="49"/>
                    <a:pt x="99" y="52"/>
                    <a:pt x="97" y="51"/>
                  </a:cubicBezTo>
                  <a:cubicBezTo>
                    <a:pt x="95" y="49"/>
                    <a:pt x="93" y="50"/>
                    <a:pt x="91" y="52"/>
                  </a:cubicBezTo>
                  <a:cubicBezTo>
                    <a:pt x="89" y="53"/>
                    <a:pt x="88" y="52"/>
                    <a:pt x="84" y="49"/>
                  </a:cubicBezTo>
                  <a:cubicBezTo>
                    <a:pt x="82" y="47"/>
                    <a:pt x="80" y="42"/>
                    <a:pt x="76" y="37"/>
                  </a:cubicBezTo>
                  <a:cubicBezTo>
                    <a:pt x="73" y="39"/>
                    <a:pt x="68" y="41"/>
                    <a:pt x="65" y="41"/>
                  </a:cubicBezTo>
                  <a:cubicBezTo>
                    <a:pt x="61" y="41"/>
                    <a:pt x="48" y="40"/>
                    <a:pt x="48" y="42"/>
                  </a:cubicBezTo>
                  <a:cubicBezTo>
                    <a:pt x="47" y="44"/>
                    <a:pt x="49" y="48"/>
                    <a:pt x="51" y="48"/>
                  </a:cubicBezTo>
                  <a:cubicBezTo>
                    <a:pt x="53" y="49"/>
                    <a:pt x="57" y="50"/>
                    <a:pt x="53" y="53"/>
                  </a:cubicBezTo>
                  <a:cubicBezTo>
                    <a:pt x="49" y="56"/>
                    <a:pt x="45" y="52"/>
                    <a:pt x="45" y="59"/>
                  </a:cubicBezTo>
                  <a:cubicBezTo>
                    <a:pt x="45" y="66"/>
                    <a:pt x="54" y="71"/>
                    <a:pt x="52" y="77"/>
                  </a:cubicBezTo>
                  <a:cubicBezTo>
                    <a:pt x="51" y="81"/>
                    <a:pt x="50" y="89"/>
                    <a:pt x="50" y="93"/>
                  </a:cubicBezTo>
                  <a:cubicBezTo>
                    <a:pt x="50" y="96"/>
                    <a:pt x="49" y="107"/>
                    <a:pt x="46" y="108"/>
                  </a:cubicBezTo>
                  <a:cubicBezTo>
                    <a:pt x="43" y="109"/>
                    <a:pt x="40" y="105"/>
                    <a:pt x="36" y="109"/>
                  </a:cubicBezTo>
                  <a:cubicBezTo>
                    <a:pt x="32" y="112"/>
                    <a:pt x="27" y="110"/>
                    <a:pt x="22" y="114"/>
                  </a:cubicBezTo>
                  <a:cubicBezTo>
                    <a:pt x="18" y="117"/>
                    <a:pt x="13" y="116"/>
                    <a:pt x="12" y="120"/>
                  </a:cubicBezTo>
                  <a:cubicBezTo>
                    <a:pt x="12" y="125"/>
                    <a:pt x="8" y="127"/>
                    <a:pt x="9" y="131"/>
                  </a:cubicBezTo>
                  <a:cubicBezTo>
                    <a:pt x="10" y="135"/>
                    <a:pt x="7" y="134"/>
                    <a:pt x="4" y="137"/>
                  </a:cubicBezTo>
                  <a:cubicBezTo>
                    <a:pt x="1" y="140"/>
                    <a:pt x="4" y="142"/>
                    <a:pt x="2" y="144"/>
                  </a:cubicBezTo>
                  <a:cubicBezTo>
                    <a:pt x="0" y="147"/>
                    <a:pt x="3" y="150"/>
                    <a:pt x="5" y="154"/>
                  </a:cubicBezTo>
                  <a:cubicBezTo>
                    <a:pt x="7" y="158"/>
                    <a:pt x="10" y="160"/>
                    <a:pt x="10" y="164"/>
                  </a:cubicBezTo>
                  <a:cubicBezTo>
                    <a:pt x="9" y="167"/>
                    <a:pt x="12" y="168"/>
                    <a:pt x="15" y="168"/>
                  </a:cubicBezTo>
                  <a:cubicBezTo>
                    <a:pt x="19" y="168"/>
                    <a:pt x="16" y="174"/>
                    <a:pt x="21" y="174"/>
                  </a:cubicBezTo>
                  <a:cubicBezTo>
                    <a:pt x="27" y="174"/>
                    <a:pt x="32" y="176"/>
                    <a:pt x="33" y="173"/>
                  </a:cubicBezTo>
                  <a:cubicBezTo>
                    <a:pt x="35" y="170"/>
                    <a:pt x="38" y="167"/>
                    <a:pt x="38" y="172"/>
                  </a:cubicBezTo>
                  <a:cubicBezTo>
                    <a:pt x="38" y="176"/>
                    <a:pt x="37" y="188"/>
                    <a:pt x="41" y="186"/>
                  </a:cubicBezTo>
                  <a:cubicBezTo>
                    <a:pt x="45" y="185"/>
                    <a:pt x="52" y="185"/>
                    <a:pt x="56" y="187"/>
                  </a:cubicBezTo>
                  <a:cubicBezTo>
                    <a:pt x="59" y="188"/>
                    <a:pt x="63" y="187"/>
                    <a:pt x="65" y="184"/>
                  </a:cubicBezTo>
                  <a:cubicBezTo>
                    <a:pt x="68" y="182"/>
                    <a:pt x="70" y="182"/>
                    <a:pt x="75" y="179"/>
                  </a:cubicBezTo>
                  <a:cubicBezTo>
                    <a:pt x="80" y="177"/>
                    <a:pt x="84" y="173"/>
                    <a:pt x="88" y="173"/>
                  </a:cubicBezTo>
                  <a:cubicBezTo>
                    <a:pt x="93" y="173"/>
                    <a:pt x="100" y="171"/>
                    <a:pt x="99" y="174"/>
                  </a:cubicBezTo>
                  <a:cubicBezTo>
                    <a:pt x="98" y="177"/>
                    <a:pt x="97" y="190"/>
                    <a:pt x="103" y="196"/>
                  </a:cubicBezTo>
                  <a:cubicBezTo>
                    <a:pt x="108" y="202"/>
                    <a:pt x="111" y="205"/>
                    <a:pt x="116" y="204"/>
                  </a:cubicBezTo>
                  <a:cubicBezTo>
                    <a:pt x="121" y="203"/>
                    <a:pt x="120" y="206"/>
                    <a:pt x="124" y="206"/>
                  </a:cubicBezTo>
                  <a:cubicBezTo>
                    <a:pt x="128" y="205"/>
                    <a:pt x="125" y="210"/>
                    <a:pt x="129" y="210"/>
                  </a:cubicBezTo>
                  <a:cubicBezTo>
                    <a:pt x="132" y="210"/>
                    <a:pt x="138" y="210"/>
                    <a:pt x="138" y="214"/>
                  </a:cubicBezTo>
                  <a:cubicBezTo>
                    <a:pt x="138" y="218"/>
                    <a:pt x="148" y="215"/>
                    <a:pt x="150" y="217"/>
                  </a:cubicBezTo>
                  <a:cubicBezTo>
                    <a:pt x="153" y="219"/>
                    <a:pt x="155" y="220"/>
                    <a:pt x="155" y="224"/>
                  </a:cubicBezTo>
                  <a:cubicBezTo>
                    <a:pt x="154" y="228"/>
                    <a:pt x="160" y="231"/>
                    <a:pt x="156" y="233"/>
                  </a:cubicBezTo>
                  <a:cubicBezTo>
                    <a:pt x="153" y="235"/>
                    <a:pt x="157" y="238"/>
                    <a:pt x="158" y="242"/>
                  </a:cubicBezTo>
                  <a:cubicBezTo>
                    <a:pt x="158" y="247"/>
                    <a:pt x="163" y="248"/>
                    <a:pt x="170" y="248"/>
                  </a:cubicBezTo>
                  <a:cubicBezTo>
                    <a:pt x="177" y="248"/>
                    <a:pt x="179" y="248"/>
                    <a:pt x="179" y="254"/>
                  </a:cubicBezTo>
                  <a:cubicBezTo>
                    <a:pt x="179" y="259"/>
                    <a:pt x="184" y="260"/>
                    <a:pt x="186" y="265"/>
                  </a:cubicBezTo>
                  <a:cubicBezTo>
                    <a:pt x="188" y="270"/>
                    <a:pt x="184" y="275"/>
                    <a:pt x="185" y="279"/>
                  </a:cubicBezTo>
                  <a:cubicBezTo>
                    <a:pt x="185" y="282"/>
                    <a:pt x="183" y="286"/>
                    <a:pt x="181" y="287"/>
                  </a:cubicBezTo>
                  <a:cubicBezTo>
                    <a:pt x="184" y="290"/>
                    <a:pt x="184" y="292"/>
                    <a:pt x="182" y="293"/>
                  </a:cubicBezTo>
                  <a:cubicBezTo>
                    <a:pt x="179" y="295"/>
                    <a:pt x="185" y="299"/>
                    <a:pt x="184" y="307"/>
                  </a:cubicBezTo>
                  <a:cubicBezTo>
                    <a:pt x="182" y="314"/>
                    <a:pt x="182" y="316"/>
                    <a:pt x="190" y="316"/>
                  </a:cubicBezTo>
                  <a:cubicBezTo>
                    <a:pt x="197" y="316"/>
                    <a:pt x="197" y="319"/>
                    <a:pt x="199" y="317"/>
                  </a:cubicBezTo>
                  <a:cubicBezTo>
                    <a:pt x="202" y="315"/>
                    <a:pt x="206" y="323"/>
                    <a:pt x="207" y="326"/>
                  </a:cubicBezTo>
                  <a:cubicBezTo>
                    <a:pt x="208" y="330"/>
                    <a:pt x="211" y="339"/>
                    <a:pt x="213" y="339"/>
                  </a:cubicBezTo>
                  <a:cubicBezTo>
                    <a:pt x="214" y="339"/>
                    <a:pt x="218" y="335"/>
                    <a:pt x="222" y="337"/>
                  </a:cubicBezTo>
                  <a:cubicBezTo>
                    <a:pt x="226" y="339"/>
                    <a:pt x="221" y="351"/>
                    <a:pt x="221" y="357"/>
                  </a:cubicBezTo>
                  <a:cubicBezTo>
                    <a:pt x="224" y="357"/>
                    <a:pt x="227" y="357"/>
                    <a:pt x="228" y="358"/>
                  </a:cubicBezTo>
                  <a:cubicBezTo>
                    <a:pt x="230" y="359"/>
                    <a:pt x="231" y="372"/>
                    <a:pt x="230" y="375"/>
                  </a:cubicBezTo>
                  <a:cubicBezTo>
                    <a:pt x="229" y="377"/>
                    <a:pt x="221" y="380"/>
                    <a:pt x="217" y="382"/>
                  </a:cubicBezTo>
                  <a:cubicBezTo>
                    <a:pt x="212" y="385"/>
                    <a:pt x="202" y="395"/>
                    <a:pt x="197" y="403"/>
                  </a:cubicBezTo>
                  <a:cubicBezTo>
                    <a:pt x="194" y="408"/>
                    <a:pt x="190" y="411"/>
                    <a:pt x="187" y="415"/>
                  </a:cubicBezTo>
                  <a:cubicBezTo>
                    <a:pt x="189" y="415"/>
                    <a:pt x="190" y="415"/>
                    <a:pt x="191" y="415"/>
                  </a:cubicBezTo>
                  <a:cubicBezTo>
                    <a:pt x="193" y="413"/>
                    <a:pt x="196" y="413"/>
                    <a:pt x="200" y="418"/>
                  </a:cubicBezTo>
                  <a:cubicBezTo>
                    <a:pt x="204" y="423"/>
                    <a:pt x="204" y="426"/>
                    <a:pt x="205" y="426"/>
                  </a:cubicBezTo>
                  <a:cubicBezTo>
                    <a:pt x="207" y="426"/>
                    <a:pt x="209" y="420"/>
                    <a:pt x="212" y="424"/>
                  </a:cubicBezTo>
                  <a:cubicBezTo>
                    <a:pt x="215" y="428"/>
                    <a:pt x="223" y="432"/>
                    <a:pt x="224" y="434"/>
                  </a:cubicBezTo>
                  <a:cubicBezTo>
                    <a:pt x="226" y="436"/>
                    <a:pt x="232" y="437"/>
                    <a:pt x="232" y="443"/>
                  </a:cubicBezTo>
                  <a:cubicBezTo>
                    <a:pt x="232" y="446"/>
                    <a:pt x="230" y="454"/>
                    <a:pt x="233" y="460"/>
                  </a:cubicBezTo>
                  <a:cubicBezTo>
                    <a:pt x="235" y="458"/>
                    <a:pt x="236" y="456"/>
                    <a:pt x="238" y="455"/>
                  </a:cubicBezTo>
                  <a:close/>
                </a:path>
              </a:pathLst>
            </a:custGeom>
            <a:grpFill/>
            <a:ln w="3175" cap="flat">
              <a:noFill/>
              <a:prstDash val="solid"/>
              <a:miter lim="800000"/>
              <a:headEnd/>
              <a:tailEnd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dirty="0">
                <a:solidFill>
                  <a:prstClr val="black"/>
                </a:solidFill>
                <a:latin typeface="+mn-lt"/>
                <a:ea typeface="造字工房悦黑体验版常规体" pitchFamily="50" charset="-122"/>
              </a:endParaRPr>
            </a:p>
          </p:txBody>
        </p:sp>
        <p:sp>
          <p:nvSpPr>
            <p:cNvPr id="184" name="Freeform 107"/>
            <p:cNvSpPr>
              <a:spLocks/>
            </p:cNvSpPr>
            <p:nvPr/>
          </p:nvSpPr>
          <p:spPr bwMode="auto">
            <a:xfrm>
              <a:off x="3787295" y="4981225"/>
              <a:ext cx="126989" cy="140256"/>
            </a:xfrm>
            <a:custGeom>
              <a:avLst/>
              <a:gdLst/>
              <a:ahLst/>
              <a:cxnLst>
                <a:cxn ang="0">
                  <a:pos x="55" y="30"/>
                </a:cxn>
                <a:cxn ang="0">
                  <a:pos x="47" y="21"/>
                </a:cxn>
                <a:cxn ang="0">
                  <a:pos x="35" y="11"/>
                </a:cxn>
                <a:cxn ang="0">
                  <a:pos x="28" y="13"/>
                </a:cxn>
                <a:cxn ang="0">
                  <a:pos x="23" y="5"/>
                </a:cxn>
                <a:cxn ang="0">
                  <a:pos x="14" y="2"/>
                </a:cxn>
                <a:cxn ang="0">
                  <a:pos x="10" y="2"/>
                </a:cxn>
                <a:cxn ang="0">
                  <a:pos x="7" y="8"/>
                </a:cxn>
                <a:cxn ang="0">
                  <a:pos x="3" y="27"/>
                </a:cxn>
                <a:cxn ang="0">
                  <a:pos x="0" y="42"/>
                </a:cxn>
                <a:cxn ang="0">
                  <a:pos x="3" y="49"/>
                </a:cxn>
                <a:cxn ang="0">
                  <a:pos x="2" y="54"/>
                </a:cxn>
                <a:cxn ang="0">
                  <a:pos x="7" y="56"/>
                </a:cxn>
                <a:cxn ang="0">
                  <a:pos x="21" y="60"/>
                </a:cxn>
                <a:cxn ang="0">
                  <a:pos x="30" y="60"/>
                </a:cxn>
                <a:cxn ang="0">
                  <a:pos x="47" y="57"/>
                </a:cxn>
                <a:cxn ang="0">
                  <a:pos x="56" y="47"/>
                </a:cxn>
                <a:cxn ang="0">
                  <a:pos x="55" y="30"/>
                </a:cxn>
              </a:cxnLst>
              <a:rect l="0" t="0" r="r" b="b"/>
              <a:pathLst>
                <a:path w="56" h="62">
                  <a:moveTo>
                    <a:pt x="55" y="30"/>
                  </a:moveTo>
                  <a:cubicBezTo>
                    <a:pt x="55" y="24"/>
                    <a:pt x="49" y="23"/>
                    <a:pt x="47" y="21"/>
                  </a:cubicBezTo>
                  <a:cubicBezTo>
                    <a:pt x="46" y="19"/>
                    <a:pt x="38" y="15"/>
                    <a:pt x="35" y="11"/>
                  </a:cubicBezTo>
                  <a:cubicBezTo>
                    <a:pt x="32" y="7"/>
                    <a:pt x="30" y="13"/>
                    <a:pt x="28" y="13"/>
                  </a:cubicBezTo>
                  <a:cubicBezTo>
                    <a:pt x="27" y="13"/>
                    <a:pt x="27" y="10"/>
                    <a:pt x="23" y="5"/>
                  </a:cubicBezTo>
                  <a:cubicBezTo>
                    <a:pt x="19" y="0"/>
                    <a:pt x="16" y="0"/>
                    <a:pt x="14" y="2"/>
                  </a:cubicBezTo>
                  <a:cubicBezTo>
                    <a:pt x="13" y="2"/>
                    <a:pt x="12" y="2"/>
                    <a:pt x="10" y="2"/>
                  </a:cubicBezTo>
                  <a:cubicBezTo>
                    <a:pt x="8" y="4"/>
                    <a:pt x="7" y="6"/>
                    <a:pt x="7" y="8"/>
                  </a:cubicBezTo>
                  <a:cubicBezTo>
                    <a:pt x="7" y="13"/>
                    <a:pt x="3" y="18"/>
                    <a:pt x="3" y="27"/>
                  </a:cubicBezTo>
                  <a:cubicBezTo>
                    <a:pt x="3" y="36"/>
                    <a:pt x="0" y="35"/>
                    <a:pt x="0" y="42"/>
                  </a:cubicBezTo>
                  <a:cubicBezTo>
                    <a:pt x="0" y="49"/>
                    <a:pt x="2" y="48"/>
                    <a:pt x="3" y="49"/>
                  </a:cubicBezTo>
                  <a:cubicBezTo>
                    <a:pt x="4" y="49"/>
                    <a:pt x="3" y="52"/>
                    <a:pt x="2" y="54"/>
                  </a:cubicBezTo>
                  <a:cubicBezTo>
                    <a:pt x="3" y="55"/>
                    <a:pt x="5" y="56"/>
                    <a:pt x="7" y="56"/>
                  </a:cubicBezTo>
                  <a:cubicBezTo>
                    <a:pt x="11" y="55"/>
                    <a:pt x="16" y="57"/>
                    <a:pt x="21" y="60"/>
                  </a:cubicBezTo>
                  <a:cubicBezTo>
                    <a:pt x="27" y="62"/>
                    <a:pt x="25" y="59"/>
                    <a:pt x="30" y="60"/>
                  </a:cubicBezTo>
                  <a:cubicBezTo>
                    <a:pt x="35" y="60"/>
                    <a:pt x="41" y="61"/>
                    <a:pt x="47" y="57"/>
                  </a:cubicBezTo>
                  <a:cubicBezTo>
                    <a:pt x="51" y="55"/>
                    <a:pt x="53" y="51"/>
                    <a:pt x="56" y="47"/>
                  </a:cubicBezTo>
                  <a:cubicBezTo>
                    <a:pt x="53" y="41"/>
                    <a:pt x="55" y="33"/>
                    <a:pt x="55" y="30"/>
                  </a:cubicBezTo>
                  <a:close/>
                </a:path>
              </a:pathLst>
            </a:custGeom>
            <a:grpFill/>
            <a:ln w="3175" cap="flat">
              <a:noFill/>
              <a:prstDash val="solid"/>
              <a:miter lim="800000"/>
              <a:headEnd/>
              <a:tailEnd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dirty="0">
                <a:solidFill>
                  <a:prstClr val="black"/>
                </a:solidFill>
                <a:latin typeface="+mn-lt"/>
                <a:ea typeface="造字工房悦黑体验版常规体" pitchFamily="50" charset="-122"/>
              </a:endParaRPr>
            </a:p>
          </p:txBody>
        </p:sp>
        <p:sp>
          <p:nvSpPr>
            <p:cNvPr id="185" name="Freeform 108"/>
            <p:cNvSpPr>
              <a:spLocks noEditPoints="1"/>
            </p:cNvSpPr>
            <p:nvPr/>
          </p:nvSpPr>
          <p:spPr bwMode="auto">
            <a:xfrm>
              <a:off x="3389272" y="4748097"/>
              <a:ext cx="521221" cy="1027278"/>
            </a:xfrm>
            <a:custGeom>
              <a:avLst/>
              <a:gdLst/>
              <a:ahLst/>
              <a:cxnLst>
                <a:cxn ang="0">
                  <a:pos x="65" y="427"/>
                </a:cxn>
                <a:cxn ang="0">
                  <a:pos x="60" y="417"/>
                </a:cxn>
                <a:cxn ang="0">
                  <a:pos x="56" y="448"/>
                </a:cxn>
                <a:cxn ang="0">
                  <a:pos x="80" y="449"/>
                </a:cxn>
                <a:cxn ang="0">
                  <a:pos x="87" y="441"/>
                </a:cxn>
                <a:cxn ang="0">
                  <a:pos x="218" y="46"/>
                </a:cxn>
                <a:cxn ang="0">
                  <a:pos x="212" y="64"/>
                </a:cxn>
                <a:cxn ang="0">
                  <a:pos x="194" y="70"/>
                </a:cxn>
                <a:cxn ang="0">
                  <a:pos x="172" y="67"/>
                </a:cxn>
                <a:cxn ang="0">
                  <a:pos x="185" y="44"/>
                </a:cxn>
                <a:cxn ang="0">
                  <a:pos x="151" y="27"/>
                </a:cxn>
                <a:cxn ang="0">
                  <a:pos x="123" y="3"/>
                </a:cxn>
                <a:cxn ang="0">
                  <a:pos x="105" y="10"/>
                </a:cxn>
                <a:cxn ang="0">
                  <a:pos x="82" y="5"/>
                </a:cxn>
                <a:cxn ang="0">
                  <a:pos x="72" y="25"/>
                </a:cxn>
                <a:cxn ang="0">
                  <a:pos x="58" y="43"/>
                </a:cxn>
                <a:cxn ang="0">
                  <a:pos x="60" y="63"/>
                </a:cxn>
                <a:cxn ang="0">
                  <a:pos x="49" y="78"/>
                </a:cxn>
                <a:cxn ang="0">
                  <a:pos x="41" y="94"/>
                </a:cxn>
                <a:cxn ang="0">
                  <a:pos x="37" y="115"/>
                </a:cxn>
                <a:cxn ang="0">
                  <a:pos x="40" y="138"/>
                </a:cxn>
                <a:cxn ang="0">
                  <a:pos x="40" y="157"/>
                </a:cxn>
                <a:cxn ang="0">
                  <a:pos x="37" y="180"/>
                </a:cxn>
                <a:cxn ang="0">
                  <a:pos x="28" y="206"/>
                </a:cxn>
                <a:cxn ang="0">
                  <a:pos x="25" y="216"/>
                </a:cxn>
                <a:cxn ang="0">
                  <a:pos x="21" y="232"/>
                </a:cxn>
                <a:cxn ang="0">
                  <a:pos x="20" y="248"/>
                </a:cxn>
                <a:cxn ang="0">
                  <a:pos x="18" y="272"/>
                </a:cxn>
                <a:cxn ang="0">
                  <a:pos x="21" y="285"/>
                </a:cxn>
                <a:cxn ang="0">
                  <a:pos x="26" y="296"/>
                </a:cxn>
                <a:cxn ang="0">
                  <a:pos x="23" y="305"/>
                </a:cxn>
                <a:cxn ang="0">
                  <a:pos x="21" y="323"/>
                </a:cxn>
                <a:cxn ang="0">
                  <a:pos x="13" y="338"/>
                </a:cxn>
                <a:cxn ang="0">
                  <a:pos x="9" y="355"/>
                </a:cxn>
                <a:cxn ang="0">
                  <a:pos x="3" y="373"/>
                </a:cxn>
                <a:cxn ang="0">
                  <a:pos x="15" y="384"/>
                </a:cxn>
                <a:cxn ang="0">
                  <a:pos x="21" y="401"/>
                </a:cxn>
                <a:cxn ang="0">
                  <a:pos x="47" y="404"/>
                </a:cxn>
                <a:cxn ang="0">
                  <a:pos x="52" y="395"/>
                </a:cxn>
                <a:cxn ang="0">
                  <a:pos x="53" y="376"/>
                </a:cxn>
                <a:cxn ang="0">
                  <a:pos x="66" y="364"/>
                </a:cxn>
                <a:cxn ang="0">
                  <a:pos x="87" y="340"/>
                </a:cxn>
                <a:cxn ang="0">
                  <a:pos x="78" y="326"/>
                </a:cxn>
                <a:cxn ang="0">
                  <a:pos x="89" y="299"/>
                </a:cxn>
                <a:cxn ang="0">
                  <a:pos x="95" y="285"/>
                </a:cxn>
                <a:cxn ang="0">
                  <a:pos x="102" y="270"/>
                </a:cxn>
                <a:cxn ang="0">
                  <a:pos x="109" y="269"/>
                </a:cxn>
                <a:cxn ang="0">
                  <a:pos x="106" y="262"/>
                </a:cxn>
                <a:cxn ang="0">
                  <a:pos x="98" y="251"/>
                </a:cxn>
                <a:cxn ang="0">
                  <a:pos x="115" y="245"/>
                </a:cxn>
                <a:cxn ang="0">
                  <a:pos x="129" y="228"/>
                </a:cxn>
                <a:cxn ang="0">
                  <a:pos x="133" y="215"/>
                </a:cxn>
                <a:cxn ang="0">
                  <a:pos x="183" y="203"/>
                </a:cxn>
                <a:cxn ang="0">
                  <a:pos x="189" y="181"/>
                </a:cxn>
                <a:cxn ang="0">
                  <a:pos x="180" y="164"/>
                </a:cxn>
                <a:cxn ang="0">
                  <a:pos x="176" y="156"/>
                </a:cxn>
                <a:cxn ang="0">
                  <a:pos x="174" y="144"/>
                </a:cxn>
                <a:cxn ang="0">
                  <a:pos x="181" y="110"/>
                </a:cxn>
                <a:cxn ang="0">
                  <a:pos x="214" y="71"/>
                </a:cxn>
                <a:cxn ang="0">
                  <a:pos x="225" y="47"/>
                </a:cxn>
              </a:cxnLst>
              <a:rect l="0" t="0" r="r" b="b"/>
              <a:pathLst>
                <a:path w="228" h="450">
                  <a:moveTo>
                    <a:pt x="87" y="441"/>
                  </a:moveTo>
                  <a:cubicBezTo>
                    <a:pt x="81" y="441"/>
                    <a:pt x="68" y="430"/>
                    <a:pt x="65" y="427"/>
                  </a:cubicBezTo>
                  <a:cubicBezTo>
                    <a:pt x="61" y="424"/>
                    <a:pt x="64" y="421"/>
                    <a:pt x="59" y="421"/>
                  </a:cubicBezTo>
                  <a:cubicBezTo>
                    <a:pt x="55" y="422"/>
                    <a:pt x="58" y="418"/>
                    <a:pt x="60" y="417"/>
                  </a:cubicBezTo>
                  <a:cubicBezTo>
                    <a:pt x="62" y="415"/>
                    <a:pt x="59" y="411"/>
                    <a:pt x="56" y="410"/>
                  </a:cubicBezTo>
                  <a:cubicBezTo>
                    <a:pt x="56" y="417"/>
                    <a:pt x="54" y="447"/>
                    <a:pt x="56" y="448"/>
                  </a:cubicBezTo>
                  <a:cubicBezTo>
                    <a:pt x="58" y="448"/>
                    <a:pt x="71" y="446"/>
                    <a:pt x="75" y="449"/>
                  </a:cubicBezTo>
                  <a:cubicBezTo>
                    <a:pt x="77" y="449"/>
                    <a:pt x="79" y="450"/>
                    <a:pt x="80" y="449"/>
                  </a:cubicBezTo>
                  <a:cubicBezTo>
                    <a:pt x="83" y="446"/>
                    <a:pt x="90" y="447"/>
                    <a:pt x="94" y="445"/>
                  </a:cubicBezTo>
                  <a:cubicBezTo>
                    <a:pt x="98" y="442"/>
                    <a:pt x="93" y="442"/>
                    <a:pt x="87" y="441"/>
                  </a:cubicBezTo>
                  <a:close/>
                  <a:moveTo>
                    <a:pt x="225" y="47"/>
                  </a:moveTo>
                  <a:cubicBezTo>
                    <a:pt x="224" y="46"/>
                    <a:pt x="221" y="46"/>
                    <a:pt x="218" y="46"/>
                  </a:cubicBezTo>
                  <a:cubicBezTo>
                    <a:pt x="218" y="46"/>
                    <a:pt x="218" y="47"/>
                    <a:pt x="218" y="47"/>
                  </a:cubicBezTo>
                  <a:cubicBezTo>
                    <a:pt x="219" y="52"/>
                    <a:pt x="216" y="64"/>
                    <a:pt x="212" y="64"/>
                  </a:cubicBezTo>
                  <a:cubicBezTo>
                    <a:pt x="209" y="63"/>
                    <a:pt x="206" y="69"/>
                    <a:pt x="203" y="68"/>
                  </a:cubicBezTo>
                  <a:cubicBezTo>
                    <a:pt x="201" y="67"/>
                    <a:pt x="197" y="72"/>
                    <a:pt x="194" y="70"/>
                  </a:cubicBezTo>
                  <a:cubicBezTo>
                    <a:pt x="190" y="68"/>
                    <a:pt x="186" y="71"/>
                    <a:pt x="183" y="69"/>
                  </a:cubicBezTo>
                  <a:cubicBezTo>
                    <a:pt x="180" y="67"/>
                    <a:pt x="172" y="69"/>
                    <a:pt x="172" y="67"/>
                  </a:cubicBezTo>
                  <a:cubicBezTo>
                    <a:pt x="172" y="65"/>
                    <a:pt x="176" y="65"/>
                    <a:pt x="176" y="59"/>
                  </a:cubicBezTo>
                  <a:cubicBezTo>
                    <a:pt x="176" y="53"/>
                    <a:pt x="186" y="47"/>
                    <a:pt x="185" y="44"/>
                  </a:cubicBezTo>
                  <a:cubicBezTo>
                    <a:pt x="183" y="42"/>
                    <a:pt x="166" y="37"/>
                    <a:pt x="164" y="34"/>
                  </a:cubicBezTo>
                  <a:cubicBezTo>
                    <a:pt x="161" y="31"/>
                    <a:pt x="158" y="28"/>
                    <a:pt x="151" y="27"/>
                  </a:cubicBezTo>
                  <a:cubicBezTo>
                    <a:pt x="145" y="27"/>
                    <a:pt x="145" y="23"/>
                    <a:pt x="139" y="19"/>
                  </a:cubicBezTo>
                  <a:cubicBezTo>
                    <a:pt x="134" y="16"/>
                    <a:pt x="126" y="8"/>
                    <a:pt x="123" y="3"/>
                  </a:cubicBezTo>
                  <a:cubicBezTo>
                    <a:pt x="119" y="3"/>
                    <a:pt x="113" y="2"/>
                    <a:pt x="112" y="4"/>
                  </a:cubicBezTo>
                  <a:cubicBezTo>
                    <a:pt x="110" y="6"/>
                    <a:pt x="108" y="15"/>
                    <a:pt x="105" y="10"/>
                  </a:cubicBezTo>
                  <a:cubicBezTo>
                    <a:pt x="103" y="6"/>
                    <a:pt x="97" y="6"/>
                    <a:pt x="92" y="5"/>
                  </a:cubicBezTo>
                  <a:cubicBezTo>
                    <a:pt x="87" y="4"/>
                    <a:pt x="88" y="0"/>
                    <a:pt x="82" y="5"/>
                  </a:cubicBezTo>
                  <a:cubicBezTo>
                    <a:pt x="80" y="8"/>
                    <a:pt x="77" y="10"/>
                    <a:pt x="74" y="12"/>
                  </a:cubicBezTo>
                  <a:cubicBezTo>
                    <a:pt x="74" y="17"/>
                    <a:pt x="73" y="23"/>
                    <a:pt x="72" y="25"/>
                  </a:cubicBezTo>
                  <a:cubicBezTo>
                    <a:pt x="70" y="28"/>
                    <a:pt x="59" y="33"/>
                    <a:pt x="59" y="35"/>
                  </a:cubicBezTo>
                  <a:cubicBezTo>
                    <a:pt x="59" y="38"/>
                    <a:pt x="60" y="42"/>
                    <a:pt x="58" y="43"/>
                  </a:cubicBezTo>
                  <a:cubicBezTo>
                    <a:pt x="56" y="45"/>
                    <a:pt x="63" y="54"/>
                    <a:pt x="59" y="56"/>
                  </a:cubicBezTo>
                  <a:cubicBezTo>
                    <a:pt x="56" y="58"/>
                    <a:pt x="62" y="61"/>
                    <a:pt x="60" y="63"/>
                  </a:cubicBezTo>
                  <a:cubicBezTo>
                    <a:pt x="57" y="65"/>
                    <a:pt x="53" y="66"/>
                    <a:pt x="53" y="69"/>
                  </a:cubicBezTo>
                  <a:cubicBezTo>
                    <a:pt x="53" y="71"/>
                    <a:pt x="53" y="77"/>
                    <a:pt x="49" y="78"/>
                  </a:cubicBezTo>
                  <a:cubicBezTo>
                    <a:pt x="46" y="79"/>
                    <a:pt x="44" y="84"/>
                    <a:pt x="44" y="88"/>
                  </a:cubicBezTo>
                  <a:cubicBezTo>
                    <a:pt x="44" y="92"/>
                    <a:pt x="40" y="89"/>
                    <a:pt x="41" y="94"/>
                  </a:cubicBezTo>
                  <a:cubicBezTo>
                    <a:pt x="43" y="99"/>
                    <a:pt x="45" y="105"/>
                    <a:pt x="41" y="106"/>
                  </a:cubicBezTo>
                  <a:cubicBezTo>
                    <a:pt x="38" y="107"/>
                    <a:pt x="39" y="115"/>
                    <a:pt x="37" y="115"/>
                  </a:cubicBezTo>
                  <a:cubicBezTo>
                    <a:pt x="35" y="115"/>
                    <a:pt x="34" y="123"/>
                    <a:pt x="37" y="127"/>
                  </a:cubicBezTo>
                  <a:cubicBezTo>
                    <a:pt x="40" y="131"/>
                    <a:pt x="40" y="134"/>
                    <a:pt x="40" y="138"/>
                  </a:cubicBezTo>
                  <a:cubicBezTo>
                    <a:pt x="40" y="142"/>
                    <a:pt x="44" y="144"/>
                    <a:pt x="43" y="148"/>
                  </a:cubicBezTo>
                  <a:cubicBezTo>
                    <a:pt x="42" y="152"/>
                    <a:pt x="42" y="155"/>
                    <a:pt x="40" y="157"/>
                  </a:cubicBezTo>
                  <a:cubicBezTo>
                    <a:pt x="38" y="159"/>
                    <a:pt x="40" y="164"/>
                    <a:pt x="37" y="165"/>
                  </a:cubicBezTo>
                  <a:cubicBezTo>
                    <a:pt x="34" y="167"/>
                    <a:pt x="39" y="177"/>
                    <a:pt x="37" y="180"/>
                  </a:cubicBezTo>
                  <a:cubicBezTo>
                    <a:pt x="34" y="182"/>
                    <a:pt x="28" y="183"/>
                    <a:pt x="28" y="191"/>
                  </a:cubicBezTo>
                  <a:cubicBezTo>
                    <a:pt x="28" y="198"/>
                    <a:pt x="29" y="202"/>
                    <a:pt x="28" y="206"/>
                  </a:cubicBezTo>
                  <a:cubicBezTo>
                    <a:pt x="28" y="208"/>
                    <a:pt x="32" y="208"/>
                    <a:pt x="31" y="212"/>
                  </a:cubicBezTo>
                  <a:cubicBezTo>
                    <a:pt x="31" y="216"/>
                    <a:pt x="25" y="214"/>
                    <a:pt x="25" y="216"/>
                  </a:cubicBezTo>
                  <a:cubicBezTo>
                    <a:pt x="24" y="219"/>
                    <a:pt x="26" y="225"/>
                    <a:pt x="24" y="225"/>
                  </a:cubicBezTo>
                  <a:cubicBezTo>
                    <a:pt x="22" y="225"/>
                    <a:pt x="21" y="227"/>
                    <a:pt x="21" y="232"/>
                  </a:cubicBezTo>
                  <a:cubicBezTo>
                    <a:pt x="21" y="237"/>
                    <a:pt x="18" y="237"/>
                    <a:pt x="18" y="240"/>
                  </a:cubicBezTo>
                  <a:cubicBezTo>
                    <a:pt x="18" y="242"/>
                    <a:pt x="20" y="245"/>
                    <a:pt x="20" y="248"/>
                  </a:cubicBezTo>
                  <a:cubicBezTo>
                    <a:pt x="20" y="250"/>
                    <a:pt x="22" y="259"/>
                    <a:pt x="20" y="260"/>
                  </a:cubicBezTo>
                  <a:cubicBezTo>
                    <a:pt x="17" y="260"/>
                    <a:pt x="16" y="270"/>
                    <a:pt x="18" y="272"/>
                  </a:cubicBezTo>
                  <a:cubicBezTo>
                    <a:pt x="20" y="273"/>
                    <a:pt x="20" y="276"/>
                    <a:pt x="19" y="278"/>
                  </a:cubicBezTo>
                  <a:cubicBezTo>
                    <a:pt x="18" y="280"/>
                    <a:pt x="24" y="282"/>
                    <a:pt x="21" y="285"/>
                  </a:cubicBezTo>
                  <a:cubicBezTo>
                    <a:pt x="18" y="288"/>
                    <a:pt x="20" y="292"/>
                    <a:pt x="24" y="291"/>
                  </a:cubicBezTo>
                  <a:cubicBezTo>
                    <a:pt x="27" y="290"/>
                    <a:pt x="29" y="296"/>
                    <a:pt x="26" y="296"/>
                  </a:cubicBezTo>
                  <a:cubicBezTo>
                    <a:pt x="22" y="296"/>
                    <a:pt x="18" y="296"/>
                    <a:pt x="21" y="298"/>
                  </a:cubicBezTo>
                  <a:cubicBezTo>
                    <a:pt x="24" y="300"/>
                    <a:pt x="27" y="304"/>
                    <a:pt x="23" y="305"/>
                  </a:cubicBezTo>
                  <a:cubicBezTo>
                    <a:pt x="19" y="307"/>
                    <a:pt x="22" y="310"/>
                    <a:pt x="21" y="314"/>
                  </a:cubicBezTo>
                  <a:cubicBezTo>
                    <a:pt x="20" y="318"/>
                    <a:pt x="24" y="322"/>
                    <a:pt x="21" y="323"/>
                  </a:cubicBezTo>
                  <a:cubicBezTo>
                    <a:pt x="18" y="324"/>
                    <a:pt x="22" y="330"/>
                    <a:pt x="18" y="331"/>
                  </a:cubicBezTo>
                  <a:cubicBezTo>
                    <a:pt x="13" y="331"/>
                    <a:pt x="16" y="336"/>
                    <a:pt x="13" y="338"/>
                  </a:cubicBezTo>
                  <a:cubicBezTo>
                    <a:pt x="10" y="341"/>
                    <a:pt x="17" y="345"/>
                    <a:pt x="13" y="347"/>
                  </a:cubicBezTo>
                  <a:cubicBezTo>
                    <a:pt x="10" y="349"/>
                    <a:pt x="12" y="355"/>
                    <a:pt x="9" y="355"/>
                  </a:cubicBezTo>
                  <a:cubicBezTo>
                    <a:pt x="5" y="355"/>
                    <a:pt x="3" y="360"/>
                    <a:pt x="2" y="362"/>
                  </a:cubicBezTo>
                  <a:cubicBezTo>
                    <a:pt x="2" y="365"/>
                    <a:pt x="0" y="369"/>
                    <a:pt x="3" y="373"/>
                  </a:cubicBezTo>
                  <a:cubicBezTo>
                    <a:pt x="6" y="376"/>
                    <a:pt x="2" y="379"/>
                    <a:pt x="5" y="380"/>
                  </a:cubicBezTo>
                  <a:cubicBezTo>
                    <a:pt x="7" y="382"/>
                    <a:pt x="17" y="380"/>
                    <a:pt x="15" y="384"/>
                  </a:cubicBezTo>
                  <a:cubicBezTo>
                    <a:pt x="14" y="388"/>
                    <a:pt x="14" y="396"/>
                    <a:pt x="16" y="396"/>
                  </a:cubicBezTo>
                  <a:cubicBezTo>
                    <a:pt x="18" y="396"/>
                    <a:pt x="19" y="402"/>
                    <a:pt x="21" y="401"/>
                  </a:cubicBezTo>
                  <a:cubicBezTo>
                    <a:pt x="24" y="401"/>
                    <a:pt x="36" y="399"/>
                    <a:pt x="41" y="401"/>
                  </a:cubicBezTo>
                  <a:cubicBezTo>
                    <a:pt x="44" y="402"/>
                    <a:pt x="46" y="403"/>
                    <a:pt x="47" y="404"/>
                  </a:cubicBezTo>
                  <a:cubicBezTo>
                    <a:pt x="50" y="403"/>
                    <a:pt x="57" y="407"/>
                    <a:pt x="58" y="406"/>
                  </a:cubicBezTo>
                  <a:cubicBezTo>
                    <a:pt x="60" y="404"/>
                    <a:pt x="52" y="398"/>
                    <a:pt x="52" y="395"/>
                  </a:cubicBezTo>
                  <a:cubicBezTo>
                    <a:pt x="52" y="393"/>
                    <a:pt x="51" y="389"/>
                    <a:pt x="51" y="387"/>
                  </a:cubicBezTo>
                  <a:cubicBezTo>
                    <a:pt x="51" y="384"/>
                    <a:pt x="50" y="379"/>
                    <a:pt x="53" y="376"/>
                  </a:cubicBezTo>
                  <a:cubicBezTo>
                    <a:pt x="57" y="374"/>
                    <a:pt x="57" y="371"/>
                    <a:pt x="59" y="372"/>
                  </a:cubicBezTo>
                  <a:cubicBezTo>
                    <a:pt x="61" y="372"/>
                    <a:pt x="66" y="370"/>
                    <a:pt x="66" y="364"/>
                  </a:cubicBezTo>
                  <a:cubicBezTo>
                    <a:pt x="66" y="358"/>
                    <a:pt x="69" y="356"/>
                    <a:pt x="74" y="351"/>
                  </a:cubicBezTo>
                  <a:cubicBezTo>
                    <a:pt x="80" y="347"/>
                    <a:pt x="89" y="342"/>
                    <a:pt x="87" y="340"/>
                  </a:cubicBezTo>
                  <a:cubicBezTo>
                    <a:pt x="86" y="338"/>
                    <a:pt x="89" y="332"/>
                    <a:pt x="89" y="329"/>
                  </a:cubicBezTo>
                  <a:cubicBezTo>
                    <a:pt x="89" y="327"/>
                    <a:pt x="81" y="327"/>
                    <a:pt x="78" y="326"/>
                  </a:cubicBezTo>
                  <a:cubicBezTo>
                    <a:pt x="75" y="325"/>
                    <a:pt x="65" y="318"/>
                    <a:pt x="70" y="309"/>
                  </a:cubicBezTo>
                  <a:cubicBezTo>
                    <a:pt x="75" y="300"/>
                    <a:pt x="86" y="299"/>
                    <a:pt x="89" y="299"/>
                  </a:cubicBezTo>
                  <a:cubicBezTo>
                    <a:pt x="92" y="298"/>
                    <a:pt x="89" y="294"/>
                    <a:pt x="92" y="293"/>
                  </a:cubicBezTo>
                  <a:cubicBezTo>
                    <a:pt x="94" y="291"/>
                    <a:pt x="95" y="289"/>
                    <a:pt x="95" y="285"/>
                  </a:cubicBezTo>
                  <a:cubicBezTo>
                    <a:pt x="95" y="281"/>
                    <a:pt x="95" y="274"/>
                    <a:pt x="99" y="273"/>
                  </a:cubicBezTo>
                  <a:cubicBezTo>
                    <a:pt x="104" y="273"/>
                    <a:pt x="105" y="270"/>
                    <a:pt x="102" y="270"/>
                  </a:cubicBezTo>
                  <a:cubicBezTo>
                    <a:pt x="99" y="269"/>
                    <a:pt x="98" y="266"/>
                    <a:pt x="103" y="265"/>
                  </a:cubicBezTo>
                  <a:cubicBezTo>
                    <a:pt x="107" y="265"/>
                    <a:pt x="106" y="269"/>
                    <a:pt x="109" y="269"/>
                  </a:cubicBezTo>
                  <a:cubicBezTo>
                    <a:pt x="112" y="269"/>
                    <a:pt x="118" y="263"/>
                    <a:pt x="113" y="260"/>
                  </a:cubicBezTo>
                  <a:cubicBezTo>
                    <a:pt x="109" y="257"/>
                    <a:pt x="108" y="262"/>
                    <a:pt x="106" y="262"/>
                  </a:cubicBezTo>
                  <a:cubicBezTo>
                    <a:pt x="103" y="263"/>
                    <a:pt x="102" y="259"/>
                    <a:pt x="99" y="259"/>
                  </a:cubicBezTo>
                  <a:cubicBezTo>
                    <a:pt x="97" y="259"/>
                    <a:pt x="99" y="253"/>
                    <a:pt x="98" y="251"/>
                  </a:cubicBezTo>
                  <a:cubicBezTo>
                    <a:pt x="97" y="248"/>
                    <a:pt x="95" y="243"/>
                    <a:pt x="97" y="240"/>
                  </a:cubicBezTo>
                  <a:cubicBezTo>
                    <a:pt x="99" y="237"/>
                    <a:pt x="108" y="244"/>
                    <a:pt x="115" y="245"/>
                  </a:cubicBezTo>
                  <a:cubicBezTo>
                    <a:pt x="123" y="245"/>
                    <a:pt x="128" y="241"/>
                    <a:pt x="128" y="238"/>
                  </a:cubicBezTo>
                  <a:cubicBezTo>
                    <a:pt x="128" y="236"/>
                    <a:pt x="125" y="231"/>
                    <a:pt x="129" y="228"/>
                  </a:cubicBezTo>
                  <a:cubicBezTo>
                    <a:pt x="134" y="225"/>
                    <a:pt x="130" y="224"/>
                    <a:pt x="129" y="220"/>
                  </a:cubicBezTo>
                  <a:cubicBezTo>
                    <a:pt x="127" y="216"/>
                    <a:pt x="131" y="213"/>
                    <a:pt x="133" y="215"/>
                  </a:cubicBezTo>
                  <a:cubicBezTo>
                    <a:pt x="135" y="217"/>
                    <a:pt x="149" y="216"/>
                    <a:pt x="162" y="213"/>
                  </a:cubicBezTo>
                  <a:cubicBezTo>
                    <a:pt x="174" y="211"/>
                    <a:pt x="182" y="206"/>
                    <a:pt x="183" y="203"/>
                  </a:cubicBezTo>
                  <a:cubicBezTo>
                    <a:pt x="184" y="199"/>
                    <a:pt x="192" y="191"/>
                    <a:pt x="193" y="188"/>
                  </a:cubicBezTo>
                  <a:cubicBezTo>
                    <a:pt x="195" y="185"/>
                    <a:pt x="194" y="181"/>
                    <a:pt x="189" y="181"/>
                  </a:cubicBezTo>
                  <a:cubicBezTo>
                    <a:pt x="184" y="180"/>
                    <a:pt x="184" y="174"/>
                    <a:pt x="187" y="171"/>
                  </a:cubicBezTo>
                  <a:cubicBezTo>
                    <a:pt x="189" y="168"/>
                    <a:pt x="185" y="165"/>
                    <a:pt x="180" y="164"/>
                  </a:cubicBezTo>
                  <a:cubicBezTo>
                    <a:pt x="176" y="164"/>
                    <a:pt x="168" y="160"/>
                    <a:pt x="172" y="156"/>
                  </a:cubicBezTo>
                  <a:cubicBezTo>
                    <a:pt x="174" y="154"/>
                    <a:pt x="175" y="155"/>
                    <a:pt x="176" y="156"/>
                  </a:cubicBezTo>
                  <a:cubicBezTo>
                    <a:pt x="177" y="154"/>
                    <a:pt x="178" y="151"/>
                    <a:pt x="177" y="151"/>
                  </a:cubicBezTo>
                  <a:cubicBezTo>
                    <a:pt x="176" y="150"/>
                    <a:pt x="174" y="151"/>
                    <a:pt x="174" y="144"/>
                  </a:cubicBezTo>
                  <a:cubicBezTo>
                    <a:pt x="174" y="137"/>
                    <a:pt x="177" y="138"/>
                    <a:pt x="177" y="129"/>
                  </a:cubicBezTo>
                  <a:cubicBezTo>
                    <a:pt x="177" y="120"/>
                    <a:pt x="181" y="115"/>
                    <a:pt x="181" y="110"/>
                  </a:cubicBezTo>
                  <a:cubicBezTo>
                    <a:pt x="181" y="105"/>
                    <a:pt x="189" y="100"/>
                    <a:pt x="194" y="92"/>
                  </a:cubicBezTo>
                  <a:cubicBezTo>
                    <a:pt x="199" y="84"/>
                    <a:pt x="209" y="74"/>
                    <a:pt x="214" y="71"/>
                  </a:cubicBezTo>
                  <a:cubicBezTo>
                    <a:pt x="218" y="69"/>
                    <a:pt x="226" y="66"/>
                    <a:pt x="227" y="64"/>
                  </a:cubicBezTo>
                  <a:cubicBezTo>
                    <a:pt x="228" y="61"/>
                    <a:pt x="227" y="48"/>
                    <a:pt x="225" y="47"/>
                  </a:cubicBezTo>
                  <a:close/>
                </a:path>
              </a:pathLst>
            </a:custGeom>
            <a:grpFill/>
            <a:ln w="3175" cap="flat">
              <a:noFill/>
              <a:prstDash val="solid"/>
              <a:miter lim="800000"/>
              <a:headEnd/>
              <a:tailEnd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dirty="0">
                <a:solidFill>
                  <a:prstClr val="black"/>
                </a:solidFill>
                <a:latin typeface="+mn-lt"/>
                <a:ea typeface="造字工房悦黑体验版常规体" pitchFamily="50" charset="-122"/>
              </a:endParaRPr>
            </a:p>
          </p:txBody>
        </p:sp>
        <p:sp>
          <p:nvSpPr>
            <p:cNvPr id="186" name="Freeform 109"/>
            <p:cNvSpPr>
              <a:spLocks/>
            </p:cNvSpPr>
            <p:nvPr/>
          </p:nvSpPr>
          <p:spPr bwMode="auto">
            <a:xfrm>
              <a:off x="3332411" y="4632481"/>
              <a:ext cx="227442" cy="1161848"/>
            </a:xfrm>
            <a:custGeom>
              <a:avLst/>
              <a:gdLst/>
              <a:ahLst/>
              <a:cxnLst>
                <a:cxn ang="0">
                  <a:pos x="40" y="435"/>
                </a:cxn>
                <a:cxn ang="0">
                  <a:pos x="27" y="413"/>
                </a:cxn>
                <a:cxn ang="0">
                  <a:pos x="38" y="389"/>
                </a:cxn>
                <a:cxn ang="0">
                  <a:pos x="46" y="365"/>
                </a:cxn>
                <a:cxn ang="0">
                  <a:pos x="51" y="347"/>
                </a:cxn>
                <a:cxn ang="0">
                  <a:pos x="44" y="329"/>
                </a:cxn>
                <a:cxn ang="0">
                  <a:pos x="45" y="299"/>
                </a:cxn>
                <a:cxn ang="0">
                  <a:pos x="49" y="276"/>
                </a:cxn>
                <a:cxn ang="0">
                  <a:pos x="53" y="257"/>
                </a:cxn>
                <a:cxn ang="0">
                  <a:pos x="62" y="216"/>
                </a:cxn>
                <a:cxn ang="0">
                  <a:pos x="65" y="189"/>
                </a:cxn>
                <a:cxn ang="0">
                  <a:pos x="66" y="157"/>
                </a:cxn>
                <a:cxn ang="0">
                  <a:pos x="74" y="129"/>
                </a:cxn>
                <a:cxn ang="0">
                  <a:pos x="84" y="107"/>
                </a:cxn>
                <a:cxn ang="0">
                  <a:pos x="97" y="76"/>
                </a:cxn>
                <a:cxn ang="0">
                  <a:pos x="89" y="53"/>
                </a:cxn>
                <a:cxn ang="0">
                  <a:pos x="84" y="25"/>
                </a:cxn>
                <a:cxn ang="0">
                  <a:pos x="71" y="2"/>
                </a:cxn>
                <a:cxn ang="0">
                  <a:pos x="64" y="23"/>
                </a:cxn>
                <a:cxn ang="0">
                  <a:pos x="62" y="75"/>
                </a:cxn>
                <a:cxn ang="0">
                  <a:pos x="53" y="128"/>
                </a:cxn>
                <a:cxn ang="0">
                  <a:pos x="48" y="163"/>
                </a:cxn>
                <a:cxn ang="0">
                  <a:pos x="41" y="210"/>
                </a:cxn>
                <a:cxn ang="0">
                  <a:pos x="26" y="251"/>
                </a:cxn>
                <a:cxn ang="0">
                  <a:pos x="24" y="286"/>
                </a:cxn>
                <a:cxn ang="0">
                  <a:pos x="17" y="319"/>
                </a:cxn>
                <a:cxn ang="0">
                  <a:pos x="32" y="302"/>
                </a:cxn>
                <a:cxn ang="0">
                  <a:pos x="34" y="320"/>
                </a:cxn>
                <a:cxn ang="0">
                  <a:pos x="30" y="342"/>
                </a:cxn>
                <a:cxn ang="0">
                  <a:pos x="25" y="357"/>
                </a:cxn>
                <a:cxn ang="0">
                  <a:pos x="23" y="354"/>
                </a:cxn>
                <a:cxn ang="0">
                  <a:pos x="15" y="357"/>
                </a:cxn>
                <a:cxn ang="0">
                  <a:pos x="2" y="374"/>
                </a:cxn>
                <a:cxn ang="0">
                  <a:pos x="17" y="376"/>
                </a:cxn>
                <a:cxn ang="0">
                  <a:pos x="25" y="389"/>
                </a:cxn>
                <a:cxn ang="0">
                  <a:pos x="11" y="393"/>
                </a:cxn>
                <a:cxn ang="0">
                  <a:pos x="13" y="400"/>
                </a:cxn>
                <a:cxn ang="0">
                  <a:pos x="6" y="412"/>
                </a:cxn>
                <a:cxn ang="0">
                  <a:pos x="15" y="416"/>
                </a:cxn>
                <a:cxn ang="0">
                  <a:pos x="16" y="427"/>
                </a:cxn>
                <a:cxn ang="0">
                  <a:pos x="9" y="441"/>
                </a:cxn>
                <a:cxn ang="0">
                  <a:pos x="23" y="444"/>
                </a:cxn>
                <a:cxn ang="0">
                  <a:pos x="28" y="448"/>
                </a:cxn>
                <a:cxn ang="0">
                  <a:pos x="22" y="462"/>
                </a:cxn>
                <a:cxn ang="0">
                  <a:pos x="41" y="462"/>
                </a:cxn>
                <a:cxn ang="0">
                  <a:pos x="28" y="472"/>
                </a:cxn>
                <a:cxn ang="0">
                  <a:pos x="42" y="470"/>
                </a:cxn>
                <a:cxn ang="0">
                  <a:pos x="26" y="481"/>
                </a:cxn>
                <a:cxn ang="0">
                  <a:pos x="41" y="483"/>
                </a:cxn>
                <a:cxn ang="0">
                  <a:pos x="64" y="461"/>
                </a:cxn>
                <a:cxn ang="0">
                  <a:pos x="71" y="473"/>
                </a:cxn>
                <a:cxn ang="0">
                  <a:pos x="61" y="477"/>
                </a:cxn>
                <a:cxn ang="0">
                  <a:pos x="50" y="486"/>
                </a:cxn>
                <a:cxn ang="0">
                  <a:pos x="58" y="503"/>
                </a:cxn>
                <a:cxn ang="0">
                  <a:pos x="74" y="500"/>
                </a:cxn>
                <a:cxn ang="0">
                  <a:pos x="91" y="501"/>
                </a:cxn>
                <a:cxn ang="0">
                  <a:pos x="81" y="499"/>
                </a:cxn>
                <a:cxn ang="0">
                  <a:pos x="71" y="457"/>
                </a:cxn>
                <a:cxn ang="0">
                  <a:pos x="46" y="452"/>
                </a:cxn>
              </a:cxnLst>
              <a:rect l="0" t="0" r="r" b="b"/>
              <a:pathLst>
                <a:path w="100" h="510">
                  <a:moveTo>
                    <a:pt x="46" y="452"/>
                  </a:moveTo>
                  <a:cubicBezTo>
                    <a:pt x="44" y="453"/>
                    <a:pt x="43" y="447"/>
                    <a:pt x="41" y="447"/>
                  </a:cubicBezTo>
                  <a:cubicBezTo>
                    <a:pt x="39" y="447"/>
                    <a:pt x="39" y="439"/>
                    <a:pt x="40" y="435"/>
                  </a:cubicBezTo>
                  <a:cubicBezTo>
                    <a:pt x="42" y="431"/>
                    <a:pt x="32" y="433"/>
                    <a:pt x="30" y="431"/>
                  </a:cubicBezTo>
                  <a:cubicBezTo>
                    <a:pt x="27" y="430"/>
                    <a:pt x="31" y="427"/>
                    <a:pt x="28" y="424"/>
                  </a:cubicBezTo>
                  <a:cubicBezTo>
                    <a:pt x="25" y="420"/>
                    <a:pt x="27" y="416"/>
                    <a:pt x="27" y="413"/>
                  </a:cubicBezTo>
                  <a:cubicBezTo>
                    <a:pt x="28" y="411"/>
                    <a:pt x="30" y="406"/>
                    <a:pt x="34" y="406"/>
                  </a:cubicBezTo>
                  <a:cubicBezTo>
                    <a:pt x="37" y="406"/>
                    <a:pt x="35" y="400"/>
                    <a:pt x="38" y="398"/>
                  </a:cubicBezTo>
                  <a:cubicBezTo>
                    <a:pt x="42" y="396"/>
                    <a:pt x="35" y="392"/>
                    <a:pt x="38" y="389"/>
                  </a:cubicBezTo>
                  <a:cubicBezTo>
                    <a:pt x="41" y="387"/>
                    <a:pt x="38" y="382"/>
                    <a:pt x="43" y="382"/>
                  </a:cubicBezTo>
                  <a:cubicBezTo>
                    <a:pt x="47" y="381"/>
                    <a:pt x="43" y="375"/>
                    <a:pt x="46" y="374"/>
                  </a:cubicBezTo>
                  <a:cubicBezTo>
                    <a:pt x="49" y="373"/>
                    <a:pt x="45" y="369"/>
                    <a:pt x="46" y="365"/>
                  </a:cubicBezTo>
                  <a:cubicBezTo>
                    <a:pt x="47" y="361"/>
                    <a:pt x="44" y="358"/>
                    <a:pt x="48" y="356"/>
                  </a:cubicBezTo>
                  <a:cubicBezTo>
                    <a:pt x="52" y="355"/>
                    <a:pt x="49" y="351"/>
                    <a:pt x="46" y="349"/>
                  </a:cubicBezTo>
                  <a:cubicBezTo>
                    <a:pt x="43" y="347"/>
                    <a:pt x="47" y="347"/>
                    <a:pt x="51" y="347"/>
                  </a:cubicBezTo>
                  <a:cubicBezTo>
                    <a:pt x="54" y="347"/>
                    <a:pt x="52" y="341"/>
                    <a:pt x="49" y="342"/>
                  </a:cubicBezTo>
                  <a:cubicBezTo>
                    <a:pt x="45" y="343"/>
                    <a:pt x="43" y="339"/>
                    <a:pt x="46" y="336"/>
                  </a:cubicBezTo>
                  <a:cubicBezTo>
                    <a:pt x="49" y="333"/>
                    <a:pt x="43" y="331"/>
                    <a:pt x="44" y="329"/>
                  </a:cubicBezTo>
                  <a:cubicBezTo>
                    <a:pt x="45" y="327"/>
                    <a:pt x="45" y="324"/>
                    <a:pt x="43" y="323"/>
                  </a:cubicBezTo>
                  <a:cubicBezTo>
                    <a:pt x="41" y="321"/>
                    <a:pt x="42" y="311"/>
                    <a:pt x="45" y="311"/>
                  </a:cubicBezTo>
                  <a:cubicBezTo>
                    <a:pt x="47" y="310"/>
                    <a:pt x="45" y="301"/>
                    <a:pt x="45" y="299"/>
                  </a:cubicBezTo>
                  <a:cubicBezTo>
                    <a:pt x="45" y="296"/>
                    <a:pt x="43" y="293"/>
                    <a:pt x="43" y="291"/>
                  </a:cubicBezTo>
                  <a:cubicBezTo>
                    <a:pt x="43" y="288"/>
                    <a:pt x="46" y="288"/>
                    <a:pt x="46" y="283"/>
                  </a:cubicBezTo>
                  <a:cubicBezTo>
                    <a:pt x="46" y="278"/>
                    <a:pt x="47" y="276"/>
                    <a:pt x="49" y="276"/>
                  </a:cubicBezTo>
                  <a:cubicBezTo>
                    <a:pt x="51" y="276"/>
                    <a:pt x="49" y="270"/>
                    <a:pt x="50" y="267"/>
                  </a:cubicBezTo>
                  <a:cubicBezTo>
                    <a:pt x="50" y="265"/>
                    <a:pt x="56" y="267"/>
                    <a:pt x="56" y="263"/>
                  </a:cubicBezTo>
                  <a:cubicBezTo>
                    <a:pt x="57" y="259"/>
                    <a:pt x="53" y="259"/>
                    <a:pt x="53" y="257"/>
                  </a:cubicBezTo>
                  <a:cubicBezTo>
                    <a:pt x="54" y="253"/>
                    <a:pt x="53" y="249"/>
                    <a:pt x="53" y="242"/>
                  </a:cubicBezTo>
                  <a:cubicBezTo>
                    <a:pt x="53" y="234"/>
                    <a:pt x="59" y="233"/>
                    <a:pt x="62" y="231"/>
                  </a:cubicBezTo>
                  <a:cubicBezTo>
                    <a:pt x="64" y="228"/>
                    <a:pt x="59" y="218"/>
                    <a:pt x="62" y="216"/>
                  </a:cubicBezTo>
                  <a:cubicBezTo>
                    <a:pt x="65" y="215"/>
                    <a:pt x="63" y="210"/>
                    <a:pt x="65" y="208"/>
                  </a:cubicBezTo>
                  <a:cubicBezTo>
                    <a:pt x="67" y="206"/>
                    <a:pt x="67" y="203"/>
                    <a:pt x="68" y="199"/>
                  </a:cubicBezTo>
                  <a:cubicBezTo>
                    <a:pt x="69" y="195"/>
                    <a:pt x="65" y="193"/>
                    <a:pt x="65" y="189"/>
                  </a:cubicBezTo>
                  <a:cubicBezTo>
                    <a:pt x="65" y="185"/>
                    <a:pt x="65" y="182"/>
                    <a:pt x="62" y="178"/>
                  </a:cubicBezTo>
                  <a:cubicBezTo>
                    <a:pt x="59" y="174"/>
                    <a:pt x="60" y="166"/>
                    <a:pt x="62" y="166"/>
                  </a:cubicBezTo>
                  <a:cubicBezTo>
                    <a:pt x="64" y="166"/>
                    <a:pt x="63" y="158"/>
                    <a:pt x="66" y="157"/>
                  </a:cubicBezTo>
                  <a:cubicBezTo>
                    <a:pt x="70" y="156"/>
                    <a:pt x="68" y="150"/>
                    <a:pt x="66" y="145"/>
                  </a:cubicBezTo>
                  <a:cubicBezTo>
                    <a:pt x="65" y="140"/>
                    <a:pt x="69" y="143"/>
                    <a:pt x="69" y="139"/>
                  </a:cubicBezTo>
                  <a:cubicBezTo>
                    <a:pt x="69" y="135"/>
                    <a:pt x="71" y="130"/>
                    <a:pt x="74" y="129"/>
                  </a:cubicBezTo>
                  <a:cubicBezTo>
                    <a:pt x="78" y="128"/>
                    <a:pt x="78" y="122"/>
                    <a:pt x="78" y="120"/>
                  </a:cubicBezTo>
                  <a:cubicBezTo>
                    <a:pt x="78" y="117"/>
                    <a:pt x="82" y="116"/>
                    <a:pt x="85" y="114"/>
                  </a:cubicBezTo>
                  <a:cubicBezTo>
                    <a:pt x="87" y="112"/>
                    <a:pt x="81" y="109"/>
                    <a:pt x="84" y="107"/>
                  </a:cubicBezTo>
                  <a:cubicBezTo>
                    <a:pt x="88" y="105"/>
                    <a:pt x="81" y="96"/>
                    <a:pt x="83" y="94"/>
                  </a:cubicBezTo>
                  <a:cubicBezTo>
                    <a:pt x="85" y="93"/>
                    <a:pt x="84" y="89"/>
                    <a:pt x="84" y="86"/>
                  </a:cubicBezTo>
                  <a:cubicBezTo>
                    <a:pt x="84" y="84"/>
                    <a:pt x="95" y="79"/>
                    <a:pt x="97" y="76"/>
                  </a:cubicBezTo>
                  <a:cubicBezTo>
                    <a:pt x="98" y="74"/>
                    <a:pt x="99" y="68"/>
                    <a:pt x="99" y="63"/>
                  </a:cubicBezTo>
                  <a:cubicBezTo>
                    <a:pt x="96" y="65"/>
                    <a:pt x="93" y="66"/>
                    <a:pt x="92" y="65"/>
                  </a:cubicBezTo>
                  <a:cubicBezTo>
                    <a:pt x="91" y="63"/>
                    <a:pt x="92" y="56"/>
                    <a:pt x="89" y="53"/>
                  </a:cubicBezTo>
                  <a:cubicBezTo>
                    <a:pt x="86" y="50"/>
                    <a:pt x="88" y="44"/>
                    <a:pt x="85" y="43"/>
                  </a:cubicBezTo>
                  <a:cubicBezTo>
                    <a:pt x="82" y="41"/>
                    <a:pt x="79" y="35"/>
                    <a:pt x="81" y="33"/>
                  </a:cubicBezTo>
                  <a:cubicBezTo>
                    <a:pt x="84" y="31"/>
                    <a:pt x="81" y="27"/>
                    <a:pt x="84" y="25"/>
                  </a:cubicBezTo>
                  <a:cubicBezTo>
                    <a:pt x="86" y="23"/>
                    <a:pt x="82" y="23"/>
                    <a:pt x="79" y="19"/>
                  </a:cubicBezTo>
                  <a:cubicBezTo>
                    <a:pt x="76" y="15"/>
                    <a:pt x="80" y="10"/>
                    <a:pt x="76" y="7"/>
                  </a:cubicBezTo>
                  <a:cubicBezTo>
                    <a:pt x="72" y="4"/>
                    <a:pt x="72" y="0"/>
                    <a:pt x="71" y="2"/>
                  </a:cubicBezTo>
                  <a:cubicBezTo>
                    <a:pt x="70" y="4"/>
                    <a:pt x="70" y="9"/>
                    <a:pt x="67" y="11"/>
                  </a:cubicBezTo>
                  <a:cubicBezTo>
                    <a:pt x="66" y="11"/>
                    <a:pt x="65" y="12"/>
                    <a:pt x="64" y="13"/>
                  </a:cubicBezTo>
                  <a:cubicBezTo>
                    <a:pt x="64" y="15"/>
                    <a:pt x="63" y="20"/>
                    <a:pt x="64" y="23"/>
                  </a:cubicBezTo>
                  <a:cubicBezTo>
                    <a:pt x="66" y="27"/>
                    <a:pt x="67" y="45"/>
                    <a:pt x="65" y="52"/>
                  </a:cubicBezTo>
                  <a:cubicBezTo>
                    <a:pt x="64" y="59"/>
                    <a:pt x="62" y="65"/>
                    <a:pt x="61" y="69"/>
                  </a:cubicBezTo>
                  <a:cubicBezTo>
                    <a:pt x="59" y="73"/>
                    <a:pt x="64" y="73"/>
                    <a:pt x="62" y="75"/>
                  </a:cubicBezTo>
                  <a:cubicBezTo>
                    <a:pt x="60" y="77"/>
                    <a:pt x="61" y="82"/>
                    <a:pt x="61" y="90"/>
                  </a:cubicBezTo>
                  <a:cubicBezTo>
                    <a:pt x="61" y="98"/>
                    <a:pt x="56" y="112"/>
                    <a:pt x="56" y="116"/>
                  </a:cubicBezTo>
                  <a:cubicBezTo>
                    <a:pt x="56" y="120"/>
                    <a:pt x="52" y="123"/>
                    <a:pt x="53" y="128"/>
                  </a:cubicBezTo>
                  <a:cubicBezTo>
                    <a:pt x="53" y="133"/>
                    <a:pt x="51" y="135"/>
                    <a:pt x="48" y="138"/>
                  </a:cubicBezTo>
                  <a:cubicBezTo>
                    <a:pt x="45" y="140"/>
                    <a:pt x="52" y="147"/>
                    <a:pt x="52" y="151"/>
                  </a:cubicBezTo>
                  <a:cubicBezTo>
                    <a:pt x="52" y="155"/>
                    <a:pt x="47" y="157"/>
                    <a:pt x="48" y="163"/>
                  </a:cubicBezTo>
                  <a:cubicBezTo>
                    <a:pt x="49" y="171"/>
                    <a:pt x="48" y="185"/>
                    <a:pt x="48" y="188"/>
                  </a:cubicBezTo>
                  <a:cubicBezTo>
                    <a:pt x="48" y="191"/>
                    <a:pt x="45" y="191"/>
                    <a:pt x="45" y="196"/>
                  </a:cubicBezTo>
                  <a:cubicBezTo>
                    <a:pt x="46" y="201"/>
                    <a:pt x="42" y="202"/>
                    <a:pt x="41" y="210"/>
                  </a:cubicBezTo>
                  <a:cubicBezTo>
                    <a:pt x="41" y="217"/>
                    <a:pt x="35" y="228"/>
                    <a:pt x="33" y="234"/>
                  </a:cubicBezTo>
                  <a:cubicBezTo>
                    <a:pt x="30" y="240"/>
                    <a:pt x="30" y="243"/>
                    <a:pt x="27" y="243"/>
                  </a:cubicBezTo>
                  <a:cubicBezTo>
                    <a:pt x="24" y="243"/>
                    <a:pt x="24" y="246"/>
                    <a:pt x="26" y="251"/>
                  </a:cubicBezTo>
                  <a:cubicBezTo>
                    <a:pt x="28" y="256"/>
                    <a:pt x="24" y="260"/>
                    <a:pt x="27" y="265"/>
                  </a:cubicBezTo>
                  <a:cubicBezTo>
                    <a:pt x="30" y="270"/>
                    <a:pt x="29" y="272"/>
                    <a:pt x="28" y="277"/>
                  </a:cubicBezTo>
                  <a:cubicBezTo>
                    <a:pt x="26" y="282"/>
                    <a:pt x="24" y="282"/>
                    <a:pt x="24" y="286"/>
                  </a:cubicBezTo>
                  <a:cubicBezTo>
                    <a:pt x="24" y="291"/>
                    <a:pt x="21" y="295"/>
                    <a:pt x="23" y="300"/>
                  </a:cubicBezTo>
                  <a:cubicBezTo>
                    <a:pt x="25" y="305"/>
                    <a:pt x="24" y="306"/>
                    <a:pt x="22" y="306"/>
                  </a:cubicBezTo>
                  <a:cubicBezTo>
                    <a:pt x="19" y="306"/>
                    <a:pt x="18" y="310"/>
                    <a:pt x="17" y="319"/>
                  </a:cubicBezTo>
                  <a:cubicBezTo>
                    <a:pt x="16" y="327"/>
                    <a:pt x="16" y="327"/>
                    <a:pt x="22" y="326"/>
                  </a:cubicBezTo>
                  <a:cubicBezTo>
                    <a:pt x="28" y="326"/>
                    <a:pt x="24" y="306"/>
                    <a:pt x="27" y="306"/>
                  </a:cubicBezTo>
                  <a:cubicBezTo>
                    <a:pt x="31" y="306"/>
                    <a:pt x="28" y="303"/>
                    <a:pt x="32" y="302"/>
                  </a:cubicBezTo>
                  <a:cubicBezTo>
                    <a:pt x="35" y="301"/>
                    <a:pt x="32" y="305"/>
                    <a:pt x="35" y="306"/>
                  </a:cubicBezTo>
                  <a:cubicBezTo>
                    <a:pt x="37" y="307"/>
                    <a:pt x="39" y="309"/>
                    <a:pt x="35" y="311"/>
                  </a:cubicBezTo>
                  <a:cubicBezTo>
                    <a:pt x="32" y="313"/>
                    <a:pt x="36" y="318"/>
                    <a:pt x="34" y="320"/>
                  </a:cubicBezTo>
                  <a:cubicBezTo>
                    <a:pt x="33" y="323"/>
                    <a:pt x="30" y="326"/>
                    <a:pt x="32" y="329"/>
                  </a:cubicBezTo>
                  <a:cubicBezTo>
                    <a:pt x="33" y="333"/>
                    <a:pt x="30" y="332"/>
                    <a:pt x="30" y="337"/>
                  </a:cubicBezTo>
                  <a:cubicBezTo>
                    <a:pt x="29" y="341"/>
                    <a:pt x="32" y="341"/>
                    <a:pt x="30" y="342"/>
                  </a:cubicBezTo>
                  <a:cubicBezTo>
                    <a:pt x="28" y="343"/>
                    <a:pt x="32" y="346"/>
                    <a:pt x="30" y="347"/>
                  </a:cubicBezTo>
                  <a:cubicBezTo>
                    <a:pt x="27" y="347"/>
                    <a:pt x="29" y="351"/>
                    <a:pt x="30" y="354"/>
                  </a:cubicBezTo>
                  <a:cubicBezTo>
                    <a:pt x="32" y="357"/>
                    <a:pt x="27" y="355"/>
                    <a:pt x="25" y="357"/>
                  </a:cubicBezTo>
                  <a:cubicBezTo>
                    <a:pt x="22" y="359"/>
                    <a:pt x="27" y="362"/>
                    <a:pt x="26" y="364"/>
                  </a:cubicBezTo>
                  <a:cubicBezTo>
                    <a:pt x="24" y="367"/>
                    <a:pt x="20" y="363"/>
                    <a:pt x="18" y="361"/>
                  </a:cubicBezTo>
                  <a:cubicBezTo>
                    <a:pt x="17" y="360"/>
                    <a:pt x="21" y="357"/>
                    <a:pt x="23" y="354"/>
                  </a:cubicBezTo>
                  <a:cubicBezTo>
                    <a:pt x="26" y="351"/>
                    <a:pt x="21" y="344"/>
                    <a:pt x="17" y="346"/>
                  </a:cubicBezTo>
                  <a:cubicBezTo>
                    <a:pt x="14" y="347"/>
                    <a:pt x="21" y="351"/>
                    <a:pt x="21" y="355"/>
                  </a:cubicBezTo>
                  <a:cubicBezTo>
                    <a:pt x="21" y="358"/>
                    <a:pt x="15" y="354"/>
                    <a:pt x="15" y="357"/>
                  </a:cubicBezTo>
                  <a:cubicBezTo>
                    <a:pt x="15" y="361"/>
                    <a:pt x="11" y="360"/>
                    <a:pt x="9" y="362"/>
                  </a:cubicBezTo>
                  <a:cubicBezTo>
                    <a:pt x="6" y="365"/>
                    <a:pt x="12" y="367"/>
                    <a:pt x="9" y="368"/>
                  </a:cubicBezTo>
                  <a:cubicBezTo>
                    <a:pt x="7" y="368"/>
                    <a:pt x="2" y="372"/>
                    <a:pt x="2" y="374"/>
                  </a:cubicBezTo>
                  <a:cubicBezTo>
                    <a:pt x="2" y="377"/>
                    <a:pt x="5" y="377"/>
                    <a:pt x="5" y="375"/>
                  </a:cubicBezTo>
                  <a:cubicBezTo>
                    <a:pt x="5" y="372"/>
                    <a:pt x="9" y="372"/>
                    <a:pt x="10" y="375"/>
                  </a:cubicBezTo>
                  <a:cubicBezTo>
                    <a:pt x="11" y="378"/>
                    <a:pt x="13" y="375"/>
                    <a:pt x="17" y="376"/>
                  </a:cubicBezTo>
                  <a:cubicBezTo>
                    <a:pt x="20" y="376"/>
                    <a:pt x="20" y="382"/>
                    <a:pt x="18" y="381"/>
                  </a:cubicBezTo>
                  <a:cubicBezTo>
                    <a:pt x="16" y="381"/>
                    <a:pt x="14" y="385"/>
                    <a:pt x="14" y="388"/>
                  </a:cubicBezTo>
                  <a:cubicBezTo>
                    <a:pt x="15" y="392"/>
                    <a:pt x="22" y="388"/>
                    <a:pt x="25" y="389"/>
                  </a:cubicBezTo>
                  <a:cubicBezTo>
                    <a:pt x="28" y="390"/>
                    <a:pt x="27" y="396"/>
                    <a:pt x="25" y="394"/>
                  </a:cubicBezTo>
                  <a:cubicBezTo>
                    <a:pt x="23" y="392"/>
                    <a:pt x="19" y="389"/>
                    <a:pt x="17" y="392"/>
                  </a:cubicBezTo>
                  <a:cubicBezTo>
                    <a:pt x="16" y="395"/>
                    <a:pt x="13" y="394"/>
                    <a:pt x="11" y="393"/>
                  </a:cubicBezTo>
                  <a:cubicBezTo>
                    <a:pt x="8" y="392"/>
                    <a:pt x="0" y="397"/>
                    <a:pt x="3" y="399"/>
                  </a:cubicBezTo>
                  <a:cubicBezTo>
                    <a:pt x="6" y="401"/>
                    <a:pt x="6" y="404"/>
                    <a:pt x="7" y="404"/>
                  </a:cubicBezTo>
                  <a:cubicBezTo>
                    <a:pt x="9" y="404"/>
                    <a:pt x="12" y="402"/>
                    <a:pt x="13" y="400"/>
                  </a:cubicBezTo>
                  <a:cubicBezTo>
                    <a:pt x="14" y="398"/>
                    <a:pt x="17" y="396"/>
                    <a:pt x="18" y="401"/>
                  </a:cubicBezTo>
                  <a:cubicBezTo>
                    <a:pt x="18" y="405"/>
                    <a:pt x="13" y="403"/>
                    <a:pt x="12" y="406"/>
                  </a:cubicBezTo>
                  <a:cubicBezTo>
                    <a:pt x="11" y="408"/>
                    <a:pt x="9" y="410"/>
                    <a:pt x="6" y="412"/>
                  </a:cubicBezTo>
                  <a:cubicBezTo>
                    <a:pt x="3" y="415"/>
                    <a:pt x="6" y="418"/>
                    <a:pt x="8" y="417"/>
                  </a:cubicBezTo>
                  <a:cubicBezTo>
                    <a:pt x="11" y="416"/>
                    <a:pt x="8" y="420"/>
                    <a:pt x="11" y="421"/>
                  </a:cubicBezTo>
                  <a:cubicBezTo>
                    <a:pt x="14" y="421"/>
                    <a:pt x="15" y="419"/>
                    <a:pt x="15" y="416"/>
                  </a:cubicBezTo>
                  <a:cubicBezTo>
                    <a:pt x="14" y="414"/>
                    <a:pt x="16" y="408"/>
                    <a:pt x="19" y="411"/>
                  </a:cubicBezTo>
                  <a:cubicBezTo>
                    <a:pt x="22" y="414"/>
                    <a:pt x="18" y="416"/>
                    <a:pt x="18" y="419"/>
                  </a:cubicBezTo>
                  <a:cubicBezTo>
                    <a:pt x="18" y="421"/>
                    <a:pt x="16" y="425"/>
                    <a:pt x="16" y="427"/>
                  </a:cubicBezTo>
                  <a:cubicBezTo>
                    <a:pt x="16" y="430"/>
                    <a:pt x="13" y="429"/>
                    <a:pt x="13" y="432"/>
                  </a:cubicBezTo>
                  <a:cubicBezTo>
                    <a:pt x="13" y="435"/>
                    <a:pt x="6" y="433"/>
                    <a:pt x="9" y="435"/>
                  </a:cubicBezTo>
                  <a:cubicBezTo>
                    <a:pt x="13" y="437"/>
                    <a:pt x="7" y="439"/>
                    <a:pt x="9" y="441"/>
                  </a:cubicBezTo>
                  <a:cubicBezTo>
                    <a:pt x="11" y="443"/>
                    <a:pt x="12" y="439"/>
                    <a:pt x="15" y="440"/>
                  </a:cubicBezTo>
                  <a:cubicBezTo>
                    <a:pt x="18" y="441"/>
                    <a:pt x="17" y="441"/>
                    <a:pt x="21" y="440"/>
                  </a:cubicBezTo>
                  <a:cubicBezTo>
                    <a:pt x="24" y="438"/>
                    <a:pt x="26" y="443"/>
                    <a:pt x="23" y="444"/>
                  </a:cubicBezTo>
                  <a:cubicBezTo>
                    <a:pt x="20" y="445"/>
                    <a:pt x="16" y="448"/>
                    <a:pt x="18" y="449"/>
                  </a:cubicBezTo>
                  <a:cubicBezTo>
                    <a:pt x="19" y="449"/>
                    <a:pt x="24" y="446"/>
                    <a:pt x="25" y="450"/>
                  </a:cubicBezTo>
                  <a:cubicBezTo>
                    <a:pt x="26" y="453"/>
                    <a:pt x="28" y="452"/>
                    <a:pt x="28" y="448"/>
                  </a:cubicBezTo>
                  <a:cubicBezTo>
                    <a:pt x="29" y="445"/>
                    <a:pt x="35" y="448"/>
                    <a:pt x="36" y="451"/>
                  </a:cubicBezTo>
                  <a:cubicBezTo>
                    <a:pt x="37" y="454"/>
                    <a:pt x="29" y="456"/>
                    <a:pt x="26" y="455"/>
                  </a:cubicBezTo>
                  <a:cubicBezTo>
                    <a:pt x="22" y="454"/>
                    <a:pt x="20" y="458"/>
                    <a:pt x="22" y="462"/>
                  </a:cubicBezTo>
                  <a:cubicBezTo>
                    <a:pt x="25" y="465"/>
                    <a:pt x="28" y="462"/>
                    <a:pt x="31" y="459"/>
                  </a:cubicBezTo>
                  <a:cubicBezTo>
                    <a:pt x="33" y="456"/>
                    <a:pt x="47" y="457"/>
                    <a:pt x="48" y="460"/>
                  </a:cubicBezTo>
                  <a:cubicBezTo>
                    <a:pt x="49" y="463"/>
                    <a:pt x="42" y="460"/>
                    <a:pt x="41" y="462"/>
                  </a:cubicBezTo>
                  <a:cubicBezTo>
                    <a:pt x="40" y="464"/>
                    <a:pt x="35" y="465"/>
                    <a:pt x="34" y="463"/>
                  </a:cubicBezTo>
                  <a:cubicBezTo>
                    <a:pt x="33" y="461"/>
                    <a:pt x="28" y="464"/>
                    <a:pt x="28" y="467"/>
                  </a:cubicBezTo>
                  <a:cubicBezTo>
                    <a:pt x="27" y="471"/>
                    <a:pt x="23" y="471"/>
                    <a:pt x="28" y="472"/>
                  </a:cubicBezTo>
                  <a:cubicBezTo>
                    <a:pt x="32" y="473"/>
                    <a:pt x="31" y="467"/>
                    <a:pt x="38" y="468"/>
                  </a:cubicBezTo>
                  <a:cubicBezTo>
                    <a:pt x="45" y="468"/>
                    <a:pt x="49" y="461"/>
                    <a:pt x="51" y="465"/>
                  </a:cubicBezTo>
                  <a:cubicBezTo>
                    <a:pt x="53" y="469"/>
                    <a:pt x="45" y="472"/>
                    <a:pt x="42" y="470"/>
                  </a:cubicBezTo>
                  <a:cubicBezTo>
                    <a:pt x="40" y="467"/>
                    <a:pt x="36" y="472"/>
                    <a:pt x="37" y="475"/>
                  </a:cubicBezTo>
                  <a:cubicBezTo>
                    <a:pt x="37" y="479"/>
                    <a:pt x="29" y="474"/>
                    <a:pt x="25" y="474"/>
                  </a:cubicBezTo>
                  <a:cubicBezTo>
                    <a:pt x="21" y="473"/>
                    <a:pt x="22" y="478"/>
                    <a:pt x="26" y="481"/>
                  </a:cubicBezTo>
                  <a:cubicBezTo>
                    <a:pt x="29" y="485"/>
                    <a:pt x="31" y="481"/>
                    <a:pt x="36" y="484"/>
                  </a:cubicBezTo>
                  <a:cubicBezTo>
                    <a:pt x="40" y="486"/>
                    <a:pt x="40" y="489"/>
                    <a:pt x="43" y="487"/>
                  </a:cubicBezTo>
                  <a:cubicBezTo>
                    <a:pt x="46" y="484"/>
                    <a:pt x="43" y="484"/>
                    <a:pt x="41" y="483"/>
                  </a:cubicBezTo>
                  <a:cubicBezTo>
                    <a:pt x="39" y="482"/>
                    <a:pt x="41" y="477"/>
                    <a:pt x="45" y="480"/>
                  </a:cubicBezTo>
                  <a:cubicBezTo>
                    <a:pt x="50" y="482"/>
                    <a:pt x="56" y="478"/>
                    <a:pt x="54" y="472"/>
                  </a:cubicBezTo>
                  <a:cubicBezTo>
                    <a:pt x="53" y="466"/>
                    <a:pt x="58" y="463"/>
                    <a:pt x="64" y="461"/>
                  </a:cubicBezTo>
                  <a:cubicBezTo>
                    <a:pt x="70" y="459"/>
                    <a:pt x="67" y="465"/>
                    <a:pt x="63" y="466"/>
                  </a:cubicBezTo>
                  <a:cubicBezTo>
                    <a:pt x="58" y="468"/>
                    <a:pt x="58" y="469"/>
                    <a:pt x="61" y="473"/>
                  </a:cubicBezTo>
                  <a:cubicBezTo>
                    <a:pt x="64" y="476"/>
                    <a:pt x="68" y="471"/>
                    <a:pt x="71" y="473"/>
                  </a:cubicBezTo>
                  <a:cubicBezTo>
                    <a:pt x="74" y="476"/>
                    <a:pt x="66" y="476"/>
                    <a:pt x="65" y="478"/>
                  </a:cubicBezTo>
                  <a:cubicBezTo>
                    <a:pt x="64" y="481"/>
                    <a:pt x="70" y="484"/>
                    <a:pt x="65" y="486"/>
                  </a:cubicBezTo>
                  <a:cubicBezTo>
                    <a:pt x="61" y="488"/>
                    <a:pt x="63" y="478"/>
                    <a:pt x="61" y="477"/>
                  </a:cubicBezTo>
                  <a:cubicBezTo>
                    <a:pt x="58" y="476"/>
                    <a:pt x="56" y="478"/>
                    <a:pt x="58" y="484"/>
                  </a:cubicBezTo>
                  <a:cubicBezTo>
                    <a:pt x="61" y="490"/>
                    <a:pt x="55" y="485"/>
                    <a:pt x="53" y="482"/>
                  </a:cubicBezTo>
                  <a:cubicBezTo>
                    <a:pt x="50" y="479"/>
                    <a:pt x="47" y="483"/>
                    <a:pt x="50" y="486"/>
                  </a:cubicBezTo>
                  <a:cubicBezTo>
                    <a:pt x="53" y="489"/>
                    <a:pt x="44" y="486"/>
                    <a:pt x="44" y="491"/>
                  </a:cubicBezTo>
                  <a:cubicBezTo>
                    <a:pt x="44" y="496"/>
                    <a:pt x="48" y="492"/>
                    <a:pt x="52" y="493"/>
                  </a:cubicBezTo>
                  <a:cubicBezTo>
                    <a:pt x="57" y="494"/>
                    <a:pt x="55" y="500"/>
                    <a:pt x="58" y="503"/>
                  </a:cubicBezTo>
                  <a:cubicBezTo>
                    <a:pt x="61" y="505"/>
                    <a:pt x="59" y="495"/>
                    <a:pt x="62" y="494"/>
                  </a:cubicBezTo>
                  <a:cubicBezTo>
                    <a:pt x="66" y="493"/>
                    <a:pt x="62" y="502"/>
                    <a:pt x="70" y="504"/>
                  </a:cubicBezTo>
                  <a:cubicBezTo>
                    <a:pt x="78" y="507"/>
                    <a:pt x="71" y="503"/>
                    <a:pt x="74" y="500"/>
                  </a:cubicBezTo>
                  <a:cubicBezTo>
                    <a:pt x="78" y="498"/>
                    <a:pt x="82" y="508"/>
                    <a:pt x="86" y="509"/>
                  </a:cubicBezTo>
                  <a:cubicBezTo>
                    <a:pt x="90" y="510"/>
                    <a:pt x="87" y="504"/>
                    <a:pt x="84" y="501"/>
                  </a:cubicBezTo>
                  <a:cubicBezTo>
                    <a:pt x="82" y="498"/>
                    <a:pt x="87" y="500"/>
                    <a:pt x="91" y="501"/>
                  </a:cubicBezTo>
                  <a:cubicBezTo>
                    <a:pt x="95" y="503"/>
                    <a:pt x="98" y="503"/>
                    <a:pt x="98" y="500"/>
                  </a:cubicBezTo>
                  <a:cubicBezTo>
                    <a:pt x="99" y="499"/>
                    <a:pt x="99" y="499"/>
                    <a:pt x="100" y="500"/>
                  </a:cubicBezTo>
                  <a:cubicBezTo>
                    <a:pt x="96" y="497"/>
                    <a:pt x="83" y="499"/>
                    <a:pt x="81" y="499"/>
                  </a:cubicBezTo>
                  <a:cubicBezTo>
                    <a:pt x="79" y="498"/>
                    <a:pt x="81" y="468"/>
                    <a:pt x="81" y="461"/>
                  </a:cubicBezTo>
                  <a:cubicBezTo>
                    <a:pt x="81" y="461"/>
                    <a:pt x="81" y="461"/>
                    <a:pt x="80" y="461"/>
                  </a:cubicBezTo>
                  <a:cubicBezTo>
                    <a:pt x="77" y="461"/>
                    <a:pt x="70" y="462"/>
                    <a:pt x="71" y="457"/>
                  </a:cubicBezTo>
                  <a:cubicBezTo>
                    <a:pt x="71" y="456"/>
                    <a:pt x="72" y="456"/>
                    <a:pt x="72" y="455"/>
                  </a:cubicBezTo>
                  <a:cubicBezTo>
                    <a:pt x="71" y="454"/>
                    <a:pt x="69" y="453"/>
                    <a:pt x="66" y="452"/>
                  </a:cubicBezTo>
                  <a:cubicBezTo>
                    <a:pt x="61" y="450"/>
                    <a:pt x="49" y="452"/>
                    <a:pt x="46" y="452"/>
                  </a:cubicBezTo>
                  <a:close/>
                </a:path>
              </a:pathLst>
            </a:custGeom>
            <a:grpFill/>
            <a:ln w="3175" cap="flat">
              <a:noFill/>
              <a:prstDash val="solid"/>
              <a:miter lim="800000"/>
              <a:headEnd/>
              <a:tailEnd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dirty="0">
                <a:solidFill>
                  <a:prstClr val="black"/>
                </a:solidFill>
                <a:latin typeface="+mn-lt"/>
                <a:ea typeface="造字工房悦黑体验版常规体" pitchFamily="50" charset="-122"/>
              </a:endParaRPr>
            </a:p>
          </p:txBody>
        </p:sp>
        <p:sp>
          <p:nvSpPr>
            <p:cNvPr id="187" name="Freeform 110"/>
            <p:cNvSpPr>
              <a:spLocks/>
            </p:cNvSpPr>
            <p:nvPr/>
          </p:nvSpPr>
          <p:spPr bwMode="auto">
            <a:xfrm>
              <a:off x="3669783" y="4683655"/>
              <a:ext cx="229338" cy="229337"/>
            </a:xfrm>
            <a:custGeom>
              <a:avLst/>
              <a:gdLst/>
              <a:ahLst/>
              <a:cxnLst>
                <a:cxn ang="0">
                  <a:pos x="96" y="54"/>
                </a:cxn>
                <a:cxn ang="0">
                  <a:pos x="87" y="56"/>
                </a:cxn>
                <a:cxn ang="0">
                  <a:pos x="81" y="43"/>
                </a:cxn>
                <a:cxn ang="0">
                  <a:pos x="73" y="34"/>
                </a:cxn>
                <a:cxn ang="0">
                  <a:pos x="64" y="33"/>
                </a:cxn>
                <a:cxn ang="0">
                  <a:pos x="58" y="24"/>
                </a:cxn>
                <a:cxn ang="0">
                  <a:pos x="56" y="10"/>
                </a:cxn>
                <a:cxn ang="0">
                  <a:pos x="55" y="4"/>
                </a:cxn>
                <a:cxn ang="0">
                  <a:pos x="53" y="5"/>
                </a:cxn>
                <a:cxn ang="0">
                  <a:pos x="43" y="0"/>
                </a:cxn>
                <a:cxn ang="0">
                  <a:pos x="30" y="1"/>
                </a:cxn>
                <a:cxn ang="0">
                  <a:pos x="16" y="4"/>
                </a:cxn>
                <a:cxn ang="0">
                  <a:pos x="7" y="14"/>
                </a:cxn>
                <a:cxn ang="0">
                  <a:pos x="4" y="32"/>
                </a:cxn>
                <a:cxn ang="0">
                  <a:pos x="0" y="31"/>
                </a:cxn>
                <a:cxn ang="0">
                  <a:pos x="16" y="47"/>
                </a:cxn>
                <a:cxn ang="0">
                  <a:pos x="28" y="55"/>
                </a:cxn>
                <a:cxn ang="0">
                  <a:pos x="41" y="62"/>
                </a:cxn>
                <a:cxn ang="0">
                  <a:pos x="62" y="72"/>
                </a:cxn>
                <a:cxn ang="0">
                  <a:pos x="53" y="87"/>
                </a:cxn>
                <a:cxn ang="0">
                  <a:pos x="49" y="95"/>
                </a:cxn>
                <a:cxn ang="0">
                  <a:pos x="60" y="97"/>
                </a:cxn>
                <a:cxn ang="0">
                  <a:pos x="71" y="98"/>
                </a:cxn>
                <a:cxn ang="0">
                  <a:pos x="80" y="96"/>
                </a:cxn>
                <a:cxn ang="0">
                  <a:pos x="89" y="92"/>
                </a:cxn>
                <a:cxn ang="0">
                  <a:pos x="95" y="75"/>
                </a:cxn>
                <a:cxn ang="0">
                  <a:pos x="96" y="54"/>
                </a:cxn>
              </a:cxnLst>
              <a:rect l="0" t="0" r="r" b="b"/>
              <a:pathLst>
                <a:path w="100" h="100">
                  <a:moveTo>
                    <a:pt x="96" y="54"/>
                  </a:moveTo>
                  <a:cubicBezTo>
                    <a:pt x="92" y="52"/>
                    <a:pt x="88" y="56"/>
                    <a:pt x="87" y="56"/>
                  </a:cubicBezTo>
                  <a:cubicBezTo>
                    <a:pt x="85" y="56"/>
                    <a:pt x="82" y="47"/>
                    <a:pt x="81" y="43"/>
                  </a:cubicBezTo>
                  <a:cubicBezTo>
                    <a:pt x="80" y="40"/>
                    <a:pt x="76" y="32"/>
                    <a:pt x="73" y="34"/>
                  </a:cubicBezTo>
                  <a:cubicBezTo>
                    <a:pt x="71" y="36"/>
                    <a:pt x="71" y="33"/>
                    <a:pt x="64" y="33"/>
                  </a:cubicBezTo>
                  <a:cubicBezTo>
                    <a:pt x="56" y="33"/>
                    <a:pt x="56" y="31"/>
                    <a:pt x="58" y="24"/>
                  </a:cubicBezTo>
                  <a:cubicBezTo>
                    <a:pt x="59" y="16"/>
                    <a:pt x="53" y="12"/>
                    <a:pt x="56" y="10"/>
                  </a:cubicBezTo>
                  <a:cubicBezTo>
                    <a:pt x="58" y="9"/>
                    <a:pt x="58" y="7"/>
                    <a:pt x="55" y="4"/>
                  </a:cubicBezTo>
                  <a:cubicBezTo>
                    <a:pt x="55" y="4"/>
                    <a:pt x="54" y="5"/>
                    <a:pt x="53" y="5"/>
                  </a:cubicBezTo>
                  <a:cubicBezTo>
                    <a:pt x="51" y="5"/>
                    <a:pt x="47" y="0"/>
                    <a:pt x="43" y="0"/>
                  </a:cubicBezTo>
                  <a:cubicBezTo>
                    <a:pt x="38" y="0"/>
                    <a:pt x="33" y="0"/>
                    <a:pt x="30" y="1"/>
                  </a:cubicBezTo>
                  <a:cubicBezTo>
                    <a:pt x="26" y="3"/>
                    <a:pt x="20" y="1"/>
                    <a:pt x="16" y="4"/>
                  </a:cubicBezTo>
                  <a:cubicBezTo>
                    <a:pt x="12" y="6"/>
                    <a:pt x="7" y="12"/>
                    <a:pt x="7" y="14"/>
                  </a:cubicBezTo>
                  <a:cubicBezTo>
                    <a:pt x="8" y="17"/>
                    <a:pt x="6" y="31"/>
                    <a:pt x="4" y="32"/>
                  </a:cubicBezTo>
                  <a:cubicBezTo>
                    <a:pt x="3" y="32"/>
                    <a:pt x="2" y="32"/>
                    <a:pt x="0" y="31"/>
                  </a:cubicBezTo>
                  <a:cubicBezTo>
                    <a:pt x="3" y="36"/>
                    <a:pt x="11" y="44"/>
                    <a:pt x="16" y="47"/>
                  </a:cubicBezTo>
                  <a:cubicBezTo>
                    <a:pt x="22" y="51"/>
                    <a:pt x="22" y="55"/>
                    <a:pt x="28" y="55"/>
                  </a:cubicBezTo>
                  <a:cubicBezTo>
                    <a:pt x="35" y="56"/>
                    <a:pt x="38" y="59"/>
                    <a:pt x="41" y="62"/>
                  </a:cubicBezTo>
                  <a:cubicBezTo>
                    <a:pt x="43" y="65"/>
                    <a:pt x="60" y="70"/>
                    <a:pt x="62" y="72"/>
                  </a:cubicBezTo>
                  <a:cubicBezTo>
                    <a:pt x="63" y="75"/>
                    <a:pt x="53" y="81"/>
                    <a:pt x="53" y="87"/>
                  </a:cubicBezTo>
                  <a:cubicBezTo>
                    <a:pt x="53" y="93"/>
                    <a:pt x="49" y="93"/>
                    <a:pt x="49" y="95"/>
                  </a:cubicBezTo>
                  <a:cubicBezTo>
                    <a:pt x="49" y="97"/>
                    <a:pt x="57" y="95"/>
                    <a:pt x="60" y="97"/>
                  </a:cubicBezTo>
                  <a:cubicBezTo>
                    <a:pt x="63" y="99"/>
                    <a:pt x="67" y="96"/>
                    <a:pt x="71" y="98"/>
                  </a:cubicBezTo>
                  <a:cubicBezTo>
                    <a:pt x="74" y="100"/>
                    <a:pt x="78" y="95"/>
                    <a:pt x="80" y="96"/>
                  </a:cubicBezTo>
                  <a:cubicBezTo>
                    <a:pt x="83" y="97"/>
                    <a:pt x="86" y="91"/>
                    <a:pt x="89" y="92"/>
                  </a:cubicBezTo>
                  <a:cubicBezTo>
                    <a:pt x="93" y="92"/>
                    <a:pt x="96" y="80"/>
                    <a:pt x="95" y="75"/>
                  </a:cubicBezTo>
                  <a:cubicBezTo>
                    <a:pt x="94" y="70"/>
                    <a:pt x="100" y="56"/>
                    <a:pt x="96" y="54"/>
                  </a:cubicBezTo>
                  <a:close/>
                </a:path>
              </a:pathLst>
            </a:custGeom>
            <a:grpFill/>
            <a:ln w="3175" cap="flat">
              <a:noFill/>
              <a:prstDash val="solid"/>
              <a:miter lim="800000"/>
              <a:headEnd/>
              <a:tailEnd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dirty="0">
                <a:solidFill>
                  <a:prstClr val="black"/>
                </a:solidFill>
                <a:latin typeface="+mn-lt"/>
                <a:ea typeface="造字工房悦黑体验版常规体" pitchFamily="50" charset="-122"/>
              </a:endParaRPr>
            </a:p>
          </p:txBody>
        </p:sp>
        <p:sp>
          <p:nvSpPr>
            <p:cNvPr id="188" name="Freeform 111"/>
            <p:cNvSpPr>
              <a:spLocks/>
            </p:cNvSpPr>
            <p:nvPr/>
          </p:nvSpPr>
          <p:spPr bwMode="auto">
            <a:xfrm>
              <a:off x="3072748" y="3887610"/>
              <a:ext cx="85291" cy="68232"/>
            </a:xfrm>
            <a:custGeom>
              <a:avLst/>
              <a:gdLst/>
              <a:ahLst/>
              <a:cxnLst>
                <a:cxn ang="0">
                  <a:pos x="36" y="24"/>
                </a:cxn>
                <a:cxn ang="0">
                  <a:pos x="38" y="17"/>
                </a:cxn>
                <a:cxn ang="0">
                  <a:pos x="26" y="3"/>
                </a:cxn>
                <a:cxn ang="0">
                  <a:pos x="21" y="2"/>
                </a:cxn>
                <a:cxn ang="0">
                  <a:pos x="10" y="0"/>
                </a:cxn>
                <a:cxn ang="0">
                  <a:pos x="3" y="0"/>
                </a:cxn>
                <a:cxn ang="0">
                  <a:pos x="3" y="5"/>
                </a:cxn>
                <a:cxn ang="0">
                  <a:pos x="6" y="14"/>
                </a:cxn>
                <a:cxn ang="0">
                  <a:pos x="12" y="13"/>
                </a:cxn>
                <a:cxn ang="0">
                  <a:pos x="17" y="17"/>
                </a:cxn>
                <a:cxn ang="0">
                  <a:pos x="25" y="24"/>
                </a:cxn>
                <a:cxn ang="0">
                  <a:pos x="32" y="30"/>
                </a:cxn>
                <a:cxn ang="0">
                  <a:pos x="34" y="30"/>
                </a:cxn>
                <a:cxn ang="0">
                  <a:pos x="36" y="24"/>
                </a:cxn>
              </a:cxnLst>
              <a:rect l="0" t="0" r="r" b="b"/>
              <a:pathLst>
                <a:path w="38" h="30">
                  <a:moveTo>
                    <a:pt x="36" y="24"/>
                  </a:moveTo>
                  <a:cubicBezTo>
                    <a:pt x="35" y="23"/>
                    <a:pt x="36" y="19"/>
                    <a:pt x="38" y="17"/>
                  </a:cubicBezTo>
                  <a:cubicBezTo>
                    <a:pt x="33" y="12"/>
                    <a:pt x="29" y="6"/>
                    <a:pt x="26" y="3"/>
                  </a:cubicBezTo>
                  <a:cubicBezTo>
                    <a:pt x="24" y="3"/>
                    <a:pt x="22" y="3"/>
                    <a:pt x="21" y="2"/>
                  </a:cubicBezTo>
                  <a:cubicBezTo>
                    <a:pt x="18" y="0"/>
                    <a:pt x="12" y="2"/>
                    <a:pt x="10" y="0"/>
                  </a:cubicBezTo>
                  <a:cubicBezTo>
                    <a:pt x="8" y="0"/>
                    <a:pt x="6" y="0"/>
                    <a:pt x="3" y="0"/>
                  </a:cubicBezTo>
                  <a:cubicBezTo>
                    <a:pt x="4" y="2"/>
                    <a:pt x="4" y="4"/>
                    <a:pt x="3" y="5"/>
                  </a:cubicBezTo>
                  <a:cubicBezTo>
                    <a:pt x="0" y="6"/>
                    <a:pt x="0" y="12"/>
                    <a:pt x="6" y="14"/>
                  </a:cubicBezTo>
                  <a:cubicBezTo>
                    <a:pt x="11" y="17"/>
                    <a:pt x="9" y="13"/>
                    <a:pt x="12" y="13"/>
                  </a:cubicBezTo>
                  <a:cubicBezTo>
                    <a:pt x="15" y="13"/>
                    <a:pt x="15" y="17"/>
                    <a:pt x="17" y="17"/>
                  </a:cubicBezTo>
                  <a:cubicBezTo>
                    <a:pt x="20" y="17"/>
                    <a:pt x="25" y="20"/>
                    <a:pt x="25" y="24"/>
                  </a:cubicBezTo>
                  <a:cubicBezTo>
                    <a:pt x="25" y="28"/>
                    <a:pt x="27" y="30"/>
                    <a:pt x="32" y="30"/>
                  </a:cubicBezTo>
                  <a:cubicBezTo>
                    <a:pt x="32" y="30"/>
                    <a:pt x="33" y="30"/>
                    <a:pt x="34" y="30"/>
                  </a:cubicBezTo>
                  <a:cubicBezTo>
                    <a:pt x="35" y="28"/>
                    <a:pt x="36" y="25"/>
                    <a:pt x="36" y="24"/>
                  </a:cubicBezTo>
                  <a:close/>
                </a:path>
              </a:pathLst>
            </a:custGeom>
            <a:grpFill/>
            <a:ln w="3175" cap="flat">
              <a:noFill/>
              <a:prstDash val="solid"/>
              <a:miter lim="800000"/>
              <a:headEnd/>
              <a:tailEnd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dirty="0">
                <a:solidFill>
                  <a:prstClr val="black"/>
                </a:solidFill>
                <a:latin typeface="+mn-lt"/>
                <a:ea typeface="造字工房悦黑体验版常规体" pitchFamily="50" charset="-122"/>
              </a:endParaRPr>
            </a:p>
          </p:txBody>
        </p:sp>
        <p:sp>
          <p:nvSpPr>
            <p:cNvPr id="189" name="Freeform 112"/>
            <p:cNvSpPr>
              <a:spLocks/>
            </p:cNvSpPr>
            <p:nvPr/>
          </p:nvSpPr>
          <p:spPr bwMode="auto">
            <a:xfrm>
              <a:off x="3150458" y="3921726"/>
              <a:ext cx="149733" cy="72023"/>
            </a:xfrm>
            <a:custGeom>
              <a:avLst/>
              <a:gdLst/>
              <a:ahLst/>
              <a:cxnLst>
                <a:cxn ang="0">
                  <a:pos x="59" y="9"/>
                </a:cxn>
                <a:cxn ang="0">
                  <a:pos x="43" y="2"/>
                </a:cxn>
                <a:cxn ang="0">
                  <a:pos x="27" y="8"/>
                </a:cxn>
                <a:cxn ang="0">
                  <a:pos x="9" y="7"/>
                </a:cxn>
                <a:cxn ang="0">
                  <a:pos x="4" y="2"/>
                </a:cxn>
                <a:cxn ang="0">
                  <a:pos x="2" y="9"/>
                </a:cxn>
                <a:cxn ang="0">
                  <a:pos x="0" y="15"/>
                </a:cxn>
                <a:cxn ang="0">
                  <a:pos x="15" y="22"/>
                </a:cxn>
                <a:cxn ang="0">
                  <a:pos x="23" y="27"/>
                </a:cxn>
                <a:cxn ang="0">
                  <a:pos x="32" y="25"/>
                </a:cxn>
                <a:cxn ang="0">
                  <a:pos x="29" y="19"/>
                </a:cxn>
                <a:cxn ang="0">
                  <a:pos x="35" y="13"/>
                </a:cxn>
                <a:cxn ang="0">
                  <a:pos x="47" y="9"/>
                </a:cxn>
                <a:cxn ang="0">
                  <a:pos x="50" y="17"/>
                </a:cxn>
                <a:cxn ang="0">
                  <a:pos x="57" y="29"/>
                </a:cxn>
                <a:cxn ang="0">
                  <a:pos x="65" y="21"/>
                </a:cxn>
                <a:cxn ang="0">
                  <a:pos x="66" y="18"/>
                </a:cxn>
                <a:cxn ang="0">
                  <a:pos x="59" y="9"/>
                </a:cxn>
              </a:cxnLst>
              <a:rect l="0" t="0" r="r" b="b"/>
              <a:pathLst>
                <a:path w="66" h="31">
                  <a:moveTo>
                    <a:pt x="59" y="9"/>
                  </a:moveTo>
                  <a:cubicBezTo>
                    <a:pt x="55" y="3"/>
                    <a:pt x="48" y="4"/>
                    <a:pt x="43" y="2"/>
                  </a:cubicBezTo>
                  <a:cubicBezTo>
                    <a:pt x="39" y="0"/>
                    <a:pt x="33" y="2"/>
                    <a:pt x="27" y="8"/>
                  </a:cubicBezTo>
                  <a:cubicBezTo>
                    <a:pt x="22" y="13"/>
                    <a:pt x="14" y="10"/>
                    <a:pt x="9" y="7"/>
                  </a:cubicBezTo>
                  <a:cubicBezTo>
                    <a:pt x="8" y="6"/>
                    <a:pt x="6" y="4"/>
                    <a:pt x="4" y="2"/>
                  </a:cubicBezTo>
                  <a:cubicBezTo>
                    <a:pt x="2" y="4"/>
                    <a:pt x="1" y="8"/>
                    <a:pt x="2" y="9"/>
                  </a:cubicBezTo>
                  <a:cubicBezTo>
                    <a:pt x="2" y="10"/>
                    <a:pt x="1" y="13"/>
                    <a:pt x="0" y="15"/>
                  </a:cubicBezTo>
                  <a:cubicBezTo>
                    <a:pt x="5" y="16"/>
                    <a:pt x="12" y="18"/>
                    <a:pt x="15" y="22"/>
                  </a:cubicBezTo>
                  <a:cubicBezTo>
                    <a:pt x="19" y="26"/>
                    <a:pt x="21" y="23"/>
                    <a:pt x="23" y="27"/>
                  </a:cubicBezTo>
                  <a:cubicBezTo>
                    <a:pt x="25" y="31"/>
                    <a:pt x="31" y="28"/>
                    <a:pt x="32" y="25"/>
                  </a:cubicBezTo>
                  <a:cubicBezTo>
                    <a:pt x="33" y="23"/>
                    <a:pt x="29" y="22"/>
                    <a:pt x="29" y="19"/>
                  </a:cubicBezTo>
                  <a:cubicBezTo>
                    <a:pt x="28" y="16"/>
                    <a:pt x="34" y="17"/>
                    <a:pt x="35" y="13"/>
                  </a:cubicBezTo>
                  <a:cubicBezTo>
                    <a:pt x="36" y="10"/>
                    <a:pt x="44" y="8"/>
                    <a:pt x="47" y="9"/>
                  </a:cubicBezTo>
                  <a:cubicBezTo>
                    <a:pt x="51" y="11"/>
                    <a:pt x="54" y="13"/>
                    <a:pt x="50" y="17"/>
                  </a:cubicBezTo>
                  <a:cubicBezTo>
                    <a:pt x="48" y="20"/>
                    <a:pt x="53" y="25"/>
                    <a:pt x="57" y="29"/>
                  </a:cubicBezTo>
                  <a:cubicBezTo>
                    <a:pt x="60" y="26"/>
                    <a:pt x="63" y="22"/>
                    <a:pt x="65" y="21"/>
                  </a:cubicBezTo>
                  <a:cubicBezTo>
                    <a:pt x="65" y="21"/>
                    <a:pt x="66" y="19"/>
                    <a:pt x="66" y="18"/>
                  </a:cubicBezTo>
                  <a:cubicBezTo>
                    <a:pt x="64" y="17"/>
                    <a:pt x="62" y="13"/>
                    <a:pt x="59" y="9"/>
                  </a:cubicBezTo>
                  <a:close/>
                </a:path>
              </a:pathLst>
            </a:custGeom>
            <a:grpFill/>
            <a:ln w="3175" cap="flat">
              <a:noFill/>
              <a:prstDash val="solid"/>
              <a:miter lim="800000"/>
              <a:headEnd/>
              <a:tailEnd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dirty="0">
                <a:solidFill>
                  <a:prstClr val="black"/>
                </a:solidFill>
                <a:latin typeface="+mn-lt"/>
                <a:ea typeface="造字工房悦黑体验版常规体" pitchFamily="50" charset="-122"/>
              </a:endParaRPr>
            </a:p>
          </p:txBody>
        </p:sp>
        <p:sp>
          <p:nvSpPr>
            <p:cNvPr id="190" name="Freeform 113"/>
            <p:cNvSpPr>
              <a:spLocks/>
            </p:cNvSpPr>
            <p:nvPr/>
          </p:nvSpPr>
          <p:spPr bwMode="auto">
            <a:xfrm>
              <a:off x="3252807" y="3847808"/>
              <a:ext cx="307046" cy="437826"/>
            </a:xfrm>
            <a:custGeom>
              <a:avLst/>
              <a:gdLst/>
              <a:ahLst/>
              <a:cxnLst>
                <a:cxn ang="0">
                  <a:pos x="21" y="140"/>
                </a:cxn>
                <a:cxn ang="0">
                  <a:pos x="30" y="140"/>
                </a:cxn>
                <a:cxn ang="0">
                  <a:pos x="38" y="146"/>
                </a:cxn>
                <a:cxn ang="0">
                  <a:pos x="38" y="147"/>
                </a:cxn>
                <a:cxn ang="0">
                  <a:pos x="48" y="147"/>
                </a:cxn>
                <a:cxn ang="0">
                  <a:pos x="55" y="156"/>
                </a:cxn>
                <a:cxn ang="0">
                  <a:pos x="62" y="163"/>
                </a:cxn>
                <a:cxn ang="0">
                  <a:pos x="66" y="170"/>
                </a:cxn>
                <a:cxn ang="0">
                  <a:pos x="79" y="172"/>
                </a:cxn>
                <a:cxn ang="0">
                  <a:pos x="86" y="171"/>
                </a:cxn>
                <a:cxn ang="0">
                  <a:pos x="93" y="170"/>
                </a:cxn>
                <a:cxn ang="0">
                  <a:pos x="101" y="177"/>
                </a:cxn>
                <a:cxn ang="0">
                  <a:pos x="95" y="187"/>
                </a:cxn>
                <a:cxn ang="0">
                  <a:pos x="102" y="192"/>
                </a:cxn>
                <a:cxn ang="0">
                  <a:pos x="103" y="192"/>
                </a:cxn>
                <a:cxn ang="0">
                  <a:pos x="107" y="177"/>
                </a:cxn>
                <a:cxn ang="0">
                  <a:pos x="109" y="161"/>
                </a:cxn>
                <a:cxn ang="0">
                  <a:pos x="102" y="143"/>
                </a:cxn>
                <a:cxn ang="0">
                  <a:pos x="110" y="137"/>
                </a:cxn>
                <a:cxn ang="0">
                  <a:pos x="108" y="132"/>
                </a:cxn>
                <a:cxn ang="0">
                  <a:pos x="105" y="126"/>
                </a:cxn>
                <a:cxn ang="0">
                  <a:pos x="122" y="125"/>
                </a:cxn>
                <a:cxn ang="0">
                  <a:pos x="134" y="121"/>
                </a:cxn>
                <a:cxn ang="0">
                  <a:pos x="132" y="115"/>
                </a:cxn>
                <a:cxn ang="0">
                  <a:pos x="133" y="106"/>
                </a:cxn>
                <a:cxn ang="0">
                  <a:pos x="128" y="98"/>
                </a:cxn>
                <a:cxn ang="0">
                  <a:pos x="131" y="77"/>
                </a:cxn>
                <a:cxn ang="0">
                  <a:pos x="118" y="74"/>
                </a:cxn>
                <a:cxn ang="0">
                  <a:pos x="102" y="67"/>
                </a:cxn>
                <a:cxn ang="0">
                  <a:pos x="83" y="65"/>
                </a:cxn>
                <a:cxn ang="0">
                  <a:pos x="75" y="50"/>
                </a:cxn>
                <a:cxn ang="0">
                  <a:pos x="70" y="43"/>
                </a:cxn>
                <a:cxn ang="0">
                  <a:pos x="65" y="40"/>
                </a:cxn>
                <a:cxn ang="0">
                  <a:pos x="67" y="35"/>
                </a:cxn>
                <a:cxn ang="0">
                  <a:pos x="69" y="27"/>
                </a:cxn>
                <a:cxn ang="0">
                  <a:pos x="78" y="14"/>
                </a:cxn>
                <a:cxn ang="0">
                  <a:pos x="82" y="12"/>
                </a:cxn>
                <a:cxn ang="0">
                  <a:pos x="85" y="10"/>
                </a:cxn>
                <a:cxn ang="0">
                  <a:pos x="87" y="3"/>
                </a:cxn>
                <a:cxn ang="0">
                  <a:pos x="75" y="9"/>
                </a:cxn>
                <a:cxn ang="0">
                  <a:pos x="65" y="14"/>
                </a:cxn>
                <a:cxn ang="0">
                  <a:pos x="55" y="18"/>
                </a:cxn>
                <a:cxn ang="0">
                  <a:pos x="49" y="17"/>
                </a:cxn>
                <a:cxn ang="0">
                  <a:pos x="39" y="27"/>
                </a:cxn>
                <a:cxn ang="0">
                  <a:pos x="35" y="37"/>
                </a:cxn>
                <a:cxn ang="0">
                  <a:pos x="24" y="50"/>
                </a:cxn>
                <a:cxn ang="0">
                  <a:pos x="21" y="51"/>
                </a:cxn>
                <a:cxn ang="0">
                  <a:pos x="20" y="54"/>
                </a:cxn>
                <a:cxn ang="0">
                  <a:pos x="12" y="62"/>
                </a:cxn>
                <a:cxn ang="0">
                  <a:pos x="16" y="65"/>
                </a:cxn>
                <a:cxn ang="0">
                  <a:pos x="18" y="74"/>
                </a:cxn>
                <a:cxn ang="0">
                  <a:pos x="18" y="80"/>
                </a:cxn>
                <a:cxn ang="0">
                  <a:pos x="20" y="98"/>
                </a:cxn>
                <a:cxn ang="0">
                  <a:pos x="17" y="108"/>
                </a:cxn>
                <a:cxn ang="0">
                  <a:pos x="8" y="115"/>
                </a:cxn>
                <a:cxn ang="0">
                  <a:pos x="2" y="122"/>
                </a:cxn>
                <a:cxn ang="0">
                  <a:pos x="0" y="127"/>
                </a:cxn>
                <a:cxn ang="0">
                  <a:pos x="14" y="135"/>
                </a:cxn>
                <a:cxn ang="0">
                  <a:pos x="21" y="140"/>
                </a:cxn>
              </a:cxnLst>
              <a:rect l="0" t="0" r="r" b="b"/>
              <a:pathLst>
                <a:path w="135" h="192">
                  <a:moveTo>
                    <a:pt x="21" y="140"/>
                  </a:moveTo>
                  <a:cubicBezTo>
                    <a:pt x="24" y="142"/>
                    <a:pt x="29" y="141"/>
                    <a:pt x="30" y="140"/>
                  </a:cubicBezTo>
                  <a:cubicBezTo>
                    <a:pt x="31" y="139"/>
                    <a:pt x="34" y="142"/>
                    <a:pt x="38" y="146"/>
                  </a:cubicBezTo>
                  <a:cubicBezTo>
                    <a:pt x="38" y="146"/>
                    <a:pt x="38" y="147"/>
                    <a:pt x="38" y="147"/>
                  </a:cubicBezTo>
                  <a:cubicBezTo>
                    <a:pt x="42" y="146"/>
                    <a:pt x="46" y="145"/>
                    <a:pt x="48" y="147"/>
                  </a:cubicBezTo>
                  <a:cubicBezTo>
                    <a:pt x="51" y="148"/>
                    <a:pt x="50" y="156"/>
                    <a:pt x="55" y="156"/>
                  </a:cubicBezTo>
                  <a:cubicBezTo>
                    <a:pt x="59" y="156"/>
                    <a:pt x="62" y="161"/>
                    <a:pt x="62" y="163"/>
                  </a:cubicBezTo>
                  <a:cubicBezTo>
                    <a:pt x="61" y="165"/>
                    <a:pt x="66" y="167"/>
                    <a:pt x="66" y="170"/>
                  </a:cubicBezTo>
                  <a:cubicBezTo>
                    <a:pt x="66" y="174"/>
                    <a:pt x="77" y="173"/>
                    <a:pt x="79" y="172"/>
                  </a:cubicBezTo>
                  <a:cubicBezTo>
                    <a:pt x="81" y="170"/>
                    <a:pt x="84" y="170"/>
                    <a:pt x="86" y="171"/>
                  </a:cubicBezTo>
                  <a:cubicBezTo>
                    <a:pt x="88" y="172"/>
                    <a:pt x="91" y="170"/>
                    <a:pt x="93" y="170"/>
                  </a:cubicBezTo>
                  <a:cubicBezTo>
                    <a:pt x="95" y="171"/>
                    <a:pt x="103" y="174"/>
                    <a:pt x="101" y="177"/>
                  </a:cubicBezTo>
                  <a:cubicBezTo>
                    <a:pt x="100" y="180"/>
                    <a:pt x="94" y="184"/>
                    <a:pt x="95" y="187"/>
                  </a:cubicBezTo>
                  <a:cubicBezTo>
                    <a:pt x="96" y="188"/>
                    <a:pt x="100" y="190"/>
                    <a:pt x="102" y="192"/>
                  </a:cubicBezTo>
                  <a:cubicBezTo>
                    <a:pt x="102" y="192"/>
                    <a:pt x="103" y="192"/>
                    <a:pt x="103" y="192"/>
                  </a:cubicBezTo>
                  <a:cubicBezTo>
                    <a:pt x="106" y="191"/>
                    <a:pt x="107" y="180"/>
                    <a:pt x="107" y="177"/>
                  </a:cubicBezTo>
                  <a:cubicBezTo>
                    <a:pt x="107" y="173"/>
                    <a:pt x="108" y="165"/>
                    <a:pt x="109" y="161"/>
                  </a:cubicBezTo>
                  <a:cubicBezTo>
                    <a:pt x="111" y="155"/>
                    <a:pt x="102" y="150"/>
                    <a:pt x="102" y="143"/>
                  </a:cubicBezTo>
                  <a:cubicBezTo>
                    <a:pt x="102" y="136"/>
                    <a:pt x="106" y="140"/>
                    <a:pt x="110" y="137"/>
                  </a:cubicBezTo>
                  <a:cubicBezTo>
                    <a:pt x="114" y="134"/>
                    <a:pt x="110" y="133"/>
                    <a:pt x="108" y="132"/>
                  </a:cubicBezTo>
                  <a:cubicBezTo>
                    <a:pt x="106" y="132"/>
                    <a:pt x="104" y="128"/>
                    <a:pt x="105" y="126"/>
                  </a:cubicBezTo>
                  <a:cubicBezTo>
                    <a:pt x="105" y="124"/>
                    <a:pt x="118" y="125"/>
                    <a:pt x="122" y="125"/>
                  </a:cubicBezTo>
                  <a:cubicBezTo>
                    <a:pt x="126" y="125"/>
                    <a:pt x="134" y="121"/>
                    <a:pt x="134" y="121"/>
                  </a:cubicBezTo>
                  <a:cubicBezTo>
                    <a:pt x="134" y="120"/>
                    <a:pt x="135" y="117"/>
                    <a:pt x="132" y="115"/>
                  </a:cubicBezTo>
                  <a:cubicBezTo>
                    <a:pt x="129" y="112"/>
                    <a:pt x="130" y="109"/>
                    <a:pt x="133" y="106"/>
                  </a:cubicBezTo>
                  <a:cubicBezTo>
                    <a:pt x="135" y="104"/>
                    <a:pt x="131" y="101"/>
                    <a:pt x="128" y="98"/>
                  </a:cubicBezTo>
                  <a:cubicBezTo>
                    <a:pt x="125" y="94"/>
                    <a:pt x="128" y="83"/>
                    <a:pt x="131" y="77"/>
                  </a:cubicBezTo>
                  <a:cubicBezTo>
                    <a:pt x="134" y="72"/>
                    <a:pt x="124" y="73"/>
                    <a:pt x="118" y="74"/>
                  </a:cubicBezTo>
                  <a:cubicBezTo>
                    <a:pt x="111" y="74"/>
                    <a:pt x="106" y="72"/>
                    <a:pt x="102" y="67"/>
                  </a:cubicBezTo>
                  <a:cubicBezTo>
                    <a:pt x="98" y="61"/>
                    <a:pt x="92" y="65"/>
                    <a:pt x="83" y="65"/>
                  </a:cubicBezTo>
                  <a:cubicBezTo>
                    <a:pt x="73" y="65"/>
                    <a:pt x="75" y="54"/>
                    <a:pt x="75" y="50"/>
                  </a:cubicBezTo>
                  <a:cubicBezTo>
                    <a:pt x="76" y="46"/>
                    <a:pt x="70" y="45"/>
                    <a:pt x="70" y="43"/>
                  </a:cubicBezTo>
                  <a:cubicBezTo>
                    <a:pt x="70" y="40"/>
                    <a:pt x="68" y="40"/>
                    <a:pt x="65" y="40"/>
                  </a:cubicBezTo>
                  <a:cubicBezTo>
                    <a:pt x="63" y="40"/>
                    <a:pt x="65" y="37"/>
                    <a:pt x="67" y="35"/>
                  </a:cubicBezTo>
                  <a:cubicBezTo>
                    <a:pt x="69" y="33"/>
                    <a:pt x="68" y="31"/>
                    <a:pt x="69" y="27"/>
                  </a:cubicBezTo>
                  <a:cubicBezTo>
                    <a:pt x="69" y="22"/>
                    <a:pt x="75" y="18"/>
                    <a:pt x="78" y="14"/>
                  </a:cubicBezTo>
                  <a:cubicBezTo>
                    <a:pt x="79" y="13"/>
                    <a:pt x="80" y="12"/>
                    <a:pt x="82" y="12"/>
                  </a:cubicBezTo>
                  <a:cubicBezTo>
                    <a:pt x="82" y="11"/>
                    <a:pt x="83" y="10"/>
                    <a:pt x="85" y="10"/>
                  </a:cubicBezTo>
                  <a:cubicBezTo>
                    <a:pt x="90" y="9"/>
                    <a:pt x="92" y="5"/>
                    <a:pt x="87" y="3"/>
                  </a:cubicBezTo>
                  <a:cubicBezTo>
                    <a:pt x="83" y="0"/>
                    <a:pt x="80" y="8"/>
                    <a:pt x="75" y="9"/>
                  </a:cubicBezTo>
                  <a:cubicBezTo>
                    <a:pt x="69" y="9"/>
                    <a:pt x="68" y="13"/>
                    <a:pt x="65" y="14"/>
                  </a:cubicBezTo>
                  <a:cubicBezTo>
                    <a:pt x="61" y="16"/>
                    <a:pt x="55" y="15"/>
                    <a:pt x="55" y="18"/>
                  </a:cubicBezTo>
                  <a:cubicBezTo>
                    <a:pt x="54" y="21"/>
                    <a:pt x="52" y="18"/>
                    <a:pt x="49" y="17"/>
                  </a:cubicBezTo>
                  <a:cubicBezTo>
                    <a:pt x="46" y="16"/>
                    <a:pt x="39" y="23"/>
                    <a:pt x="39" y="27"/>
                  </a:cubicBezTo>
                  <a:cubicBezTo>
                    <a:pt x="39" y="30"/>
                    <a:pt x="40" y="34"/>
                    <a:pt x="35" y="37"/>
                  </a:cubicBezTo>
                  <a:cubicBezTo>
                    <a:pt x="29" y="41"/>
                    <a:pt x="26" y="47"/>
                    <a:pt x="24" y="50"/>
                  </a:cubicBezTo>
                  <a:cubicBezTo>
                    <a:pt x="23" y="51"/>
                    <a:pt x="22" y="51"/>
                    <a:pt x="21" y="51"/>
                  </a:cubicBezTo>
                  <a:cubicBezTo>
                    <a:pt x="21" y="52"/>
                    <a:pt x="20" y="54"/>
                    <a:pt x="20" y="54"/>
                  </a:cubicBezTo>
                  <a:cubicBezTo>
                    <a:pt x="18" y="55"/>
                    <a:pt x="15" y="59"/>
                    <a:pt x="12" y="62"/>
                  </a:cubicBezTo>
                  <a:cubicBezTo>
                    <a:pt x="13" y="63"/>
                    <a:pt x="15" y="64"/>
                    <a:pt x="16" y="65"/>
                  </a:cubicBezTo>
                  <a:cubicBezTo>
                    <a:pt x="19" y="69"/>
                    <a:pt x="17" y="72"/>
                    <a:pt x="18" y="74"/>
                  </a:cubicBezTo>
                  <a:cubicBezTo>
                    <a:pt x="19" y="76"/>
                    <a:pt x="20" y="79"/>
                    <a:pt x="18" y="80"/>
                  </a:cubicBezTo>
                  <a:cubicBezTo>
                    <a:pt x="16" y="82"/>
                    <a:pt x="18" y="95"/>
                    <a:pt x="20" y="98"/>
                  </a:cubicBezTo>
                  <a:cubicBezTo>
                    <a:pt x="22" y="100"/>
                    <a:pt x="20" y="103"/>
                    <a:pt x="17" y="108"/>
                  </a:cubicBezTo>
                  <a:cubicBezTo>
                    <a:pt x="15" y="113"/>
                    <a:pt x="13" y="115"/>
                    <a:pt x="8" y="115"/>
                  </a:cubicBezTo>
                  <a:cubicBezTo>
                    <a:pt x="4" y="115"/>
                    <a:pt x="4" y="122"/>
                    <a:pt x="2" y="122"/>
                  </a:cubicBezTo>
                  <a:cubicBezTo>
                    <a:pt x="1" y="122"/>
                    <a:pt x="0" y="125"/>
                    <a:pt x="0" y="127"/>
                  </a:cubicBezTo>
                  <a:cubicBezTo>
                    <a:pt x="4" y="131"/>
                    <a:pt x="12" y="135"/>
                    <a:pt x="14" y="135"/>
                  </a:cubicBezTo>
                  <a:cubicBezTo>
                    <a:pt x="16" y="135"/>
                    <a:pt x="18" y="138"/>
                    <a:pt x="21" y="140"/>
                  </a:cubicBezTo>
                  <a:close/>
                </a:path>
              </a:pathLst>
            </a:custGeom>
            <a:grpFill/>
            <a:ln w="3175" cap="flat">
              <a:noFill/>
              <a:prstDash val="solid"/>
              <a:miter lim="800000"/>
              <a:headEnd/>
              <a:tailEnd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dirty="0">
                <a:solidFill>
                  <a:prstClr val="black"/>
                </a:solidFill>
                <a:latin typeface="+mn-lt"/>
                <a:ea typeface="造字工房悦黑体验版常规体" pitchFamily="50" charset="-122"/>
              </a:endParaRPr>
            </a:p>
          </p:txBody>
        </p:sp>
        <p:sp>
          <p:nvSpPr>
            <p:cNvPr id="191" name="Freeform 114"/>
            <p:cNvSpPr>
              <a:spLocks/>
            </p:cNvSpPr>
            <p:nvPr/>
          </p:nvSpPr>
          <p:spPr bwMode="auto">
            <a:xfrm>
              <a:off x="3493515" y="4429679"/>
              <a:ext cx="318418" cy="358221"/>
            </a:xfrm>
            <a:custGeom>
              <a:avLst/>
              <a:gdLst/>
              <a:ahLst/>
              <a:cxnLst>
                <a:cxn ang="0">
                  <a:pos x="137" y="94"/>
                </a:cxn>
                <a:cxn ang="0">
                  <a:pos x="130" y="83"/>
                </a:cxn>
                <a:cxn ang="0">
                  <a:pos x="121" y="77"/>
                </a:cxn>
                <a:cxn ang="0">
                  <a:pos x="109" y="71"/>
                </a:cxn>
                <a:cxn ang="0">
                  <a:pos x="107" y="62"/>
                </a:cxn>
                <a:cxn ang="0">
                  <a:pos x="106" y="53"/>
                </a:cxn>
                <a:cxn ang="0">
                  <a:pos x="101" y="46"/>
                </a:cxn>
                <a:cxn ang="0">
                  <a:pos x="89" y="43"/>
                </a:cxn>
                <a:cxn ang="0">
                  <a:pos x="80" y="39"/>
                </a:cxn>
                <a:cxn ang="0">
                  <a:pos x="75" y="35"/>
                </a:cxn>
                <a:cxn ang="0">
                  <a:pos x="67" y="33"/>
                </a:cxn>
                <a:cxn ang="0">
                  <a:pos x="54" y="25"/>
                </a:cxn>
                <a:cxn ang="0">
                  <a:pos x="50" y="3"/>
                </a:cxn>
                <a:cxn ang="0">
                  <a:pos x="39" y="2"/>
                </a:cxn>
                <a:cxn ang="0">
                  <a:pos x="26" y="8"/>
                </a:cxn>
                <a:cxn ang="0">
                  <a:pos x="16" y="13"/>
                </a:cxn>
                <a:cxn ang="0">
                  <a:pos x="7" y="16"/>
                </a:cxn>
                <a:cxn ang="0">
                  <a:pos x="3" y="15"/>
                </a:cxn>
                <a:cxn ang="0">
                  <a:pos x="11" y="31"/>
                </a:cxn>
                <a:cxn ang="0">
                  <a:pos x="8" y="37"/>
                </a:cxn>
                <a:cxn ang="0">
                  <a:pos x="9" y="53"/>
                </a:cxn>
                <a:cxn ang="0">
                  <a:pos x="6" y="62"/>
                </a:cxn>
                <a:cxn ang="0">
                  <a:pos x="3" y="72"/>
                </a:cxn>
                <a:cxn ang="0">
                  <a:pos x="8" y="77"/>
                </a:cxn>
                <a:cxn ang="0">
                  <a:pos x="2" y="86"/>
                </a:cxn>
                <a:cxn ang="0">
                  <a:pos x="1" y="90"/>
                </a:cxn>
                <a:cxn ang="0">
                  <a:pos x="5" y="96"/>
                </a:cxn>
                <a:cxn ang="0">
                  <a:pos x="8" y="108"/>
                </a:cxn>
                <a:cxn ang="0">
                  <a:pos x="13" y="114"/>
                </a:cxn>
                <a:cxn ang="0">
                  <a:pos x="10" y="122"/>
                </a:cxn>
                <a:cxn ang="0">
                  <a:pos x="14" y="132"/>
                </a:cxn>
                <a:cxn ang="0">
                  <a:pos x="18" y="142"/>
                </a:cxn>
                <a:cxn ang="0">
                  <a:pos x="21" y="154"/>
                </a:cxn>
                <a:cxn ang="0">
                  <a:pos x="36" y="145"/>
                </a:cxn>
                <a:cxn ang="0">
                  <a:pos x="46" y="145"/>
                </a:cxn>
                <a:cxn ang="0">
                  <a:pos x="59" y="150"/>
                </a:cxn>
                <a:cxn ang="0">
                  <a:pos x="66" y="144"/>
                </a:cxn>
                <a:cxn ang="0">
                  <a:pos x="81" y="144"/>
                </a:cxn>
                <a:cxn ang="0">
                  <a:pos x="84" y="126"/>
                </a:cxn>
                <a:cxn ang="0">
                  <a:pos x="93" y="116"/>
                </a:cxn>
                <a:cxn ang="0">
                  <a:pos x="107" y="113"/>
                </a:cxn>
                <a:cxn ang="0">
                  <a:pos x="120" y="112"/>
                </a:cxn>
                <a:cxn ang="0">
                  <a:pos x="130" y="117"/>
                </a:cxn>
                <a:cxn ang="0">
                  <a:pos x="136" y="108"/>
                </a:cxn>
                <a:cxn ang="0">
                  <a:pos x="137" y="94"/>
                </a:cxn>
              </a:cxnLst>
              <a:rect l="0" t="0" r="r" b="b"/>
              <a:pathLst>
                <a:path w="139" h="157">
                  <a:moveTo>
                    <a:pt x="137" y="94"/>
                  </a:moveTo>
                  <a:cubicBezTo>
                    <a:pt x="135" y="89"/>
                    <a:pt x="130" y="88"/>
                    <a:pt x="130" y="83"/>
                  </a:cubicBezTo>
                  <a:cubicBezTo>
                    <a:pt x="130" y="77"/>
                    <a:pt x="128" y="77"/>
                    <a:pt x="121" y="77"/>
                  </a:cubicBezTo>
                  <a:cubicBezTo>
                    <a:pt x="114" y="77"/>
                    <a:pt x="109" y="76"/>
                    <a:pt x="109" y="71"/>
                  </a:cubicBezTo>
                  <a:cubicBezTo>
                    <a:pt x="108" y="67"/>
                    <a:pt x="104" y="64"/>
                    <a:pt x="107" y="62"/>
                  </a:cubicBezTo>
                  <a:cubicBezTo>
                    <a:pt x="111" y="60"/>
                    <a:pt x="105" y="57"/>
                    <a:pt x="106" y="53"/>
                  </a:cubicBezTo>
                  <a:cubicBezTo>
                    <a:pt x="106" y="49"/>
                    <a:pt x="104" y="48"/>
                    <a:pt x="101" y="46"/>
                  </a:cubicBezTo>
                  <a:cubicBezTo>
                    <a:pt x="99" y="44"/>
                    <a:pt x="89" y="47"/>
                    <a:pt x="89" y="43"/>
                  </a:cubicBezTo>
                  <a:cubicBezTo>
                    <a:pt x="89" y="39"/>
                    <a:pt x="83" y="39"/>
                    <a:pt x="80" y="39"/>
                  </a:cubicBezTo>
                  <a:cubicBezTo>
                    <a:pt x="76" y="39"/>
                    <a:pt x="79" y="34"/>
                    <a:pt x="75" y="35"/>
                  </a:cubicBezTo>
                  <a:cubicBezTo>
                    <a:pt x="71" y="35"/>
                    <a:pt x="72" y="32"/>
                    <a:pt x="67" y="33"/>
                  </a:cubicBezTo>
                  <a:cubicBezTo>
                    <a:pt x="62" y="34"/>
                    <a:pt x="59" y="31"/>
                    <a:pt x="54" y="25"/>
                  </a:cubicBezTo>
                  <a:cubicBezTo>
                    <a:pt x="48" y="19"/>
                    <a:pt x="49" y="6"/>
                    <a:pt x="50" y="3"/>
                  </a:cubicBezTo>
                  <a:cubicBezTo>
                    <a:pt x="51" y="0"/>
                    <a:pt x="44" y="2"/>
                    <a:pt x="39" y="2"/>
                  </a:cubicBezTo>
                  <a:cubicBezTo>
                    <a:pt x="35" y="2"/>
                    <a:pt x="31" y="6"/>
                    <a:pt x="26" y="8"/>
                  </a:cubicBezTo>
                  <a:cubicBezTo>
                    <a:pt x="21" y="11"/>
                    <a:pt x="19" y="11"/>
                    <a:pt x="16" y="13"/>
                  </a:cubicBezTo>
                  <a:cubicBezTo>
                    <a:pt x="14" y="16"/>
                    <a:pt x="10" y="17"/>
                    <a:pt x="7" y="16"/>
                  </a:cubicBezTo>
                  <a:cubicBezTo>
                    <a:pt x="6" y="15"/>
                    <a:pt x="4" y="15"/>
                    <a:pt x="3" y="15"/>
                  </a:cubicBezTo>
                  <a:cubicBezTo>
                    <a:pt x="5" y="20"/>
                    <a:pt x="10" y="28"/>
                    <a:pt x="11" y="31"/>
                  </a:cubicBezTo>
                  <a:cubicBezTo>
                    <a:pt x="12" y="34"/>
                    <a:pt x="9" y="35"/>
                    <a:pt x="8" y="37"/>
                  </a:cubicBezTo>
                  <a:cubicBezTo>
                    <a:pt x="6" y="38"/>
                    <a:pt x="8" y="50"/>
                    <a:pt x="9" y="53"/>
                  </a:cubicBezTo>
                  <a:cubicBezTo>
                    <a:pt x="9" y="55"/>
                    <a:pt x="4" y="60"/>
                    <a:pt x="6" y="62"/>
                  </a:cubicBezTo>
                  <a:cubicBezTo>
                    <a:pt x="8" y="64"/>
                    <a:pt x="3" y="69"/>
                    <a:pt x="3" y="72"/>
                  </a:cubicBezTo>
                  <a:cubicBezTo>
                    <a:pt x="3" y="75"/>
                    <a:pt x="8" y="75"/>
                    <a:pt x="8" y="77"/>
                  </a:cubicBezTo>
                  <a:cubicBezTo>
                    <a:pt x="8" y="79"/>
                    <a:pt x="4" y="85"/>
                    <a:pt x="2" y="86"/>
                  </a:cubicBezTo>
                  <a:cubicBezTo>
                    <a:pt x="0" y="87"/>
                    <a:pt x="0" y="88"/>
                    <a:pt x="1" y="90"/>
                  </a:cubicBezTo>
                  <a:cubicBezTo>
                    <a:pt x="1" y="90"/>
                    <a:pt x="2" y="93"/>
                    <a:pt x="5" y="96"/>
                  </a:cubicBezTo>
                  <a:cubicBezTo>
                    <a:pt x="9" y="99"/>
                    <a:pt x="5" y="104"/>
                    <a:pt x="8" y="108"/>
                  </a:cubicBezTo>
                  <a:cubicBezTo>
                    <a:pt x="11" y="112"/>
                    <a:pt x="15" y="112"/>
                    <a:pt x="13" y="114"/>
                  </a:cubicBezTo>
                  <a:cubicBezTo>
                    <a:pt x="10" y="116"/>
                    <a:pt x="13" y="120"/>
                    <a:pt x="10" y="122"/>
                  </a:cubicBezTo>
                  <a:cubicBezTo>
                    <a:pt x="8" y="124"/>
                    <a:pt x="11" y="130"/>
                    <a:pt x="14" y="132"/>
                  </a:cubicBezTo>
                  <a:cubicBezTo>
                    <a:pt x="17" y="133"/>
                    <a:pt x="15" y="139"/>
                    <a:pt x="18" y="142"/>
                  </a:cubicBezTo>
                  <a:cubicBezTo>
                    <a:pt x="21" y="145"/>
                    <a:pt x="20" y="152"/>
                    <a:pt x="21" y="154"/>
                  </a:cubicBezTo>
                  <a:cubicBezTo>
                    <a:pt x="22" y="157"/>
                    <a:pt x="31" y="151"/>
                    <a:pt x="36" y="145"/>
                  </a:cubicBezTo>
                  <a:cubicBezTo>
                    <a:pt x="42" y="140"/>
                    <a:pt x="41" y="144"/>
                    <a:pt x="46" y="145"/>
                  </a:cubicBezTo>
                  <a:cubicBezTo>
                    <a:pt x="51" y="146"/>
                    <a:pt x="57" y="146"/>
                    <a:pt x="59" y="150"/>
                  </a:cubicBezTo>
                  <a:cubicBezTo>
                    <a:pt x="62" y="155"/>
                    <a:pt x="64" y="146"/>
                    <a:pt x="66" y="144"/>
                  </a:cubicBezTo>
                  <a:cubicBezTo>
                    <a:pt x="68" y="142"/>
                    <a:pt x="79" y="144"/>
                    <a:pt x="81" y="144"/>
                  </a:cubicBezTo>
                  <a:cubicBezTo>
                    <a:pt x="83" y="143"/>
                    <a:pt x="85" y="129"/>
                    <a:pt x="84" y="126"/>
                  </a:cubicBezTo>
                  <a:cubicBezTo>
                    <a:pt x="84" y="124"/>
                    <a:pt x="89" y="118"/>
                    <a:pt x="93" y="116"/>
                  </a:cubicBezTo>
                  <a:cubicBezTo>
                    <a:pt x="97" y="113"/>
                    <a:pt x="103" y="115"/>
                    <a:pt x="107" y="113"/>
                  </a:cubicBezTo>
                  <a:cubicBezTo>
                    <a:pt x="110" y="112"/>
                    <a:pt x="115" y="112"/>
                    <a:pt x="120" y="112"/>
                  </a:cubicBezTo>
                  <a:cubicBezTo>
                    <a:pt x="124" y="112"/>
                    <a:pt x="128" y="117"/>
                    <a:pt x="130" y="117"/>
                  </a:cubicBezTo>
                  <a:cubicBezTo>
                    <a:pt x="133" y="117"/>
                    <a:pt x="136" y="112"/>
                    <a:pt x="136" y="108"/>
                  </a:cubicBezTo>
                  <a:cubicBezTo>
                    <a:pt x="135" y="104"/>
                    <a:pt x="139" y="99"/>
                    <a:pt x="137" y="94"/>
                  </a:cubicBezTo>
                  <a:close/>
                </a:path>
              </a:pathLst>
            </a:custGeom>
            <a:grpFill/>
            <a:ln w="3175" cap="flat">
              <a:noFill/>
              <a:prstDash val="solid"/>
              <a:miter lim="800000"/>
              <a:headEnd/>
              <a:tailEnd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dirty="0">
                <a:solidFill>
                  <a:prstClr val="black"/>
                </a:solidFill>
                <a:latin typeface="+mn-lt"/>
                <a:ea typeface="造字工房悦黑体验版常规体" pitchFamily="50" charset="-122"/>
              </a:endParaRPr>
            </a:p>
          </p:txBody>
        </p:sp>
        <p:sp>
          <p:nvSpPr>
            <p:cNvPr id="192" name="Freeform 115"/>
            <p:cNvSpPr>
              <a:spLocks/>
            </p:cNvSpPr>
            <p:nvPr/>
          </p:nvSpPr>
          <p:spPr bwMode="auto">
            <a:xfrm>
              <a:off x="3188365" y="4177598"/>
              <a:ext cx="333581" cy="483314"/>
            </a:xfrm>
            <a:custGeom>
              <a:avLst/>
              <a:gdLst/>
              <a:ahLst/>
              <a:cxnLst>
                <a:cxn ang="0">
                  <a:pos x="134" y="201"/>
                </a:cxn>
                <a:cxn ang="0">
                  <a:pos x="135" y="200"/>
                </a:cxn>
                <a:cxn ang="0">
                  <a:pos x="136" y="196"/>
                </a:cxn>
                <a:cxn ang="0">
                  <a:pos x="142" y="187"/>
                </a:cxn>
                <a:cxn ang="0">
                  <a:pos x="137" y="182"/>
                </a:cxn>
                <a:cxn ang="0">
                  <a:pos x="140" y="172"/>
                </a:cxn>
                <a:cxn ang="0">
                  <a:pos x="143" y="163"/>
                </a:cxn>
                <a:cxn ang="0">
                  <a:pos x="142" y="147"/>
                </a:cxn>
                <a:cxn ang="0">
                  <a:pos x="145" y="141"/>
                </a:cxn>
                <a:cxn ang="0">
                  <a:pos x="137" y="125"/>
                </a:cxn>
                <a:cxn ang="0">
                  <a:pos x="126" y="125"/>
                </a:cxn>
                <a:cxn ang="0">
                  <a:pos x="123" y="111"/>
                </a:cxn>
                <a:cxn ang="0">
                  <a:pos x="118" y="112"/>
                </a:cxn>
                <a:cxn ang="0">
                  <a:pos x="106" y="113"/>
                </a:cxn>
                <a:cxn ang="0">
                  <a:pos x="100" y="107"/>
                </a:cxn>
                <a:cxn ang="0">
                  <a:pos x="95" y="103"/>
                </a:cxn>
                <a:cxn ang="0">
                  <a:pos x="90" y="93"/>
                </a:cxn>
                <a:cxn ang="0">
                  <a:pos x="87" y="83"/>
                </a:cxn>
                <a:cxn ang="0">
                  <a:pos x="89" y="76"/>
                </a:cxn>
                <a:cxn ang="0">
                  <a:pos x="94" y="70"/>
                </a:cxn>
                <a:cxn ang="0">
                  <a:pos x="97" y="59"/>
                </a:cxn>
                <a:cxn ang="0">
                  <a:pos x="107" y="53"/>
                </a:cxn>
                <a:cxn ang="0">
                  <a:pos x="121" y="48"/>
                </a:cxn>
                <a:cxn ang="0">
                  <a:pos x="130" y="47"/>
                </a:cxn>
                <a:cxn ang="0">
                  <a:pos x="123" y="42"/>
                </a:cxn>
                <a:cxn ang="0">
                  <a:pos x="129" y="32"/>
                </a:cxn>
                <a:cxn ang="0">
                  <a:pos x="121" y="25"/>
                </a:cxn>
                <a:cxn ang="0">
                  <a:pos x="114" y="26"/>
                </a:cxn>
                <a:cxn ang="0">
                  <a:pos x="107" y="27"/>
                </a:cxn>
                <a:cxn ang="0">
                  <a:pos x="94" y="25"/>
                </a:cxn>
                <a:cxn ang="0">
                  <a:pos x="90" y="18"/>
                </a:cxn>
                <a:cxn ang="0">
                  <a:pos x="83" y="11"/>
                </a:cxn>
                <a:cxn ang="0">
                  <a:pos x="76" y="2"/>
                </a:cxn>
                <a:cxn ang="0">
                  <a:pos x="66" y="2"/>
                </a:cxn>
                <a:cxn ang="0">
                  <a:pos x="69" y="10"/>
                </a:cxn>
                <a:cxn ang="0">
                  <a:pos x="63" y="21"/>
                </a:cxn>
                <a:cxn ang="0">
                  <a:pos x="40" y="33"/>
                </a:cxn>
                <a:cxn ang="0">
                  <a:pos x="30" y="51"/>
                </a:cxn>
                <a:cxn ang="0">
                  <a:pos x="22" y="52"/>
                </a:cxn>
                <a:cxn ang="0">
                  <a:pos x="14" y="49"/>
                </a:cxn>
                <a:cxn ang="0">
                  <a:pos x="14" y="44"/>
                </a:cxn>
                <a:cxn ang="0">
                  <a:pos x="11" y="38"/>
                </a:cxn>
                <a:cxn ang="0">
                  <a:pos x="2" y="48"/>
                </a:cxn>
                <a:cxn ang="0">
                  <a:pos x="6" y="63"/>
                </a:cxn>
                <a:cxn ang="0">
                  <a:pos x="3" y="66"/>
                </a:cxn>
                <a:cxn ang="0">
                  <a:pos x="15" y="76"/>
                </a:cxn>
                <a:cxn ang="0">
                  <a:pos x="26" y="92"/>
                </a:cxn>
                <a:cxn ang="0">
                  <a:pos x="34" y="109"/>
                </a:cxn>
                <a:cxn ang="0">
                  <a:pos x="52" y="142"/>
                </a:cxn>
                <a:cxn ang="0">
                  <a:pos x="59" y="157"/>
                </a:cxn>
                <a:cxn ang="0">
                  <a:pos x="63" y="167"/>
                </a:cxn>
                <a:cxn ang="0">
                  <a:pos x="81" y="179"/>
                </a:cxn>
                <a:cxn ang="0">
                  <a:pos x="113" y="199"/>
                </a:cxn>
                <a:cxn ang="0">
                  <a:pos x="127" y="210"/>
                </a:cxn>
                <a:cxn ang="0">
                  <a:pos x="127" y="212"/>
                </a:cxn>
                <a:cxn ang="0">
                  <a:pos x="130" y="210"/>
                </a:cxn>
                <a:cxn ang="0">
                  <a:pos x="134" y="201"/>
                </a:cxn>
              </a:cxnLst>
              <a:rect l="0" t="0" r="r" b="b"/>
              <a:pathLst>
                <a:path w="146" h="212">
                  <a:moveTo>
                    <a:pt x="134" y="201"/>
                  </a:moveTo>
                  <a:cubicBezTo>
                    <a:pt x="134" y="201"/>
                    <a:pt x="135" y="201"/>
                    <a:pt x="135" y="200"/>
                  </a:cubicBezTo>
                  <a:cubicBezTo>
                    <a:pt x="134" y="198"/>
                    <a:pt x="134" y="197"/>
                    <a:pt x="136" y="196"/>
                  </a:cubicBezTo>
                  <a:cubicBezTo>
                    <a:pt x="138" y="195"/>
                    <a:pt x="142" y="189"/>
                    <a:pt x="142" y="187"/>
                  </a:cubicBezTo>
                  <a:cubicBezTo>
                    <a:pt x="142" y="185"/>
                    <a:pt x="137" y="185"/>
                    <a:pt x="137" y="182"/>
                  </a:cubicBezTo>
                  <a:cubicBezTo>
                    <a:pt x="137" y="179"/>
                    <a:pt x="142" y="174"/>
                    <a:pt x="140" y="172"/>
                  </a:cubicBezTo>
                  <a:cubicBezTo>
                    <a:pt x="138" y="170"/>
                    <a:pt x="143" y="165"/>
                    <a:pt x="143" y="163"/>
                  </a:cubicBezTo>
                  <a:cubicBezTo>
                    <a:pt x="142" y="160"/>
                    <a:pt x="140" y="148"/>
                    <a:pt x="142" y="147"/>
                  </a:cubicBezTo>
                  <a:cubicBezTo>
                    <a:pt x="143" y="145"/>
                    <a:pt x="146" y="144"/>
                    <a:pt x="145" y="141"/>
                  </a:cubicBezTo>
                  <a:cubicBezTo>
                    <a:pt x="144" y="138"/>
                    <a:pt x="139" y="130"/>
                    <a:pt x="137" y="125"/>
                  </a:cubicBezTo>
                  <a:cubicBezTo>
                    <a:pt x="133" y="124"/>
                    <a:pt x="129" y="124"/>
                    <a:pt x="126" y="125"/>
                  </a:cubicBezTo>
                  <a:cubicBezTo>
                    <a:pt x="122" y="127"/>
                    <a:pt x="123" y="115"/>
                    <a:pt x="123" y="111"/>
                  </a:cubicBezTo>
                  <a:cubicBezTo>
                    <a:pt x="123" y="106"/>
                    <a:pt x="120" y="109"/>
                    <a:pt x="118" y="112"/>
                  </a:cubicBezTo>
                  <a:cubicBezTo>
                    <a:pt x="117" y="115"/>
                    <a:pt x="112" y="113"/>
                    <a:pt x="106" y="113"/>
                  </a:cubicBezTo>
                  <a:cubicBezTo>
                    <a:pt x="101" y="113"/>
                    <a:pt x="104" y="107"/>
                    <a:pt x="100" y="107"/>
                  </a:cubicBezTo>
                  <a:cubicBezTo>
                    <a:pt x="97" y="107"/>
                    <a:pt x="94" y="106"/>
                    <a:pt x="95" y="103"/>
                  </a:cubicBezTo>
                  <a:cubicBezTo>
                    <a:pt x="95" y="99"/>
                    <a:pt x="92" y="97"/>
                    <a:pt x="90" y="93"/>
                  </a:cubicBezTo>
                  <a:cubicBezTo>
                    <a:pt x="88" y="89"/>
                    <a:pt x="85" y="86"/>
                    <a:pt x="87" y="83"/>
                  </a:cubicBezTo>
                  <a:cubicBezTo>
                    <a:pt x="89" y="81"/>
                    <a:pt x="86" y="79"/>
                    <a:pt x="89" y="76"/>
                  </a:cubicBezTo>
                  <a:cubicBezTo>
                    <a:pt x="92" y="73"/>
                    <a:pt x="95" y="74"/>
                    <a:pt x="94" y="70"/>
                  </a:cubicBezTo>
                  <a:cubicBezTo>
                    <a:pt x="93" y="66"/>
                    <a:pt x="97" y="64"/>
                    <a:pt x="97" y="59"/>
                  </a:cubicBezTo>
                  <a:cubicBezTo>
                    <a:pt x="98" y="55"/>
                    <a:pt x="103" y="56"/>
                    <a:pt x="107" y="53"/>
                  </a:cubicBezTo>
                  <a:cubicBezTo>
                    <a:pt x="112" y="49"/>
                    <a:pt x="117" y="51"/>
                    <a:pt x="121" y="48"/>
                  </a:cubicBezTo>
                  <a:cubicBezTo>
                    <a:pt x="125" y="44"/>
                    <a:pt x="127" y="47"/>
                    <a:pt x="130" y="47"/>
                  </a:cubicBezTo>
                  <a:cubicBezTo>
                    <a:pt x="128" y="45"/>
                    <a:pt x="124" y="43"/>
                    <a:pt x="123" y="42"/>
                  </a:cubicBezTo>
                  <a:cubicBezTo>
                    <a:pt x="122" y="39"/>
                    <a:pt x="128" y="35"/>
                    <a:pt x="129" y="32"/>
                  </a:cubicBezTo>
                  <a:cubicBezTo>
                    <a:pt x="131" y="29"/>
                    <a:pt x="123" y="26"/>
                    <a:pt x="121" y="25"/>
                  </a:cubicBezTo>
                  <a:cubicBezTo>
                    <a:pt x="119" y="25"/>
                    <a:pt x="116" y="27"/>
                    <a:pt x="114" y="26"/>
                  </a:cubicBezTo>
                  <a:cubicBezTo>
                    <a:pt x="112" y="25"/>
                    <a:pt x="109" y="25"/>
                    <a:pt x="107" y="27"/>
                  </a:cubicBezTo>
                  <a:cubicBezTo>
                    <a:pt x="105" y="28"/>
                    <a:pt x="94" y="29"/>
                    <a:pt x="94" y="25"/>
                  </a:cubicBezTo>
                  <a:cubicBezTo>
                    <a:pt x="94" y="22"/>
                    <a:pt x="89" y="20"/>
                    <a:pt x="90" y="18"/>
                  </a:cubicBezTo>
                  <a:cubicBezTo>
                    <a:pt x="90" y="16"/>
                    <a:pt x="87" y="11"/>
                    <a:pt x="83" y="11"/>
                  </a:cubicBezTo>
                  <a:cubicBezTo>
                    <a:pt x="78" y="11"/>
                    <a:pt x="79" y="3"/>
                    <a:pt x="76" y="2"/>
                  </a:cubicBezTo>
                  <a:cubicBezTo>
                    <a:pt x="74" y="0"/>
                    <a:pt x="70" y="1"/>
                    <a:pt x="66" y="2"/>
                  </a:cubicBezTo>
                  <a:cubicBezTo>
                    <a:pt x="70" y="6"/>
                    <a:pt x="71" y="8"/>
                    <a:pt x="69" y="10"/>
                  </a:cubicBezTo>
                  <a:cubicBezTo>
                    <a:pt x="66" y="12"/>
                    <a:pt x="69" y="13"/>
                    <a:pt x="63" y="21"/>
                  </a:cubicBezTo>
                  <a:cubicBezTo>
                    <a:pt x="56" y="30"/>
                    <a:pt x="46" y="32"/>
                    <a:pt x="40" y="33"/>
                  </a:cubicBezTo>
                  <a:cubicBezTo>
                    <a:pt x="35" y="35"/>
                    <a:pt x="33" y="45"/>
                    <a:pt x="30" y="51"/>
                  </a:cubicBezTo>
                  <a:cubicBezTo>
                    <a:pt x="27" y="58"/>
                    <a:pt x="25" y="56"/>
                    <a:pt x="22" y="52"/>
                  </a:cubicBezTo>
                  <a:cubicBezTo>
                    <a:pt x="19" y="48"/>
                    <a:pt x="17" y="53"/>
                    <a:pt x="14" y="49"/>
                  </a:cubicBezTo>
                  <a:cubicBezTo>
                    <a:pt x="10" y="46"/>
                    <a:pt x="12" y="46"/>
                    <a:pt x="14" y="44"/>
                  </a:cubicBezTo>
                  <a:cubicBezTo>
                    <a:pt x="15" y="42"/>
                    <a:pt x="14" y="40"/>
                    <a:pt x="11" y="38"/>
                  </a:cubicBezTo>
                  <a:cubicBezTo>
                    <a:pt x="8" y="39"/>
                    <a:pt x="4" y="44"/>
                    <a:pt x="2" y="48"/>
                  </a:cubicBezTo>
                  <a:cubicBezTo>
                    <a:pt x="0" y="52"/>
                    <a:pt x="6" y="60"/>
                    <a:pt x="6" y="63"/>
                  </a:cubicBezTo>
                  <a:cubicBezTo>
                    <a:pt x="7" y="66"/>
                    <a:pt x="3" y="64"/>
                    <a:pt x="3" y="66"/>
                  </a:cubicBezTo>
                  <a:cubicBezTo>
                    <a:pt x="2" y="69"/>
                    <a:pt x="11" y="73"/>
                    <a:pt x="15" y="76"/>
                  </a:cubicBezTo>
                  <a:cubicBezTo>
                    <a:pt x="19" y="79"/>
                    <a:pt x="23" y="88"/>
                    <a:pt x="26" y="92"/>
                  </a:cubicBezTo>
                  <a:cubicBezTo>
                    <a:pt x="30" y="96"/>
                    <a:pt x="30" y="99"/>
                    <a:pt x="34" y="109"/>
                  </a:cubicBezTo>
                  <a:cubicBezTo>
                    <a:pt x="38" y="119"/>
                    <a:pt x="46" y="135"/>
                    <a:pt x="52" y="142"/>
                  </a:cubicBezTo>
                  <a:cubicBezTo>
                    <a:pt x="57" y="149"/>
                    <a:pt x="60" y="155"/>
                    <a:pt x="59" y="157"/>
                  </a:cubicBezTo>
                  <a:cubicBezTo>
                    <a:pt x="57" y="159"/>
                    <a:pt x="59" y="164"/>
                    <a:pt x="63" y="167"/>
                  </a:cubicBezTo>
                  <a:cubicBezTo>
                    <a:pt x="67" y="170"/>
                    <a:pt x="70" y="174"/>
                    <a:pt x="81" y="179"/>
                  </a:cubicBezTo>
                  <a:cubicBezTo>
                    <a:pt x="91" y="185"/>
                    <a:pt x="110" y="195"/>
                    <a:pt x="113" y="199"/>
                  </a:cubicBezTo>
                  <a:cubicBezTo>
                    <a:pt x="116" y="204"/>
                    <a:pt x="125" y="209"/>
                    <a:pt x="127" y="210"/>
                  </a:cubicBezTo>
                  <a:cubicBezTo>
                    <a:pt x="127" y="210"/>
                    <a:pt x="127" y="211"/>
                    <a:pt x="127" y="212"/>
                  </a:cubicBezTo>
                  <a:cubicBezTo>
                    <a:pt x="128" y="211"/>
                    <a:pt x="129" y="210"/>
                    <a:pt x="130" y="210"/>
                  </a:cubicBezTo>
                  <a:cubicBezTo>
                    <a:pt x="133" y="208"/>
                    <a:pt x="133" y="203"/>
                    <a:pt x="134" y="201"/>
                  </a:cubicBezTo>
                  <a:close/>
                </a:path>
              </a:pathLst>
            </a:custGeom>
            <a:grpFill/>
            <a:ln w="3175" cap="flat">
              <a:noFill/>
              <a:prstDash val="solid"/>
              <a:miter lim="800000"/>
              <a:headEnd/>
              <a:tailEnd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dirty="0">
                <a:solidFill>
                  <a:prstClr val="black"/>
                </a:solidFill>
                <a:latin typeface="+mn-lt"/>
                <a:ea typeface="造字工房悦黑体验版常规体" pitchFamily="50" charset="-122"/>
              </a:endParaRPr>
            </a:p>
          </p:txBody>
        </p:sp>
        <p:sp>
          <p:nvSpPr>
            <p:cNvPr id="193" name="Freeform 116"/>
            <p:cNvSpPr>
              <a:spLocks/>
            </p:cNvSpPr>
            <p:nvPr/>
          </p:nvSpPr>
          <p:spPr bwMode="auto">
            <a:xfrm>
              <a:off x="3396853" y="3861075"/>
              <a:ext cx="354430" cy="299465"/>
            </a:xfrm>
            <a:custGeom>
              <a:avLst/>
              <a:gdLst/>
              <a:ahLst/>
              <a:cxnLst>
                <a:cxn ang="0">
                  <a:pos x="15" y="8"/>
                </a:cxn>
                <a:cxn ang="0">
                  <a:pos x="6" y="21"/>
                </a:cxn>
                <a:cxn ang="0">
                  <a:pos x="4" y="29"/>
                </a:cxn>
                <a:cxn ang="0">
                  <a:pos x="2" y="34"/>
                </a:cxn>
                <a:cxn ang="0">
                  <a:pos x="7" y="37"/>
                </a:cxn>
                <a:cxn ang="0">
                  <a:pos x="12" y="44"/>
                </a:cxn>
                <a:cxn ang="0">
                  <a:pos x="20" y="59"/>
                </a:cxn>
                <a:cxn ang="0">
                  <a:pos x="39" y="61"/>
                </a:cxn>
                <a:cxn ang="0">
                  <a:pos x="55" y="68"/>
                </a:cxn>
                <a:cxn ang="0">
                  <a:pos x="68" y="71"/>
                </a:cxn>
                <a:cxn ang="0">
                  <a:pos x="65" y="92"/>
                </a:cxn>
                <a:cxn ang="0">
                  <a:pos x="70" y="100"/>
                </a:cxn>
                <a:cxn ang="0">
                  <a:pos x="69" y="109"/>
                </a:cxn>
                <a:cxn ang="0">
                  <a:pos x="71" y="115"/>
                </a:cxn>
                <a:cxn ang="0">
                  <a:pos x="70" y="115"/>
                </a:cxn>
                <a:cxn ang="0">
                  <a:pos x="78" y="127"/>
                </a:cxn>
                <a:cxn ang="0">
                  <a:pos x="85" y="130"/>
                </a:cxn>
                <a:cxn ang="0">
                  <a:pos x="91" y="129"/>
                </a:cxn>
                <a:cxn ang="0">
                  <a:pos x="99" y="124"/>
                </a:cxn>
                <a:cxn ang="0">
                  <a:pos x="106" y="121"/>
                </a:cxn>
                <a:cxn ang="0">
                  <a:pos x="113" y="115"/>
                </a:cxn>
                <a:cxn ang="0">
                  <a:pos x="114" y="110"/>
                </a:cxn>
                <a:cxn ang="0">
                  <a:pos x="108" y="109"/>
                </a:cxn>
                <a:cxn ang="0">
                  <a:pos x="105" y="101"/>
                </a:cxn>
                <a:cxn ang="0">
                  <a:pos x="101" y="93"/>
                </a:cxn>
                <a:cxn ang="0">
                  <a:pos x="108" y="92"/>
                </a:cxn>
                <a:cxn ang="0">
                  <a:pos x="118" y="95"/>
                </a:cxn>
                <a:cxn ang="0">
                  <a:pos x="123" y="95"/>
                </a:cxn>
                <a:cxn ang="0">
                  <a:pos x="130" y="91"/>
                </a:cxn>
                <a:cxn ang="0">
                  <a:pos x="144" y="86"/>
                </a:cxn>
                <a:cxn ang="0">
                  <a:pos x="147" y="82"/>
                </a:cxn>
                <a:cxn ang="0">
                  <a:pos x="140" y="72"/>
                </a:cxn>
                <a:cxn ang="0">
                  <a:pos x="141" y="66"/>
                </a:cxn>
                <a:cxn ang="0">
                  <a:pos x="146" y="61"/>
                </a:cxn>
                <a:cxn ang="0">
                  <a:pos x="148" y="55"/>
                </a:cxn>
                <a:cxn ang="0">
                  <a:pos x="152" y="47"/>
                </a:cxn>
                <a:cxn ang="0">
                  <a:pos x="156" y="42"/>
                </a:cxn>
                <a:cxn ang="0">
                  <a:pos x="140" y="40"/>
                </a:cxn>
                <a:cxn ang="0">
                  <a:pos x="143" y="31"/>
                </a:cxn>
                <a:cxn ang="0">
                  <a:pos x="126" y="25"/>
                </a:cxn>
                <a:cxn ang="0">
                  <a:pos x="128" y="19"/>
                </a:cxn>
                <a:cxn ang="0">
                  <a:pos x="118" y="16"/>
                </a:cxn>
                <a:cxn ang="0">
                  <a:pos x="96" y="24"/>
                </a:cxn>
                <a:cxn ang="0">
                  <a:pos x="75" y="17"/>
                </a:cxn>
                <a:cxn ang="0">
                  <a:pos x="60" y="15"/>
                </a:cxn>
                <a:cxn ang="0">
                  <a:pos x="52" y="6"/>
                </a:cxn>
                <a:cxn ang="0">
                  <a:pos x="42" y="0"/>
                </a:cxn>
                <a:cxn ang="0">
                  <a:pos x="39" y="7"/>
                </a:cxn>
                <a:cxn ang="0">
                  <a:pos x="24" y="16"/>
                </a:cxn>
                <a:cxn ang="0">
                  <a:pos x="27" y="32"/>
                </a:cxn>
                <a:cxn ang="0">
                  <a:pos x="15" y="28"/>
                </a:cxn>
                <a:cxn ang="0">
                  <a:pos x="20" y="14"/>
                </a:cxn>
                <a:cxn ang="0">
                  <a:pos x="19" y="6"/>
                </a:cxn>
                <a:cxn ang="0">
                  <a:pos x="15" y="8"/>
                </a:cxn>
              </a:cxnLst>
              <a:rect l="0" t="0" r="r" b="b"/>
              <a:pathLst>
                <a:path w="156" h="131">
                  <a:moveTo>
                    <a:pt x="15" y="8"/>
                  </a:moveTo>
                  <a:cubicBezTo>
                    <a:pt x="12" y="12"/>
                    <a:pt x="6" y="16"/>
                    <a:pt x="6" y="21"/>
                  </a:cubicBezTo>
                  <a:cubicBezTo>
                    <a:pt x="5" y="25"/>
                    <a:pt x="6" y="27"/>
                    <a:pt x="4" y="29"/>
                  </a:cubicBezTo>
                  <a:cubicBezTo>
                    <a:pt x="2" y="31"/>
                    <a:pt x="0" y="34"/>
                    <a:pt x="2" y="34"/>
                  </a:cubicBezTo>
                  <a:cubicBezTo>
                    <a:pt x="5" y="34"/>
                    <a:pt x="7" y="34"/>
                    <a:pt x="7" y="37"/>
                  </a:cubicBezTo>
                  <a:cubicBezTo>
                    <a:pt x="7" y="39"/>
                    <a:pt x="13" y="40"/>
                    <a:pt x="12" y="44"/>
                  </a:cubicBezTo>
                  <a:cubicBezTo>
                    <a:pt x="12" y="48"/>
                    <a:pt x="10" y="59"/>
                    <a:pt x="20" y="59"/>
                  </a:cubicBezTo>
                  <a:cubicBezTo>
                    <a:pt x="29" y="59"/>
                    <a:pt x="35" y="55"/>
                    <a:pt x="39" y="61"/>
                  </a:cubicBezTo>
                  <a:cubicBezTo>
                    <a:pt x="43" y="66"/>
                    <a:pt x="48" y="68"/>
                    <a:pt x="55" y="68"/>
                  </a:cubicBezTo>
                  <a:cubicBezTo>
                    <a:pt x="61" y="67"/>
                    <a:pt x="71" y="66"/>
                    <a:pt x="68" y="71"/>
                  </a:cubicBezTo>
                  <a:cubicBezTo>
                    <a:pt x="65" y="77"/>
                    <a:pt x="62" y="88"/>
                    <a:pt x="65" y="92"/>
                  </a:cubicBezTo>
                  <a:cubicBezTo>
                    <a:pt x="68" y="95"/>
                    <a:pt x="72" y="98"/>
                    <a:pt x="70" y="100"/>
                  </a:cubicBezTo>
                  <a:cubicBezTo>
                    <a:pt x="67" y="103"/>
                    <a:pt x="66" y="106"/>
                    <a:pt x="69" y="109"/>
                  </a:cubicBezTo>
                  <a:cubicBezTo>
                    <a:pt x="72" y="111"/>
                    <a:pt x="71" y="114"/>
                    <a:pt x="71" y="115"/>
                  </a:cubicBezTo>
                  <a:cubicBezTo>
                    <a:pt x="71" y="115"/>
                    <a:pt x="71" y="115"/>
                    <a:pt x="70" y="115"/>
                  </a:cubicBezTo>
                  <a:cubicBezTo>
                    <a:pt x="74" y="120"/>
                    <a:pt x="76" y="125"/>
                    <a:pt x="78" y="127"/>
                  </a:cubicBezTo>
                  <a:cubicBezTo>
                    <a:pt x="82" y="130"/>
                    <a:pt x="83" y="131"/>
                    <a:pt x="85" y="130"/>
                  </a:cubicBezTo>
                  <a:cubicBezTo>
                    <a:pt x="87" y="128"/>
                    <a:pt x="89" y="127"/>
                    <a:pt x="91" y="129"/>
                  </a:cubicBezTo>
                  <a:cubicBezTo>
                    <a:pt x="93" y="130"/>
                    <a:pt x="96" y="127"/>
                    <a:pt x="99" y="124"/>
                  </a:cubicBezTo>
                  <a:cubicBezTo>
                    <a:pt x="102" y="122"/>
                    <a:pt x="105" y="124"/>
                    <a:pt x="106" y="121"/>
                  </a:cubicBezTo>
                  <a:cubicBezTo>
                    <a:pt x="107" y="117"/>
                    <a:pt x="109" y="115"/>
                    <a:pt x="113" y="115"/>
                  </a:cubicBezTo>
                  <a:cubicBezTo>
                    <a:pt x="117" y="114"/>
                    <a:pt x="117" y="110"/>
                    <a:pt x="114" y="110"/>
                  </a:cubicBezTo>
                  <a:cubicBezTo>
                    <a:pt x="112" y="110"/>
                    <a:pt x="108" y="113"/>
                    <a:pt x="108" y="109"/>
                  </a:cubicBezTo>
                  <a:cubicBezTo>
                    <a:pt x="108" y="104"/>
                    <a:pt x="105" y="105"/>
                    <a:pt x="105" y="101"/>
                  </a:cubicBezTo>
                  <a:cubicBezTo>
                    <a:pt x="105" y="98"/>
                    <a:pt x="105" y="95"/>
                    <a:pt x="101" y="93"/>
                  </a:cubicBezTo>
                  <a:cubicBezTo>
                    <a:pt x="97" y="91"/>
                    <a:pt x="106" y="90"/>
                    <a:pt x="108" y="92"/>
                  </a:cubicBezTo>
                  <a:cubicBezTo>
                    <a:pt x="110" y="94"/>
                    <a:pt x="118" y="92"/>
                    <a:pt x="118" y="95"/>
                  </a:cubicBezTo>
                  <a:cubicBezTo>
                    <a:pt x="119" y="98"/>
                    <a:pt x="123" y="99"/>
                    <a:pt x="123" y="95"/>
                  </a:cubicBezTo>
                  <a:cubicBezTo>
                    <a:pt x="123" y="92"/>
                    <a:pt x="127" y="90"/>
                    <a:pt x="130" y="91"/>
                  </a:cubicBezTo>
                  <a:cubicBezTo>
                    <a:pt x="134" y="92"/>
                    <a:pt x="141" y="87"/>
                    <a:pt x="144" y="86"/>
                  </a:cubicBezTo>
                  <a:cubicBezTo>
                    <a:pt x="146" y="85"/>
                    <a:pt x="146" y="83"/>
                    <a:pt x="147" y="82"/>
                  </a:cubicBezTo>
                  <a:cubicBezTo>
                    <a:pt x="145" y="78"/>
                    <a:pt x="142" y="74"/>
                    <a:pt x="140" y="72"/>
                  </a:cubicBezTo>
                  <a:cubicBezTo>
                    <a:pt x="137" y="70"/>
                    <a:pt x="142" y="69"/>
                    <a:pt x="141" y="66"/>
                  </a:cubicBezTo>
                  <a:cubicBezTo>
                    <a:pt x="141" y="64"/>
                    <a:pt x="141" y="62"/>
                    <a:pt x="146" y="61"/>
                  </a:cubicBezTo>
                  <a:cubicBezTo>
                    <a:pt x="152" y="61"/>
                    <a:pt x="151" y="57"/>
                    <a:pt x="148" y="55"/>
                  </a:cubicBezTo>
                  <a:cubicBezTo>
                    <a:pt x="145" y="53"/>
                    <a:pt x="149" y="49"/>
                    <a:pt x="152" y="47"/>
                  </a:cubicBezTo>
                  <a:cubicBezTo>
                    <a:pt x="153" y="47"/>
                    <a:pt x="155" y="45"/>
                    <a:pt x="156" y="42"/>
                  </a:cubicBezTo>
                  <a:cubicBezTo>
                    <a:pt x="151" y="40"/>
                    <a:pt x="143" y="40"/>
                    <a:pt x="140" y="40"/>
                  </a:cubicBezTo>
                  <a:cubicBezTo>
                    <a:pt x="136" y="41"/>
                    <a:pt x="143" y="36"/>
                    <a:pt x="143" y="31"/>
                  </a:cubicBezTo>
                  <a:cubicBezTo>
                    <a:pt x="143" y="27"/>
                    <a:pt x="131" y="26"/>
                    <a:pt x="126" y="25"/>
                  </a:cubicBezTo>
                  <a:cubicBezTo>
                    <a:pt x="121" y="24"/>
                    <a:pt x="123" y="19"/>
                    <a:pt x="128" y="19"/>
                  </a:cubicBezTo>
                  <a:cubicBezTo>
                    <a:pt x="133" y="18"/>
                    <a:pt x="125" y="15"/>
                    <a:pt x="118" y="16"/>
                  </a:cubicBezTo>
                  <a:cubicBezTo>
                    <a:pt x="111" y="17"/>
                    <a:pt x="102" y="21"/>
                    <a:pt x="96" y="24"/>
                  </a:cubicBezTo>
                  <a:cubicBezTo>
                    <a:pt x="91" y="27"/>
                    <a:pt x="81" y="15"/>
                    <a:pt x="75" y="17"/>
                  </a:cubicBezTo>
                  <a:cubicBezTo>
                    <a:pt x="69" y="20"/>
                    <a:pt x="60" y="20"/>
                    <a:pt x="60" y="15"/>
                  </a:cubicBezTo>
                  <a:cubicBezTo>
                    <a:pt x="61" y="10"/>
                    <a:pt x="58" y="6"/>
                    <a:pt x="52" y="6"/>
                  </a:cubicBezTo>
                  <a:cubicBezTo>
                    <a:pt x="45" y="7"/>
                    <a:pt x="47" y="0"/>
                    <a:pt x="42" y="0"/>
                  </a:cubicBezTo>
                  <a:cubicBezTo>
                    <a:pt x="37" y="0"/>
                    <a:pt x="42" y="6"/>
                    <a:pt x="39" y="7"/>
                  </a:cubicBezTo>
                  <a:cubicBezTo>
                    <a:pt x="36" y="9"/>
                    <a:pt x="24" y="11"/>
                    <a:pt x="24" y="16"/>
                  </a:cubicBezTo>
                  <a:cubicBezTo>
                    <a:pt x="23" y="20"/>
                    <a:pt x="30" y="28"/>
                    <a:pt x="27" y="32"/>
                  </a:cubicBezTo>
                  <a:cubicBezTo>
                    <a:pt x="25" y="37"/>
                    <a:pt x="18" y="33"/>
                    <a:pt x="15" y="28"/>
                  </a:cubicBezTo>
                  <a:cubicBezTo>
                    <a:pt x="13" y="24"/>
                    <a:pt x="22" y="16"/>
                    <a:pt x="20" y="14"/>
                  </a:cubicBezTo>
                  <a:cubicBezTo>
                    <a:pt x="19" y="12"/>
                    <a:pt x="18" y="8"/>
                    <a:pt x="19" y="6"/>
                  </a:cubicBezTo>
                  <a:cubicBezTo>
                    <a:pt x="17" y="6"/>
                    <a:pt x="16" y="7"/>
                    <a:pt x="15" y="8"/>
                  </a:cubicBezTo>
                  <a:close/>
                </a:path>
              </a:pathLst>
            </a:custGeom>
            <a:grpFill/>
            <a:ln w="3175" cap="flat">
              <a:noFill/>
              <a:prstDash val="solid"/>
              <a:miter lim="800000"/>
              <a:headEnd/>
              <a:tailEnd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dirty="0">
                <a:solidFill>
                  <a:prstClr val="black"/>
                </a:solidFill>
                <a:latin typeface="+mn-lt"/>
                <a:ea typeface="造字工房悦黑体验版常规体" pitchFamily="50" charset="-122"/>
              </a:endParaRPr>
            </a:p>
          </p:txBody>
        </p:sp>
        <p:sp>
          <p:nvSpPr>
            <p:cNvPr id="194" name="Freeform 117"/>
            <p:cNvSpPr>
              <a:spLocks/>
            </p:cNvSpPr>
            <p:nvPr/>
          </p:nvSpPr>
          <p:spPr bwMode="auto">
            <a:xfrm>
              <a:off x="3794876" y="4014598"/>
              <a:ext cx="109930" cy="115617"/>
            </a:xfrm>
            <a:custGeom>
              <a:avLst/>
              <a:gdLst/>
              <a:ahLst/>
              <a:cxnLst>
                <a:cxn ang="0">
                  <a:pos x="11" y="10"/>
                </a:cxn>
                <a:cxn ang="0">
                  <a:pos x="6" y="16"/>
                </a:cxn>
                <a:cxn ang="0">
                  <a:pos x="2" y="25"/>
                </a:cxn>
                <a:cxn ang="0">
                  <a:pos x="11" y="37"/>
                </a:cxn>
                <a:cxn ang="0">
                  <a:pos x="18" y="50"/>
                </a:cxn>
                <a:cxn ang="0">
                  <a:pos x="23" y="50"/>
                </a:cxn>
                <a:cxn ang="0">
                  <a:pos x="28" y="43"/>
                </a:cxn>
                <a:cxn ang="0">
                  <a:pos x="41" y="43"/>
                </a:cxn>
                <a:cxn ang="0">
                  <a:pos x="42" y="45"/>
                </a:cxn>
                <a:cxn ang="0">
                  <a:pos x="45" y="39"/>
                </a:cxn>
                <a:cxn ang="0">
                  <a:pos x="44" y="24"/>
                </a:cxn>
                <a:cxn ang="0">
                  <a:pos x="46" y="11"/>
                </a:cxn>
                <a:cxn ang="0">
                  <a:pos x="48" y="5"/>
                </a:cxn>
                <a:cxn ang="0">
                  <a:pos x="37" y="3"/>
                </a:cxn>
                <a:cxn ang="0">
                  <a:pos x="22" y="3"/>
                </a:cxn>
                <a:cxn ang="0">
                  <a:pos x="14" y="3"/>
                </a:cxn>
                <a:cxn ang="0">
                  <a:pos x="13" y="3"/>
                </a:cxn>
                <a:cxn ang="0">
                  <a:pos x="11" y="10"/>
                </a:cxn>
              </a:cxnLst>
              <a:rect l="0" t="0" r="r" b="b"/>
              <a:pathLst>
                <a:path w="48" h="51">
                  <a:moveTo>
                    <a:pt x="11" y="10"/>
                  </a:moveTo>
                  <a:cubicBezTo>
                    <a:pt x="13" y="14"/>
                    <a:pt x="9" y="15"/>
                    <a:pt x="6" y="16"/>
                  </a:cubicBezTo>
                  <a:cubicBezTo>
                    <a:pt x="3" y="16"/>
                    <a:pt x="4" y="23"/>
                    <a:pt x="2" y="25"/>
                  </a:cubicBezTo>
                  <a:cubicBezTo>
                    <a:pt x="0" y="27"/>
                    <a:pt x="9" y="33"/>
                    <a:pt x="11" y="37"/>
                  </a:cubicBezTo>
                  <a:cubicBezTo>
                    <a:pt x="12" y="40"/>
                    <a:pt x="15" y="45"/>
                    <a:pt x="18" y="50"/>
                  </a:cubicBezTo>
                  <a:cubicBezTo>
                    <a:pt x="20" y="50"/>
                    <a:pt x="22" y="51"/>
                    <a:pt x="23" y="50"/>
                  </a:cubicBezTo>
                  <a:cubicBezTo>
                    <a:pt x="26" y="48"/>
                    <a:pt x="24" y="43"/>
                    <a:pt x="28" y="43"/>
                  </a:cubicBezTo>
                  <a:cubicBezTo>
                    <a:pt x="33" y="43"/>
                    <a:pt x="39" y="41"/>
                    <a:pt x="41" y="43"/>
                  </a:cubicBezTo>
                  <a:cubicBezTo>
                    <a:pt x="41" y="44"/>
                    <a:pt x="41" y="44"/>
                    <a:pt x="42" y="45"/>
                  </a:cubicBezTo>
                  <a:cubicBezTo>
                    <a:pt x="43" y="43"/>
                    <a:pt x="45" y="40"/>
                    <a:pt x="45" y="39"/>
                  </a:cubicBezTo>
                  <a:cubicBezTo>
                    <a:pt x="46" y="38"/>
                    <a:pt x="46" y="29"/>
                    <a:pt x="44" y="24"/>
                  </a:cubicBezTo>
                  <a:cubicBezTo>
                    <a:pt x="42" y="20"/>
                    <a:pt x="43" y="13"/>
                    <a:pt x="46" y="11"/>
                  </a:cubicBezTo>
                  <a:cubicBezTo>
                    <a:pt x="46" y="11"/>
                    <a:pt x="47" y="8"/>
                    <a:pt x="48" y="5"/>
                  </a:cubicBezTo>
                  <a:cubicBezTo>
                    <a:pt x="44" y="4"/>
                    <a:pt x="40" y="2"/>
                    <a:pt x="37" y="3"/>
                  </a:cubicBezTo>
                  <a:cubicBezTo>
                    <a:pt x="31" y="4"/>
                    <a:pt x="25" y="6"/>
                    <a:pt x="22" y="3"/>
                  </a:cubicBezTo>
                  <a:cubicBezTo>
                    <a:pt x="20" y="0"/>
                    <a:pt x="17" y="0"/>
                    <a:pt x="14" y="3"/>
                  </a:cubicBezTo>
                  <a:cubicBezTo>
                    <a:pt x="14" y="3"/>
                    <a:pt x="13" y="3"/>
                    <a:pt x="13" y="3"/>
                  </a:cubicBezTo>
                  <a:cubicBezTo>
                    <a:pt x="12" y="6"/>
                    <a:pt x="11" y="9"/>
                    <a:pt x="11" y="10"/>
                  </a:cubicBezTo>
                  <a:close/>
                </a:path>
              </a:pathLst>
            </a:custGeom>
            <a:grpFill/>
            <a:ln w="3175" cap="flat">
              <a:noFill/>
              <a:prstDash val="solid"/>
              <a:miter lim="800000"/>
              <a:headEnd/>
              <a:tailEnd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dirty="0">
                <a:solidFill>
                  <a:prstClr val="black"/>
                </a:solidFill>
                <a:latin typeface="+mn-lt"/>
                <a:ea typeface="造字工房悦黑体验版常规体" pitchFamily="50" charset="-122"/>
              </a:endParaRPr>
            </a:p>
          </p:txBody>
        </p:sp>
        <p:sp>
          <p:nvSpPr>
            <p:cNvPr id="195" name="Freeform 118"/>
            <p:cNvSpPr>
              <a:spLocks/>
            </p:cNvSpPr>
            <p:nvPr/>
          </p:nvSpPr>
          <p:spPr bwMode="auto">
            <a:xfrm>
              <a:off x="3709585" y="3955842"/>
              <a:ext cx="126989" cy="189535"/>
            </a:xfrm>
            <a:custGeom>
              <a:avLst/>
              <a:gdLst/>
              <a:ahLst/>
              <a:cxnLst>
                <a:cxn ang="0">
                  <a:pos x="15" y="5"/>
                </a:cxn>
                <a:cxn ang="0">
                  <a:pos x="11" y="13"/>
                </a:cxn>
                <a:cxn ang="0">
                  <a:pos x="9" y="19"/>
                </a:cxn>
                <a:cxn ang="0">
                  <a:pos x="4" y="24"/>
                </a:cxn>
                <a:cxn ang="0">
                  <a:pos x="3" y="30"/>
                </a:cxn>
                <a:cxn ang="0">
                  <a:pos x="10" y="40"/>
                </a:cxn>
                <a:cxn ang="0">
                  <a:pos x="14" y="37"/>
                </a:cxn>
                <a:cxn ang="0">
                  <a:pos x="19" y="47"/>
                </a:cxn>
                <a:cxn ang="0">
                  <a:pos x="20" y="56"/>
                </a:cxn>
                <a:cxn ang="0">
                  <a:pos x="22" y="76"/>
                </a:cxn>
                <a:cxn ang="0">
                  <a:pos x="35" y="80"/>
                </a:cxn>
                <a:cxn ang="0">
                  <a:pos x="42" y="77"/>
                </a:cxn>
                <a:cxn ang="0">
                  <a:pos x="48" y="75"/>
                </a:cxn>
                <a:cxn ang="0">
                  <a:pos x="56" y="75"/>
                </a:cxn>
                <a:cxn ang="0">
                  <a:pos x="49" y="62"/>
                </a:cxn>
                <a:cxn ang="0">
                  <a:pos x="40" y="50"/>
                </a:cxn>
                <a:cxn ang="0">
                  <a:pos x="44" y="41"/>
                </a:cxn>
                <a:cxn ang="0">
                  <a:pos x="49" y="35"/>
                </a:cxn>
                <a:cxn ang="0">
                  <a:pos x="51" y="28"/>
                </a:cxn>
                <a:cxn ang="0">
                  <a:pos x="40" y="19"/>
                </a:cxn>
                <a:cxn ang="0">
                  <a:pos x="35" y="12"/>
                </a:cxn>
                <a:cxn ang="0">
                  <a:pos x="23" y="3"/>
                </a:cxn>
                <a:cxn ang="0">
                  <a:pos x="19" y="0"/>
                </a:cxn>
                <a:cxn ang="0">
                  <a:pos x="15" y="5"/>
                </a:cxn>
              </a:cxnLst>
              <a:rect l="0" t="0" r="r" b="b"/>
              <a:pathLst>
                <a:path w="56" h="83">
                  <a:moveTo>
                    <a:pt x="15" y="5"/>
                  </a:moveTo>
                  <a:cubicBezTo>
                    <a:pt x="12" y="7"/>
                    <a:pt x="8" y="11"/>
                    <a:pt x="11" y="13"/>
                  </a:cubicBezTo>
                  <a:cubicBezTo>
                    <a:pt x="14" y="15"/>
                    <a:pt x="15" y="19"/>
                    <a:pt x="9" y="19"/>
                  </a:cubicBezTo>
                  <a:cubicBezTo>
                    <a:pt x="4" y="20"/>
                    <a:pt x="4" y="22"/>
                    <a:pt x="4" y="24"/>
                  </a:cubicBezTo>
                  <a:cubicBezTo>
                    <a:pt x="5" y="27"/>
                    <a:pt x="0" y="28"/>
                    <a:pt x="3" y="30"/>
                  </a:cubicBezTo>
                  <a:cubicBezTo>
                    <a:pt x="5" y="32"/>
                    <a:pt x="8" y="36"/>
                    <a:pt x="10" y="40"/>
                  </a:cubicBezTo>
                  <a:cubicBezTo>
                    <a:pt x="11" y="38"/>
                    <a:pt x="12" y="37"/>
                    <a:pt x="14" y="37"/>
                  </a:cubicBezTo>
                  <a:cubicBezTo>
                    <a:pt x="19" y="38"/>
                    <a:pt x="15" y="45"/>
                    <a:pt x="19" y="47"/>
                  </a:cubicBezTo>
                  <a:cubicBezTo>
                    <a:pt x="23" y="48"/>
                    <a:pt x="23" y="54"/>
                    <a:pt x="20" y="56"/>
                  </a:cubicBezTo>
                  <a:cubicBezTo>
                    <a:pt x="17" y="58"/>
                    <a:pt x="16" y="69"/>
                    <a:pt x="22" y="76"/>
                  </a:cubicBezTo>
                  <a:cubicBezTo>
                    <a:pt x="29" y="83"/>
                    <a:pt x="33" y="82"/>
                    <a:pt x="35" y="80"/>
                  </a:cubicBezTo>
                  <a:cubicBezTo>
                    <a:pt x="36" y="78"/>
                    <a:pt x="41" y="80"/>
                    <a:pt x="42" y="77"/>
                  </a:cubicBezTo>
                  <a:cubicBezTo>
                    <a:pt x="43" y="75"/>
                    <a:pt x="45" y="78"/>
                    <a:pt x="48" y="75"/>
                  </a:cubicBezTo>
                  <a:cubicBezTo>
                    <a:pt x="49" y="73"/>
                    <a:pt x="53" y="74"/>
                    <a:pt x="56" y="75"/>
                  </a:cubicBezTo>
                  <a:cubicBezTo>
                    <a:pt x="53" y="70"/>
                    <a:pt x="50" y="65"/>
                    <a:pt x="49" y="62"/>
                  </a:cubicBezTo>
                  <a:cubicBezTo>
                    <a:pt x="47" y="58"/>
                    <a:pt x="38" y="52"/>
                    <a:pt x="40" y="50"/>
                  </a:cubicBezTo>
                  <a:cubicBezTo>
                    <a:pt x="42" y="48"/>
                    <a:pt x="41" y="41"/>
                    <a:pt x="44" y="41"/>
                  </a:cubicBezTo>
                  <a:cubicBezTo>
                    <a:pt x="47" y="40"/>
                    <a:pt x="51" y="39"/>
                    <a:pt x="49" y="35"/>
                  </a:cubicBezTo>
                  <a:cubicBezTo>
                    <a:pt x="49" y="34"/>
                    <a:pt x="50" y="31"/>
                    <a:pt x="51" y="28"/>
                  </a:cubicBezTo>
                  <a:cubicBezTo>
                    <a:pt x="48" y="28"/>
                    <a:pt x="43" y="19"/>
                    <a:pt x="40" y="19"/>
                  </a:cubicBezTo>
                  <a:cubicBezTo>
                    <a:pt x="37" y="19"/>
                    <a:pt x="34" y="16"/>
                    <a:pt x="35" y="12"/>
                  </a:cubicBezTo>
                  <a:cubicBezTo>
                    <a:pt x="35" y="8"/>
                    <a:pt x="28" y="7"/>
                    <a:pt x="23" y="3"/>
                  </a:cubicBezTo>
                  <a:cubicBezTo>
                    <a:pt x="22" y="1"/>
                    <a:pt x="21" y="1"/>
                    <a:pt x="19" y="0"/>
                  </a:cubicBezTo>
                  <a:cubicBezTo>
                    <a:pt x="18" y="3"/>
                    <a:pt x="16" y="5"/>
                    <a:pt x="15" y="5"/>
                  </a:cubicBezTo>
                  <a:close/>
                </a:path>
              </a:pathLst>
            </a:custGeom>
            <a:grpFill/>
            <a:ln w="3175" cap="flat">
              <a:noFill/>
              <a:prstDash val="solid"/>
              <a:miter lim="800000"/>
              <a:headEnd/>
              <a:tailEnd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dirty="0">
                <a:solidFill>
                  <a:prstClr val="black"/>
                </a:solidFill>
                <a:latin typeface="+mn-lt"/>
                <a:ea typeface="造字工房悦黑体验版常规体" pitchFamily="50" charset="-122"/>
              </a:endParaRPr>
            </a:p>
          </p:txBody>
        </p:sp>
        <p:sp>
          <p:nvSpPr>
            <p:cNvPr id="196" name="Freeform 119"/>
            <p:cNvSpPr>
              <a:spLocks/>
            </p:cNvSpPr>
            <p:nvPr/>
          </p:nvSpPr>
          <p:spPr bwMode="auto">
            <a:xfrm>
              <a:off x="3891538" y="4025971"/>
              <a:ext cx="79605" cy="100454"/>
            </a:xfrm>
            <a:custGeom>
              <a:avLst/>
              <a:gdLst/>
              <a:ahLst/>
              <a:cxnLst>
                <a:cxn ang="0">
                  <a:pos x="2" y="19"/>
                </a:cxn>
                <a:cxn ang="0">
                  <a:pos x="3" y="34"/>
                </a:cxn>
                <a:cxn ang="0">
                  <a:pos x="0" y="40"/>
                </a:cxn>
                <a:cxn ang="0">
                  <a:pos x="10" y="42"/>
                </a:cxn>
                <a:cxn ang="0">
                  <a:pos x="22" y="37"/>
                </a:cxn>
                <a:cxn ang="0">
                  <a:pos x="35" y="19"/>
                </a:cxn>
                <a:cxn ang="0">
                  <a:pos x="35" y="19"/>
                </a:cxn>
                <a:cxn ang="0">
                  <a:pos x="16" y="4"/>
                </a:cxn>
                <a:cxn ang="0">
                  <a:pos x="6" y="0"/>
                </a:cxn>
                <a:cxn ang="0">
                  <a:pos x="4" y="6"/>
                </a:cxn>
                <a:cxn ang="0">
                  <a:pos x="2" y="19"/>
                </a:cxn>
              </a:cxnLst>
              <a:rect l="0" t="0" r="r" b="b"/>
              <a:pathLst>
                <a:path w="35" h="44">
                  <a:moveTo>
                    <a:pt x="2" y="19"/>
                  </a:moveTo>
                  <a:cubicBezTo>
                    <a:pt x="4" y="24"/>
                    <a:pt x="4" y="33"/>
                    <a:pt x="3" y="34"/>
                  </a:cubicBezTo>
                  <a:cubicBezTo>
                    <a:pt x="3" y="35"/>
                    <a:pt x="1" y="38"/>
                    <a:pt x="0" y="40"/>
                  </a:cubicBezTo>
                  <a:cubicBezTo>
                    <a:pt x="2" y="42"/>
                    <a:pt x="5" y="43"/>
                    <a:pt x="10" y="42"/>
                  </a:cubicBezTo>
                  <a:cubicBezTo>
                    <a:pt x="16" y="40"/>
                    <a:pt x="19" y="44"/>
                    <a:pt x="22" y="37"/>
                  </a:cubicBezTo>
                  <a:cubicBezTo>
                    <a:pt x="24" y="31"/>
                    <a:pt x="30" y="23"/>
                    <a:pt x="35" y="19"/>
                  </a:cubicBezTo>
                  <a:cubicBezTo>
                    <a:pt x="35" y="19"/>
                    <a:pt x="35" y="19"/>
                    <a:pt x="35" y="19"/>
                  </a:cubicBezTo>
                  <a:cubicBezTo>
                    <a:pt x="30" y="17"/>
                    <a:pt x="23" y="5"/>
                    <a:pt x="16" y="4"/>
                  </a:cubicBezTo>
                  <a:cubicBezTo>
                    <a:pt x="12" y="3"/>
                    <a:pt x="9" y="2"/>
                    <a:pt x="6" y="0"/>
                  </a:cubicBezTo>
                  <a:cubicBezTo>
                    <a:pt x="5" y="3"/>
                    <a:pt x="4" y="6"/>
                    <a:pt x="4" y="6"/>
                  </a:cubicBezTo>
                  <a:cubicBezTo>
                    <a:pt x="1" y="8"/>
                    <a:pt x="0" y="15"/>
                    <a:pt x="2" y="19"/>
                  </a:cubicBezTo>
                  <a:close/>
                </a:path>
              </a:pathLst>
            </a:custGeom>
            <a:grpFill/>
            <a:ln w="3175" cap="flat">
              <a:noFill/>
              <a:prstDash val="solid"/>
              <a:miter lim="800000"/>
              <a:headEnd/>
              <a:tailEnd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dirty="0">
                <a:solidFill>
                  <a:prstClr val="black"/>
                </a:solidFill>
                <a:latin typeface="+mn-lt"/>
                <a:ea typeface="造字工房悦黑体验版常规体" pitchFamily="50" charset="-122"/>
              </a:endParaRPr>
            </a:p>
          </p:txBody>
        </p:sp>
        <p:sp>
          <p:nvSpPr>
            <p:cNvPr id="197" name="Freeform 120"/>
            <p:cNvSpPr>
              <a:spLocks/>
            </p:cNvSpPr>
            <p:nvPr/>
          </p:nvSpPr>
          <p:spPr bwMode="auto">
            <a:xfrm>
              <a:off x="3106865" y="3555925"/>
              <a:ext cx="271035" cy="96663"/>
            </a:xfrm>
            <a:custGeom>
              <a:avLst/>
              <a:gdLst/>
              <a:ahLst/>
              <a:cxnLst>
                <a:cxn ang="0">
                  <a:pos x="96" y="27"/>
                </a:cxn>
                <a:cxn ang="0">
                  <a:pos x="42" y="5"/>
                </a:cxn>
                <a:cxn ang="0">
                  <a:pos x="2" y="19"/>
                </a:cxn>
                <a:cxn ang="0">
                  <a:pos x="21" y="10"/>
                </a:cxn>
                <a:cxn ang="0">
                  <a:pos x="32" y="15"/>
                </a:cxn>
                <a:cxn ang="0">
                  <a:pos x="51" y="19"/>
                </a:cxn>
                <a:cxn ang="0">
                  <a:pos x="75" y="32"/>
                </a:cxn>
                <a:cxn ang="0">
                  <a:pos x="81" y="41"/>
                </a:cxn>
                <a:cxn ang="0">
                  <a:pos x="117" y="40"/>
                </a:cxn>
                <a:cxn ang="0">
                  <a:pos x="96" y="27"/>
                </a:cxn>
              </a:cxnLst>
              <a:rect l="0" t="0" r="r" b="b"/>
              <a:pathLst>
                <a:path w="119" h="43">
                  <a:moveTo>
                    <a:pt x="96" y="27"/>
                  </a:moveTo>
                  <a:cubicBezTo>
                    <a:pt x="89" y="27"/>
                    <a:pt x="64" y="10"/>
                    <a:pt x="42" y="5"/>
                  </a:cubicBezTo>
                  <a:cubicBezTo>
                    <a:pt x="19" y="0"/>
                    <a:pt x="0" y="16"/>
                    <a:pt x="2" y="19"/>
                  </a:cubicBezTo>
                  <a:cubicBezTo>
                    <a:pt x="5" y="23"/>
                    <a:pt x="16" y="14"/>
                    <a:pt x="21" y="10"/>
                  </a:cubicBezTo>
                  <a:cubicBezTo>
                    <a:pt x="27" y="6"/>
                    <a:pt x="32" y="12"/>
                    <a:pt x="32" y="15"/>
                  </a:cubicBezTo>
                  <a:cubicBezTo>
                    <a:pt x="33" y="17"/>
                    <a:pt x="40" y="19"/>
                    <a:pt x="51" y="19"/>
                  </a:cubicBezTo>
                  <a:cubicBezTo>
                    <a:pt x="63" y="20"/>
                    <a:pt x="64" y="29"/>
                    <a:pt x="75" y="32"/>
                  </a:cubicBezTo>
                  <a:cubicBezTo>
                    <a:pt x="86" y="34"/>
                    <a:pt x="75" y="39"/>
                    <a:pt x="81" y="41"/>
                  </a:cubicBezTo>
                  <a:cubicBezTo>
                    <a:pt x="86" y="43"/>
                    <a:pt x="115" y="42"/>
                    <a:pt x="117" y="40"/>
                  </a:cubicBezTo>
                  <a:cubicBezTo>
                    <a:pt x="119" y="37"/>
                    <a:pt x="104" y="27"/>
                    <a:pt x="96" y="27"/>
                  </a:cubicBezTo>
                  <a:close/>
                </a:path>
              </a:pathLst>
            </a:custGeom>
            <a:grpFill/>
            <a:ln w="3175" cap="flat">
              <a:noFill/>
              <a:prstDash val="solid"/>
              <a:miter lim="800000"/>
              <a:headEnd/>
              <a:tailEnd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dirty="0">
                <a:solidFill>
                  <a:prstClr val="black"/>
                </a:solidFill>
                <a:latin typeface="+mn-lt"/>
                <a:ea typeface="造字工房悦黑体验版常规体" pitchFamily="50" charset="-122"/>
              </a:endParaRPr>
            </a:p>
          </p:txBody>
        </p:sp>
        <p:sp>
          <p:nvSpPr>
            <p:cNvPr id="198" name="Freeform 121"/>
            <p:cNvSpPr>
              <a:spLocks/>
            </p:cNvSpPr>
            <p:nvPr/>
          </p:nvSpPr>
          <p:spPr bwMode="auto">
            <a:xfrm>
              <a:off x="3262283" y="3684808"/>
              <a:ext cx="62547" cy="30326"/>
            </a:xfrm>
            <a:custGeom>
              <a:avLst/>
              <a:gdLst/>
              <a:ahLst/>
              <a:cxnLst>
                <a:cxn ang="0">
                  <a:pos x="3" y="5"/>
                </a:cxn>
                <a:cxn ang="0">
                  <a:pos x="26" y="9"/>
                </a:cxn>
                <a:cxn ang="0">
                  <a:pos x="3" y="5"/>
                </a:cxn>
              </a:cxnLst>
              <a:rect l="0" t="0" r="r" b="b"/>
              <a:pathLst>
                <a:path w="28" h="13">
                  <a:moveTo>
                    <a:pt x="3" y="5"/>
                  </a:moveTo>
                  <a:cubicBezTo>
                    <a:pt x="5" y="8"/>
                    <a:pt x="24" y="13"/>
                    <a:pt x="26" y="9"/>
                  </a:cubicBezTo>
                  <a:cubicBezTo>
                    <a:pt x="28" y="4"/>
                    <a:pt x="0" y="0"/>
                    <a:pt x="3" y="5"/>
                  </a:cubicBezTo>
                  <a:close/>
                </a:path>
              </a:pathLst>
            </a:custGeom>
            <a:grpFill/>
            <a:ln w="3175" cap="flat">
              <a:noFill/>
              <a:prstDash val="solid"/>
              <a:miter lim="800000"/>
              <a:headEnd/>
              <a:tailEnd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dirty="0">
                <a:solidFill>
                  <a:prstClr val="black"/>
                </a:solidFill>
                <a:latin typeface="+mn-lt"/>
                <a:ea typeface="造字工房悦黑体验版常规体" pitchFamily="50" charset="-122"/>
              </a:endParaRPr>
            </a:p>
          </p:txBody>
        </p:sp>
        <p:sp>
          <p:nvSpPr>
            <p:cNvPr id="199" name="Freeform 122"/>
            <p:cNvSpPr>
              <a:spLocks/>
            </p:cNvSpPr>
            <p:nvPr/>
          </p:nvSpPr>
          <p:spPr bwMode="auto">
            <a:xfrm>
              <a:off x="3552272" y="3682912"/>
              <a:ext cx="56860" cy="32221"/>
            </a:xfrm>
            <a:custGeom>
              <a:avLst/>
              <a:gdLst/>
              <a:ahLst/>
              <a:cxnLst>
                <a:cxn ang="0">
                  <a:pos x="4" y="7"/>
                </a:cxn>
                <a:cxn ang="0">
                  <a:pos x="23" y="7"/>
                </a:cxn>
                <a:cxn ang="0">
                  <a:pos x="4" y="7"/>
                </a:cxn>
              </a:cxnLst>
              <a:rect l="0" t="0" r="r" b="b"/>
              <a:pathLst>
                <a:path w="25" h="14">
                  <a:moveTo>
                    <a:pt x="4" y="7"/>
                  </a:moveTo>
                  <a:cubicBezTo>
                    <a:pt x="9" y="14"/>
                    <a:pt x="22" y="9"/>
                    <a:pt x="23" y="7"/>
                  </a:cubicBezTo>
                  <a:cubicBezTo>
                    <a:pt x="25" y="2"/>
                    <a:pt x="0" y="0"/>
                    <a:pt x="4" y="7"/>
                  </a:cubicBezTo>
                  <a:close/>
                </a:path>
              </a:pathLst>
            </a:custGeom>
            <a:grpFill/>
            <a:ln w="3175" cap="flat">
              <a:noFill/>
              <a:prstDash val="solid"/>
              <a:miter lim="800000"/>
              <a:headEnd/>
              <a:tailEnd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dirty="0">
                <a:solidFill>
                  <a:prstClr val="black"/>
                </a:solidFill>
                <a:latin typeface="+mn-lt"/>
                <a:ea typeface="造字工房悦黑体验版常规体" pitchFamily="50" charset="-122"/>
              </a:endParaRPr>
            </a:p>
          </p:txBody>
        </p:sp>
        <p:sp>
          <p:nvSpPr>
            <p:cNvPr id="200" name="Freeform 123"/>
            <p:cNvSpPr>
              <a:spLocks noEditPoints="1"/>
            </p:cNvSpPr>
            <p:nvPr/>
          </p:nvSpPr>
          <p:spPr bwMode="auto">
            <a:xfrm>
              <a:off x="3415807" y="1224649"/>
              <a:ext cx="1578824" cy="1177011"/>
            </a:xfrm>
            <a:custGeom>
              <a:avLst/>
              <a:gdLst/>
              <a:ahLst/>
              <a:cxnLst>
                <a:cxn ang="0">
                  <a:pos x="606" y="59"/>
                </a:cxn>
                <a:cxn ang="0">
                  <a:pos x="555" y="83"/>
                </a:cxn>
                <a:cxn ang="0">
                  <a:pos x="552" y="52"/>
                </a:cxn>
                <a:cxn ang="0">
                  <a:pos x="494" y="47"/>
                </a:cxn>
                <a:cxn ang="0">
                  <a:pos x="551" y="38"/>
                </a:cxn>
                <a:cxn ang="0">
                  <a:pos x="546" y="17"/>
                </a:cxn>
                <a:cxn ang="0">
                  <a:pos x="467" y="1"/>
                </a:cxn>
                <a:cxn ang="0">
                  <a:pos x="393" y="10"/>
                </a:cxn>
                <a:cxn ang="0">
                  <a:pos x="337" y="11"/>
                </a:cxn>
                <a:cxn ang="0">
                  <a:pos x="291" y="31"/>
                </a:cxn>
                <a:cxn ang="0">
                  <a:pos x="280" y="37"/>
                </a:cxn>
                <a:cxn ang="0">
                  <a:pos x="247" y="47"/>
                </a:cxn>
                <a:cxn ang="0">
                  <a:pos x="216" y="58"/>
                </a:cxn>
                <a:cxn ang="0">
                  <a:pos x="162" y="47"/>
                </a:cxn>
                <a:cxn ang="0">
                  <a:pos x="133" y="70"/>
                </a:cxn>
                <a:cxn ang="0">
                  <a:pos x="88" y="99"/>
                </a:cxn>
                <a:cxn ang="0">
                  <a:pos x="0" y="142"/>
                </a:cxn>
                <a:cxn ang="0">
                  <a:pos x="56" y="158"/>
                </a:cxn>
                <a:cxn ang="0">
                  <a:pos x="16" y="172"/>
                </a:cxn>
                <a:cxn ang="0">
                  <a:pos x="50" y="194"/>
                </a:cxn>
                <a:cxn ang="0">
                  <a:pos x="95" y="192"/>
                </a:cxn>
                <a:cxn ang="0">
                  <a:pos x="163" y="211"/>
                </a:cxn>
                <a:cxn ang="0">
                  <a:pos x="197" y="256"/>
                </a:cxn>
                <a:cxn ang="0">
                  <a:pos x="202" y="297"/>
                </a:cxn>
                <a:cxn ang="0">
                  <a:pos x="245" y="312"/>
                </a:cxn>
                <a:cxn ang="0">
                  <a:pos x="240" y="328"/>
                </a:cxn>
                <a:cxn ang="0">
                  <a:pos x="234" y="356"/>
                </a:cxn>
                <a:cxn ang="0">
                  <a:pos x="226" y="390"/>
                </a:cxn>
                <a:cxn ang="0">
                  <a:pos x="235" y="436"/>
                </a:cxn>
                <a:cxn ang="0">
                  <a:pos x="256" y="463"/>
                </a:cxn>
                <a:cxn ang="0">
                  <a:pos x="287" y="498"/>
                </a:cxn>
                <a:cxn ang="0">
                  <a:pos x="331" y="515"/>
                </a:cxn>
                <a:cxn ang="0">
                  <a:pos x="344" y="471"/>
                </a:cxn>
                <a:cxn ang="0">
                  <a:pos x="363" y="449"/>
                </a:cxn>
                <a:cxn ang="0">
                  <a:pos x="365" y="427"/>
                </a:cxn>
                <a:cxn ang="0">
                  <a:pos x="384" y="413"/>
                </a:cxn>
                <a:cxn ang="0">
                  <a:pos x="401" y="409"/>
                </a:cxn>
                <a:cxn ang="0">
                  <a:pos x="461" y="369"/>
                </a:cxn>
                <a:cxn ang="0">
                  <a:pos x="500" y="359"/>
                </a:cxn>
                <a:cxn ang="0">
                  <a:pos x="576" y="325"/>
                </a:cxn>
                <a:cxn ang="0">
                  <a:pos x="535" y="316"/>
                </a:cxn>
                <a:cxn ang="0">
                  <a:pos x="577" y="319"/>
                </a:cxn>
                <a:cxn ang="0">
                  <a:pos x="569" y="280"/>
                </a:cxn>
                <a:cxn ang="0">
                  <a:pos x="547" y="261"/>
                </a:cxn>
                <a:cxn ang="0">
                  <a:pos x="596" y="254"/>
                </a:cxn>
                <a:cxn ang="0">
                  <a:pos x="609" y="230"/>
                </a:cxn>
                <a:cxn ang="0">
                  <a:pos x="603" y="193"/>
                </a:cxn>
                <a:cxn ang="0">
                  <a:pos x="590" y="178"/>
                </a:cxn>
                <a:cxn ang="0">
                  <a:pos x="595" y="162"/>
                </a:cxn>
                <a:cxn ang="0">
                  <a:pos x="578" y="154"/>
                </a:cxn>
                <a:cxn ang="0">
                  <a:pos x="624" y="106"/>
                </a:cxn>
                <a:cxn ang="0">
                  <a:pos x="613" y="94"/>
                </a:cxn>
                <a:cxn ang="0">
                  <a:pos x="626" y="81"/>
                </a:cxn>
                <a:cxn ang="0">
                  <a:pos x="691" y="58"/>
                </a:cxn>
                <a:cxn ang="0">
                  <a:pos x="228" y="329"/>
                </a:cxn>
                <a:cxn ang="0">
                  <a:pos x="216" y="342"/>
                </a:cxn>
              </a:cxnLst>
              <a:rect l="0" t="0" r="r" b="b"/>
              <a:pathLst>
                <a:path w="691" h="516">
                  <a:moveTo>
                    <a:pt x="652" y="47"/>
                  </a:moveTo>
                  <a:cubicBezTo>
                    <a:pt x="640" y="47"/>
                    <a:pt x="630" y="49"/>
                    <a:pt x="629" y="58"/>
                  </a:cubicBezTo>
                  <a:cubicBezTo>
                    <a:pt x="628" y="67"/>
                    <a:pt x="613" y="56"/>
                    <a:pt x="606" y="59"/>
                  </a:cubicBezTo>
                  <a:cubicBezTo>
                    <a:pt x="599" y="62"/>
                    <a:pt x="603" y="52"/>
                    <a:pt x="596" y="56"/>
                  </a:cubicBezTo>
                  <a:cubicBezTo>
                    <a:pt x="589" y="59"/>
                    <a:pt x="582" y="67"/>
                    <a:pt x="574" y="70"/>
                  </a:cubicBezTo>
                  <a:cubicBezTo>
                    <a:pt x="566" y="74"/>
                    <a:pt x="560" y="82"/>
                    <a:pt x="555" y="83"/>
                  </a:cubicBezTo>
                  <a:cubicBezTo>
                    <a:pt x="550" y="83"/>
                    <a:pt x="566" y="67"/>
                    <a:pt x="574" y="59"/>
                  </a:cubicBezTo>
                  <a:cubicBezTo>
                    <a:pt x="582" y="51"/>
                    <a:pt x="577" y="42"/>
                    <a:pt x="567" y="43"/>
                  </a:cubicBezTo>
                  <a:cubicBezTo>
                    <a:pt x="556" y="44"/>
                    <a:pt x="558" y="51"/>
                    <a:pt x="552" y="52"/>
                  </a:cubicBezTo>
                  <a:cubicBezTo>
                    <a:pt x="546" y="53"/>
                    <a:pt x="518" y="68"/>
                    <a:pt x="516" y="63"/>
                  </a:cubicBezTo>
                  <a:cubicBezTo>
                    <a:pt x="515" y="59"/>
                    <a:pt x="540" y="52"/>
                    <a:pt x="540" y="49"/>
                  </a:cubicBezTo>
                  <a:cubicBezTo>
                    <a:pt x="539" y="46"/>
                    <a:pt x="508" y="45"/>
                    <a:pt x="494" y="47"/>
                  </a:cubicBezTo>
                  <a:cubicBezTo>
                    <a:pt x="480" y="49"/>
                    <a:pt x="455" y="57"/>
                    <a:pt x="455" y="53"/>
                  </a:cubicBezTo>
                  <a:cubicBezTo>
                    <a:pt x="455" y="49"/>
                    <a:pt x="484" y="44"/>
                    <a:pt x="498" y="42"/>
                  </a:cubicBezTo>
                  <a:cubicBezTo>
                    <a:pt x="513" y="40"/>
                    <a:pt x="540" y="43"/>
                    <a:pt x="551" y="38"/>
                  </a:cubicBezTo>
                  <a:cubicBezTo>
                    <a:pt x="563" y="34"/>
                    <a:pt x="580" y="33"/>
                    <a:pt x="583" y="30"/>
                  </a:cubicBezTo>
                  <a:cubicBezTo>
                    <a:pt x="586" y="26"/>
                    <a:pt x="570" y="21"/>
                    <a:pt x="562" y="21"/>
                  </a:cubicBezTo>
                  <a:cubicBezTo>
                    <a:pt x="554" y="22"/>
                    <a:pt x="546" y="21"/>
                    <a:pt x="546" y="17"/>
                  </a:cubicBezTo>
                  <a:cubicBezTo>
                    <a:pt x="547" y="13"/>
                    <a:pt x="534" y="12"/>
                    <a:pt x="533" y="9"/>
                  </a:cubicBezTo>
                  <a:cubicBezTo>
                    <a:pt x="531" y="6"/>
                    <a:pt x="506" y="8"/>
                    <a:pt x="501" y="5"/>
                  </a:cubicBezTo>
                  <a:cubicBezTo>
                    <a:pt x="496" y="1"/>
                    <a:pt x="480" y="0"/>
                    <a:pt x="467" y="1"/>
                  </a:cubicBezTo>
                  <a:cubicBezTo>
                    <a:pt x="453" y="2"/>
                    <a:pt x="426" y="1"/>
                    <a:pt x="420" y="2"/>
                  </a:cubicBezTo>
                  <a:cubicBezTo>
                    <a:pt x="413" y="3"/>
                    <a:pt x="409" y="5"/>
                    <a:pt x="404" y="5"/>
                  </a:cubicBezTo>
                  <a:cubicBezTo>
                    <a:pt x="398" y="4"/>
                    <a:pt x="389" y="6"/>
                    <a:pt x="393" y="10"/>
                  </a:cubicBezTo>
                  <a:cubicBezTo>
                    <a:pt x="399" y="16"/>
                    <a:pt x="384" y="19"/>
                    <a:pt x="385" y="14"/>
                  </a:cubicBezTo>
                  <a:cubicBezTo>
                    <a:pt x="386" y="9"/>
                    <a:pt x="372" y="7"/>
                    <a:pt x="367" y="11"/>
                  </a:cubicBezTo>
                  <a:cubicBezTo>
                    <a:pt x="362" y="15"/>
                    <a:pt x="340" y="6"/>
                    <a:pt x="337" y="11"/>
                  </a:cubicBezTo>
                  <a:cubicBezTo>
                    <a:pt x="333" y="15"/>
                    <a:pt x="307" y="14"/>
                    <a:pt x="299" y="15"/>
                  </a:cubicBezTo>
                  <a:cubicBezTo>
                    <a:pt x="292" y="16"/>
                    <a:pt x="311" y="22"/>
                    <a:pt x="311" y="25"/>
                  </a:cubicBezTo>
                  <a:cubicBezTo>
                    <a:pt x="310" y="29"/>
                    <a:pt x="286" y="25"/>
                    <a:pt x="291" y="31"/>
                  </a:cubicBezTo>
                  <a:cubicBezTo>
                    <a:pt x="296" y="37"/>
                    <a:pt x="312" y="42"/>
                    <a:pt x="319" y="49"/>
                  </a:cubicBezTo>
                  <a:cubicBezTo>
                    <a:pt x="327" y="57"/>
                    <a:pt x="313" y="52"/>
                    <a:pt x="305" y="47"/>
                  </a:cubicBezTo>
                  <a:cubicBezTo>
                    <a:pt x="296" y="41"/>
                    <a:pt x="285" y="43"/>
                    <a:pt x="280" y="37"/>
                  </a:cubicBezTo>
                  <a:cubicBezTo>
                    <a:pt x="274" y="32"/>
                    <a:pt x="254" y="27"/>
                    <a:pt x="249" y="31"/>
                  </a:cubicBezTo>
                  <a:cubicBezTo>
                    <a:pt x="243" y="34"/>
                    <a:pt x="263" y="42"/>
                    <a:pt x="263" y="46"/>
                  </a:cubicBezTo>
                  <a:cubicBezTo>
                    <a:pt x="263" y="51"/>
                    <a:pt x="250" y="45"/>
                    <a:pt x="247" y="47"/>
                  </a:cubicBezTo>
                  <a:cubicBezTo>
                    <a:pt x="245" y="49"/>
                    <a:pt x="233" y="36"/>
                    <a:pt x="227" y="36"/>
                  </a:cubicBezTo>
                  <a:cubicBezTo>
                    <a:pt x="220" y="36"/>
                    <a:pt x="226" y="42"/>
                    <a:pt x="226" y="50"/>
                  </a:cubicBezTo>
                  <a:cubicBezTo>
                    <a:pt x="226" y="58"/>
                    <a:pt x="213" y="63"/>
                    <a:pt x="216" y="58"/>
                  </a:cubicBezTo>
                  <a:cubicBezTo>
                    <a:pt x="220" y="52"/>
                    <a:pt x="217" y="37"/>
                    <a:pt x="210" y="35"/>
                  </a:cubicBezTo>
                  <a:cubicBezTo>
                    <a:pt x="203" y="32"/>
                    <a:pt x="185" y="40"/>
                    <a:pt x="176" y="40"/>
                  </a:cubicBezTo>
                  <a:cubicBezTo>
                    <a:pt x="167" y="40"/>
                    <a:pt x="154" y="43"/>
                    <a:pt x="162" y="47"/>
                  </a:cubicBezTo>
                  <a:cubicBezTo>
                    <a:pt x="170" y="52"/>
                    <a:pt x="162" y="55"/>
                    <a:pt x="155" y="50"/>
                  </a:cubicBezTo>
                  <a:cubicBezTo>
                    <a:pt x="148" y="45"/>
                    <a:pt x="125" y="50"/>
                    <a:pt x="130" y="53"/>
                  </a:cubicBezTo>
                  <a:cubicBezTo>
                    <a:pt x="134" y="56"/>
                    <a:pt x="136" y="66"/>
                    <a:pt x="133" y="70"/>
                  </a:cubicBezTo>
                  <a:cubicBezTo>
                    <a:pt x="130" y="74"/>
                    <a:pt x="120" y="66"/>
                    <a:pt x="111" y="67"/>
                  </a:cubicBezTo>
                  <a:cubicBezTo>
                    <a:pt x="102" y="67"/>
                    <a:pt x="58" y="89"/>
                    <a:pt x="60" y="94"/>
                  </a:cubicBezTo>
                  <a:cubicBezTo>
                    <a:pt x="63" y="100"/>
                    <a:pt x="82" y="95"/>
                    <a:pt x="88" y="99"/>
                  </a:cubicBezTo>
                  <a:cubicBezTo>
                    <a:pt x="94" y="102"/>
                    <a:pt x="86" y="114"/>
                    <a:pt x="79" y="119"/>
                  </a:cubicBezTo>
                  <a:cubicBezTo>
                    <a:pt x="71" y="124"/>
                    <a:pt x="44" y="120"/>
                    <a:pt x="43" y="126"/>
                  </a:cubicBezTo>
                  <a:cubicBezTo>
                    <a:pt x="43" y="132"/>
                    <a:pt x="0" y="133"/>
                    <a:pt x="0" y="142"/>
                  </a:cubicBezTo>
                  <a:cubicBezTo>
                    <a:pt x="0" y="146"/>
                    <a:pt x="2" y="150"/>
                    <a:pt x="7" y="151"/>
                  </a:cubicBezTo>
                  <a:cubicBezTo>
                    <a:pt x="13" y="152"/>
                    <a:pt x="20" y="150"/>
                    <a:pt x="26" y="156"/>
                  </a:cubicBezTo>
                  <a:cubicBezTo>
                    <a:pt x="31" y="162"/>
                    <a:pt x="46" y="162"/>
                    <a:pt x="56" y="158"/>
                  </a:cubicBezTo>
                  <a:cubicBezTo>
                    <a:pt x="67" y="154"/>
                    <a:pt x="74" y="159"/>
                    <a:pt x="74" y="165"/>
                  </a:cubicBezTo>
                  <a:cubicBezTo>
                    <a:pt x="74" y="171"/>
                    <a:pt x="51" y="163"/>
                    <a:pt x="44" y="167"/>
                  </a:cubicBezTo>
                  <a:cubicBezTo>
                    <a:pt x="37" y="171"/>
                    <a:pt x="15" y="168"/>
                    <a:pt x="16" y="172"/>
                  </a:cubicBezTo>
                  <a:cubicBezTo>
                    <a:pt x="17" y="177"/>
                    <a:pt x="28" y="176"/>
                    <a:pt x="36" y="178"/>
                  </a:cubicBezTo>
                  <a:cubicBezTo>
                    <a:pt x="45" y="179"/>
                    <a:pt x="37" y="183"/>
                    <a:pt x="37" y="187"/>
                  </a:cubicBezTo>
                  <a:cubicBezTo>
                    <a:pt x="36" y="190"/>
                    <a:pt x="41" y="190"/>
                    <a:pt x="50" y="194"/>
                  </a:cubicBezTo>
                  <a:cubicBezTo>
                    <a:pt x="59" y="198"/>
                    <a:pt x="73" y="201"/>
                    <a:pt x="68" y="196"/>
                  </a:cubicBezTo>
                  <a:cubicBezTo>
                    <a:pt x="64" y="191"/>
                    <a:pt x="77" y="192"/>
                    <a:pt x="80" y="195"/>
                  </a:cubicBezTo>
                  <a:cubicBezTo>
                    <a:pt x="82" y="198"/>
                    <a:pt x="88" y="190"/>
                    <a:pt x="95" y="192"/>
                  </a:cubicBezTo>
                  <a:cubicBezTo>
                    <a:pt x="101" y="194"/>
                    <a:pt x="103" y="186"/>
                    <a:pt x="108" y="189"/>
                  </a:cubicBezTo>
                  <a:cubicBezTo>
                    <a:pt x="113" y="193"/>
                    <a:pt x="137" y="195"/>
                    <a:pt x="145" y="199"/>
                  </a:cubicBezTo>
                  <a:cubicBezTo>
                    <a:pt x="153" y="203"/>
                    <a:pt x="164" y="204"/>
                    <a:pt x="163" y="211"/>
                  </a:cubicBezTo>
                  <a:cubicBezTo>
                    <a:pt x="162" y="217"/>
                    <a:pt x="169" y="222"/>
                    <a:pt x="178" y="226"/>
                  </a:cubicBezTo>
                  <a:cubicBezTo>
                    <a:pt x="187" y="230"/>
                    <a:pt x="189" y="238"/>
                    <a:pt x="189" y="244"/>
                  </a:cubicBezTo>
                  <a:cubicBezTo>
                    <a:pt x="188" y="250"/>
                    <a:pt x="198" y="254"/>
                    <a:pt x="197" y="256"/>
                  </a:cubicBezTo>
                  <a:cubicBezTo>
                    <a:pt x="195" y="259"/>
                    <a:pt x="196" y="263"/>
                    <a:pt x="202" y="268"/>
                  </a:cubicBezTo>
                  <a:cubicBezTo>
                    <a:pt x="208" y="273"/>
                    <a:pt x="193" y="277"/>
                    <a:pt x="197" y="282"/>
                  </a:cubicBezTo>
                  <a:cubicBezTo>
                    <a:pt x="200" y="287"/>
                    <a:pt x="191" y="296"/>
                    <a:pt x="202" y="297"/>
                  </a:cubicBezTo>
                  <a:cubicBezTo>
                    <a:pt x="213" y="299"/>
                    <a:pt x="211" y="290"/>
                    <a:pt x="219" y="290"/>
                  </a:cubicBezTo>
                  <a:cubicBezTo>
                    <a:pt x="227" y="290"/>
                    <a:pt x="219" y="297"/>
                    <a:pt x="223" y="301"/>
                  </a:cubicBezTo>
                  <a:cubicBezTo>
                    <a:pt x="227" y="306"/>
                    <a:pt x="236" y="305"/>
                    <a:pt x="245" y="312"/>
                  </a:cubicBezTo>
                  <a:cubicBezTo>
                    <a:pt x="253" y="319"/>
                    <a:pt x="248" y="322"/>
                    <a:pt x="240" y="316"/>
                  </a:cubicBezTo>
                  <a:cubicBezTo>
                    <a:pt x="232" y="311"/>
                    <a:pt x="210" y="312"/>
                    <a:pt x="210" y="314"/>
                  </a:cubicBezTo>
                  <a:cubicBezTo>
                    <a:pt x="210" y="316"/>
                    <a:pt x="235" y="330"/>
                    <a:pt x="240" y="328"/>
                  </a:cubicBezTo>
                  <a:cubicBezTo>
                    <a:pt x="246" y="326"/>
                    <a:pt x="254" y="336"/>
                    <a:pt x="250" y="340"/>
                  </a:cubicBezTo>
                  <a:cubicBezTo>
                    <a:pt x="247" y="343"/>
                    <a:pt x="249" y="351"/>
                    <a:pt x="248" y="355"/>
                  </a:cubicBezTo>
                  <a:cubicBezTo>
                    <a:pt x="247" y="359"/>
                    <a:pt x="239" y="355"/>
                    <a:pt x="234" y="356"/>
                  </a:cubicBezTo>
                  <a:cubicBezTo>
                    <a:pt x="228" y="357"/>
                    <a:pt x="225" y="358"/>
                    <a:pt x="225" y="364"/>
                  </a:cubicBezTo>
                  <a:cubicBezTo>
                    <a:pt x="225" y="370"/>
                    <a:pt x="216" y="374"/>
                    <a:pt x="215" y="381"/>
                  </a:cubicBezTo>
                  <a:cubicBezTo>
                    <a:pt x="214" y="388"/>
                    <a:pt x="222" y="387"/>
                    <a:pt x="226" y="390"/>
                  </a:cubicBezTo>
                  <a:cubicBezTo>
                    <a:pt x="231" y="393"/>
                    <a:pt x="218" y="395"/>
                    <a:pt x="218" y="400"/>
                  </a:cubicBezTo>
                  <a:cubicBezTo>
                    <a:pt x="217" y="405"/>
                    <a:pt x="229" y="414"/>
                    <a:pt x="233" y="417"/>
                  </a:cubicBezTo>
                  <a:cubicBezTo>
                    <a:pt x="238" y="419"/>
                    <a:pt x="234" y="430"/>
                    <a:pt x="235" y="436"/>
                  </a:cubicBezTo>
                  <a:cubicBezTo>
                    <a:pt x="237" y="442"/>
                    <a:pt x="243" y="435"/>
                    <a:pt x="242" y="442"/>
                  </a:cubicBezTo>
                  <a:cubicBezTo>
                    <a:pt x="241" y="449"/>
                    <a:pt x="247" y="449"/>
                    <a:pt x="248" y="453"/>
                  </a:cubicBezTo>
                  <a:cubicBezTo>
                    <a:pt x="248" y="458"/>
                    <a:pt x="258" y="457"/>
                    <a:pt x="256" y="463"/>
                  </a:cubicBezTo>
                  <a:cubicBezTo>
                    <a:pt x="254" y="469"/>
                    <a:pt x="259" y="473"/>
                    <a:pt x="262" y="477"/>
                  </a:cubicBezTo>
                  <a:cubicBezTo>
                    <a:pt x="264" y="480"/>
                    <a:pt x="273" y="486"/>
                    <a:pt x="274" y="490"/>
                  </a:cubicBezTo>
                  <a:cubicBezTo>
                    <a:pt x="276" y="494"/>
                    <a:pt x="281" y="500"/>
                    <a:pt x="287" y="498"/>
                  </a:cubicBezTo>
                  <a:cubicBezTo>
                    <a:pt x="293" y="497"/>
                    <a:pt x="293" y="502"/>
                    <a:pt x="298" y="502"/>
                  </a:cubicBezTo>
                  <a:cubicBezTo>
                    <a:pt x="303" y="501"/>
                    <a:pt x="310" y="504"/>
                    <a:pt x="311" y="507"/>
                  </a:cubicBezTo>
                  <a:cubicBezTo>
                    <a:pt x="313" y="511"/>
                    <a:pt x="327" y="514"/>
                    <a:pt x="331" y="515"/>
                  </a:cubicBezTo>
                  <a:cubicBezTo>
                    <a:pt x="335" y="516"/>
                    <a:pt x="336" y="508"/>
                    <a:pt x="339" y="506"/>
                  </a:cubicBezTo>
                  <a:cubicBezTo>
                    <a:pt x="343" y="504"/>
                    <a:pt x="342" y="490"/>
                    <a:pt x="345" y="489"/>
                  </a:cubicBezTo>
                  <a:cubicBezTo>
                    <a:pt x="348" y="488"/>
                    <a:pt x="347" y="472"/>
                    <a:pt x="344" y="471"/>
                  </a:cubicBezTo>
                  <a:cubicBezTo>
                    <a:pt x="341" y="470"/>
                    <a:pt x="342" y="464"/>
                    <a:pt x="350" y="465"/>
                  </a:cubicBezTo>
                  <a:cubicBezTo>
                    <a:pt x="357" y="466"/>
                    <a:pt x="355" y="459"/>
                    <a:pt x="358" y="458"/>
                  </a:cubicBezTo>
                  <a:cubicBezTo>
                    <a:pt x="362" y="457"/>
                    <a:pt x="360" y="450"/>
                    <a:pt x="363" y="449"/>
                  </a:cubicBezTo>
                  <a:cubicBezTo>
                    <a:pt x="366" y="448"/>
                    <a:pt x="365" y="444"/>
                    <a:pt x="363" y="441"/>
                  </a:cubicBezTo>
                  <a:cubicBezTo>
                    <a:pt x="361" y="438"/>
                    <a:pt x="364" y="436"/>
                    <a:pt x="368" y="436"/>
                  </a:cubicBezTo>
                  <a:cubicBezTo>
                    <a:pt x="372" y="435"/>
                    <a:pt x="371" y="429"/>
                    <a:pt x="365" y="427"/>
                  </a:cubicBezTo>
                  <a:cubicBezTo>
                    <a:pt x="360" y="425"/>
                    <a:pt x="362" y="419"/>
                    <a:pt x="367" y="423"/>
                  </a:cubicBezTo>
                  <a:cubicBezTo>
                    <a:pt x="372" y="427"/>
                    <a:pt x="376" y="424"/>
                    <a:pt x="373" y="420"/>
                  </a:cubicBezTo>
                  <a:cubicBezTo>
                    <a:pt x="370" y="416"/>
                    <a:pt x="377" y="414"/>
                    <a:pt x="384" y="413"/>
                  </a:cubicBezTo>
                  <a:cubicBezTo>
                    <a:pt x="391" y="413"/>
                    <a:pt x="395" y="409"/>
                    <a:pt x="393" y="404"/>
                  </a:cubicBezTo>
                  <a:cubicBezTo>
                    <a:pt x="392" y="398"/>
                    <a:pt x="401" y="399"/>
                    <a:pt x="399" y="403"/>
                  </a:cubicBezTo>
                  <a:cubicBezTo>
                    <a:pt x="397" y="408"/>
                    <a:pt x="398" y="413"/>
                    <a:pt x="401" y="409"/>
                  </a:cubicBezTo>
                  <a:cubicBezTo>
                    <a:pt x="405" y="406"/>
                    <a:pt x="411" y="408"/>
                    <a:pt x="422" y="405"/>
                  </a:cubicBezTo>
                  <a:cubicBezTo>
                    <a:pt x="434" y="402"/>
                    <a:pt x="445" y="392"/>
                    <a:pt x="447" y="383"/>
                  </a:cubicBezTo>
                  <a:cubicBezTo>
                    <a:pt x="450" y="374"/>
                    <a:pt x="463" y="375"/>
                    <a:pt x="461" y="369"/>
                  </a:cubicBezTo>
                  <a:cubicBezTo>
                    <a:pt x="460" y="363"/>
                    <a:pt x="464" y="361"/>
                    <a:pt x="472" y="365"/>
                  </a:cubicBezTo>
                  <a:cubicBezTo>
                    <a:pt x="480" y="369"/>
                    <a:pt x="474" y="362"/>
                    <a:pt x="483" y="362"/>
                  </a:cubicBezTo>
                  <a:cubicBezTo>
                    <a:pt x="492" y="362"/>
                    <a:pt x="491" y="359"/>
                    <a:pt x="500" y="359"/>
                  </a:cubicBezTo>
                  <a:cubicBezTo>
                    <a:pt x="509" y="358"/>
                    <a:pt x="532" y="354"/>
                    <a:pt x="540" y="348"/>
                  </a:cubicBezTo>
                  <a:cubicBezTo>
                    <a:pt x="548" y="341"/>
                    <a:pt x="565" y="335"/>
                    <a:pt x="572" y="331"/>
                  </a:cubicBezTo>
                  <a:cubicBezTo>
                    <a:pt x="579" y="327"/>
                    <a:pt x="581" y="323"/>
                    <a:pt x="576" y="325"/>
                  </a:cubicBezTo>
                  <a:cubicBezTo>
                    <a:pt x="572" y="328"/>
                    <a:pt x="563" y="328"/>
                    <a:pt x="556" y="326"/>
                  </a:cubicBezTo>
                  <a:cubicBezTo>
                    <a:pt x="550" y="325"/>
                    <a:pt x="539" y="319"/>
                    <a:pt x="531" y="323"/>
                  </a:cubicBezTo>
                  <a:cubicBezTo>
                    <a:pt x="524" y="328"/>
                    <a:pt x="528" y="317"/>
                    <a:pt x="535" y="316"/>
                  </a:cubicBezTo>
                  <a:cubicBezTo>
                    <a:pt x="541" y="315"/>
                    <a:pt x="538" y="312"/>
                    <a:pt x="537" y="305"/>
                  </a:cubicBezTo>
                  <a:cubicBezTo>
                    <a:pt x="535" y="299"/>
                    <a:pt x="547" y="303"/>
                    <a:pt x="553" y="311"/>
                  </a:cubicBezTo>
                  <a:cubicBezTo>
                    <a:pt x="558" y="318"/>
                    <a:pt x="568" y="322"/>
                    <a:pt x="577" y="319"/>
                  </a:cubicBezTo>
                  <a:cubicBezTo>
                    <a:pt x="586" y="316"/>
                    <a:pt x="578" y="309"/>
                    <a:pt x="581" y="304"/>
                  </a:cubicBezTo>
                  <a:cubicBezTo>
                    <a:pt x="585" y="299"/>
                    <a:pt x="554" y="283"/>
                    <a:pt x="552" y="278"/>
                  </a:cubicBezTo>
                  <a:cubicBezTo>
                    <a:pt x="550" y="273"/>
                    <a:pt x="560" y="276"/>
                    <a:pt x="569" y="280"/>
                  </a:cubicBezTo>
                  <a:cubicBezTo>
                    <a:pt x="577" y="284"/>
                    <a:pt x="579" y="273"/>
                    <a:pt x="579" y="268"/>
                  </a:cubicBezTo>
                  <a:cubicBezTo>
                    <a:pt x="579" y="264"/>
                    <a:pt x="561" y="263"/>
                    <a:pt x="552" y="268"/>
                  </a:cubicBezTo>
                  <a:cubicBezTo>
                    <a:pt x="544" y="273"/>
                    <a:pt x="536" y="262"/>
                    <a:pt x="547" y="261"/>
                  </a:cubicBezTo>
                  <a:cubicBezTo>
                    <a:pt x="559" y="259"/>
                    <a:pt x="548" y="255"/>
                    <a:pt x="552" y="251"/>
                  </a:cubicBezTo>
                  <a:cubicBezTo>
                    <a:pt x="555" y="248"/>
                    <a:pt x="569" y="261"/>
                    <a:pt x="577" y="259"/>
                  </a:cubicBezTo>
                  <a:cubicBezTo>
                    <a:pt x="584" y="256"/>
                    <a:pt x="589" y="259"/>
                    <a:pt x="596" y="254"/>
                  </a:cubicBezTo>
                  <a:cubicBezTo>
                    <a:pt x="602" y="249"/>
                    <a:pt x="584" y="244"/>
                    <a:pt x="581" y="240"/>
                  </a:cubicBezTo>
                  <a:cubicBezTo>
                    <a:pt x="577" y="236"/>
                    <a:pt x="599" y="237"/>
                    <a:pt x="606" y="238"/>
                  </a:cubicBezTo>
                  <a:cubicBezTo>
                    <a:pt x="612" y="238"/>
                    <a:pt x="614" y="228"/>
                    <a:pt x="609" y="230"/>
                  </a:cubicBezTo>
                  <a:cubicBezTo>
                    <a:pt x="603" y="232"/>
                    <a:pt x="584" y="223"/>
                    <a:pt x="588" y="217"/>
                  </a:cubicBezTo>
                  <a:cubicBezTo>
                    <a:pt x="592" y="211"/>
                    <a:pt x="600" y="218"/>
                    <a:pt x="608" y="214"/>
                  </a:cubicBezTo>
                  <a:cubicBezTo>
                    <a:pt x="616" y="210"/>
                    <a:pt x="609" y="193"/>
                    <a:pt x="603" y="193"/>
                  </a:cubicBezTo>
                  <a:cubicBezTo>
                    <a:pt x="597" y="193"/>
                    <a:pt x="583" y="191"/>
                    <a:pt x="583" y="188"/>
                  </a:cubicBezTo>
                  <a:cubicBezTo>
                    <a:pt x="583" y="185"/>
                    <a:pt x="571" y="183"/>
                    <a:pt x="574" y="180"/>
                  </a:cubicBezTo>
                  <a:cubicBezTo>
                    <a:pt x="578" y="177"/>
                    <a:pt x="582" y="183"/>
                    <a:pt x="590" y="178"/>
                  </a:cubicBezTo>
                  <a:cubicBezTo>
                    <a:pt x="597" y="172"/>
                    <a:pt x="613" y="179"/>
                    <a:pt x="620" y="178"/>
                  </a:cubicBezTo>
                  <a:cubicBezTo>
                    <a:pt x="627" y="176"/>
                    <a:pt x="617" y="163"/>
                    <a:pt x="613" y="166"/>
                  </a:cubicBezTo>
                  <a:cubicBezTo>
                    <a:pt x="609" y="168"/>
                    <a:pt x="596" y="169"/>
                    <a:pt x="595" y="162"/>
                  </a:cubicBezTo>
                  <a:cubicBezTo>
                    <a:pt x="594" y="155"/>
                    <a:pt x="608" y="162"/>
                    <a:pt x="610" y="158"/>
                  </a:cubicBezTo>
                  <a:cubicBezTo>
                    <a:pt x="612" y="155"/>
                    <a:pt x="591" y="146"/>
                    <a:pt x="587" y="153"/>
                  </a:cubicBezTo>
                  <a:cubicBezTo>
                    <a:pt x="584" y="160"/>
                    <a:pt x="572" y="158"/>
                    <a:pt x="578" y="154"/>
                  </a:cubicBezTo>
                  <a:cubicBezTo>
                    <a:pt x="585" y="150"/>
                    <a:pt x="586" y="139"/>
                    <a:pt x="585" y="133"/>
                  </a:cubicBezTo>
                  <a:cubicBezTo>
                    <a:pt x="585" y="127"/>
                    <a:pt x="608" y="127"/>
                    <a:pt x="605" y="118"/>
                  </a:cubicBezTo>
                  <a:cubicBezTo>
                    <a:pt x="603" y="108"/>
                    <a:pt x="616" y="106"/>
                    <a:pt x="624" y="106"/>
                  </a:cubicBezTo>
                  <a:cubicBezTo>
                    <a:pt x="632" y="106"/>
                    <a:pt x="624" y="96"/>
                    <a:pt x="616" y="97"/>
                  </a:cubicBezTo>
                  <a:cubicBezTo>
                    <a:pt x="609" y="98"/>
                    <a:pt x="601" y="107"/>
                    <a:pt x="598" y="103"/>
                  </a:cubicBezTo>
                  <a:cubicBezTo>
                    <a:pt x="594" y="100"/>
                    <a:pt x="606" y="94"/>
                    <a:pt x="613" y="94"/>
                  </a:cubicBezTo>
                  <a:cubicBezTo>
                    <a:pt x="620" y="94"/>
                    <a:pt x="636" y="93"/>
                    <a:pt x="641" y="90"/>
                  </a:cubicBezTo>
                  <a:cubicBezTo>
                    <a:pt x="647" y="87"/>
                    <a:pt x="631" y="84"/>
                    <a:pt x="621" y="85"/>
                  </a:cubicBezTo>
                  <a:cubicBezTo>
                    <a:pt x="610" y="86"/>
                    <a:pt x="610" y="82"/>
                    <a:pt x="626" y="81"/>
                  </a:cubicBezTo>
                  <a:cubicBezTo>
                    <a:pt x="642" y="81"/>
                    <a:pt x="639" y="78"/>
                    <a:pt x="651" y="76"/>
                  </a:cubicBezTo>
                  <a:cubicBezTo>
                    <a:pt x="662" y="75"/>
                    <a:pt x="658" y="70"/>
                    <a:pt x="665" y="70"/>
                  </a:cubicBezTo>
                  <a:cubicBezTo>
                    <a:pt x="672" y="70"/>
                    <a:pt x="691" y="62"/>
                    <a:pt x="691" y="58"/>
                  </a:cubicBezTo>
                  <a:cubicBezTo>
                    <a:pt x="691" y="55"/>
                    <a:pt x="664" y="47"/>
                    <a:pt x="652" y="47"/>
                  </a:cubicBezTo>
                  <a:close/>
                  <a:moveTo>
                    <a:pt x="237" y="338"/>
                  </a:moveTo>
                  <a:cubicBezTo>
                    <a:pt x="237" y="332"/>
                    <a:pt x="231" y="336"/>
                    <a:pt x="228" y="329"/>
                  </a:cubicBezTo>
                  <a:cubicBezTo>
                    <a:pt x="224" y="323"/>
                    <a:pt x="207" y="320"/>
                    <a:pt x="206" y="325"/>
                  </a:cubicBezTo>
                  <a:cubicBezTo>
                    <a:pt x="205" y="327"/>
                    <a:pt x="200" y="330"/>
                    <a:pt x="204" y="335"/>
                  </a:cubicBezTo>
                  <a:cubicBezTo>
                    <a:pt x="208" y="340"/>
                    <a:pt x="211" y="338"/>
                    <a:pt x="216" y="342"/>
                  </a:cubicBezTo>
                  <a:cubicBezTo>
                    <a:pt x="221" y="347"/>
                    <a:pt x="236" y="343"/>
                    <a:pt x="237" y="338"/>
                  </a:cubicBezTo>
                  <a:close/>
                </a:path>
              </a:pathLst>
            </a:custGeom>
            <a:grpFill/>
            <a:ln w="3175" cap="flat">
              <a:noFill/>
              <a:prstDash val="solid"/>
              <a:miter lim="800000"/>
              <a:headEnd/>
              <a:tailEnd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dirty="0">
                <a:solidFill>
                  <a:prstClr val="black"/>
                </a:solidFill>
                <a:latin typeface="+mn-lt"/>
                <a:ea typeface="造字工房悦黑体验版常规体" pitchFamily="50" charset="-122"/>
              </a:endParaRPr>
            </a:p>
          </p:txBody>
        </p:sp>
        <p:sp>
          <p:nvSpPr>
            <p:cNvPr id="201" name="Freeform 124"/>
            <p:cNvSpPr>
              <a:spLocks noEditPoints="1"/>
            </p:cNvSpPr>
            <p:nvPr/>
          </p:nvSpPr>
          <p:spPr bwMode="auto">
            <a:xfrm>
              <a:off x="1647448" y="1245497"/>
              <a:ext cx="2293370" cy="1764568"/>
            </a:xfrm>
            <a:custGeom>
              <a:avLst/>
              <a:gdLst/>
              <a:ahLst/>
              <a:cxnLst>
                <a:cxn ang="0">
                  <a:pos x="205" y="683"/>
                </a:cxn>
                <a:cxn ang="0">
                  <a:pos x="189" y="227"/>
                </a:cxn>
                <a:cxn ang="0">
                  <a:pos x="387" y="251"/>
                </a:cxn>
                <a:cxn ang="0">
                  <a:pos x="257" y="269"/>
                </a:cxn>
                <a:cxn ang="0">
                  <a:pos x="386" y="334"/>
                </a:cxn>
                <a:cxn ang="0">
                  <a:pos x="237" y="194"/>
                </a:cxn>
                <a:cxn ang="0">
                  <a:pos x="208" y="185"/>
                </a:cxn>
                <a:cxn ang="0">
                  <a:pos x="369" y="213"/>
                </a:cxn>
                <a:cxn ang="0">
                  <a:pos x="297" y="144"/>
                </a:cxn>
                <a:cxn ang="0">
                  <a:pos x="413" y="119"/>
                </a:cxn>
                <a:cxn ang="0">
                  <a:pos x="416" y="161"/>
                </a:cxn>
                <a:cxn ang="0">
                  <a:pos x="420" y="185"/>
                </a:cxn>
                <a:cxn ang="0">
                  <a:pos x="543" y="147"/>
                </a:cxn>
                <a:cxn ang="0">
                  <a:pos x="492" y="232"/>
                </a:cxn>
                <a:cxn ang="0">
                  <a:pos x="687" y="220"/>
                </a:cxn>
                <a:cxn ang="0">
                  <a:pos x="580" y="151"/>
                </a:cxn>
                <a:cxn ang="0">
                  <a:pos x="598" y="83"/>
                </a:cxn>
                <a:cxn ang="0">
                  <a:pos x="587" y="66"/>
                </a:cxn>
                <a:cxn ang="0">
                  <a:pos x="634" y="120"/>
                </a:cxn>
                <a:cxn ang="0">
                  <a:pos x="698" y="180"/>
                </a:cxn>
                <a:cxn ang="0">
                  <a:pos x="795" y="87"/>
                </a:cxn>
                <a:cxn ang="0">
                  <a:pos x="760" y="9"/>
                </a:cxn>
                <a:cxn ang="0">
                  <a:pos x="569" y="46"/>
                </a:cxn>
                <a:cxn ang="0">
                  <a:pos x="624" y="440"/>
                </a:cxn>
                <a:cxn ang="0">
                  <a:pos x="827" y="340"/>
                </a:cxn>
                <a:cxn ang="0">
                  <a:pos x="746" y="272"/>
                </a:cxn>
                <a:cxn ang="0">
                  <a:pos x="624" y="250"/>
                </a:cxn>
                <a:cxn ang="0">
                  <a:pos x="704" y="309"/>
                </a:cxn>
                <a:cxn ang="0">
                  <a:pos x="736" y="409"/>
                </a:cxn>
                <a:cxn ang="0">
                  <a:pos x="850" y="419"/>
                </a:cxn>
                <a:cxn ang="0">
                  <a:pos x="682" y="241"/>
                </a:cxn>
                <a:cxn ang="0">
                  <a:pos x="963" y="641"/>
                </a:cxn>
                <a:cxn ang="0">
                  <a:pos x="110" y="629"/>
                </a:cxn>
                <a:cxn ang="0">
                  <a:pos x="821" y="686"/>
                </a:cxn>
                <a:cxn ang="0">
                  <a:pos x="963" y="609"/>
                </a:cxn>
                <a:cxn ang="0">
                  <a:pos x="895" y="560"/>
                </a:cxn>
                <a:cxn ang="0">
                  <a:pos x="844" y="528"/>
                </a:cxn>
                <a:cxn ang="0">
                  <a:pos x="763" y="463"/>
                </a:cxn>
                <a:cxn ang="0">
                  <a:pos x="727" y="543"/>
                </a:cxn>
                <a:cxn ang="0">
                  <a:pos x="666" y="617"/>
                </a:cxn>
                <a:cxn ang="0">
                  <a:pos x="538" y="525"/>
                </a:cxn>
                <a:cxn ang="0">
                  <a:pos x="579" y="430"/>
                </a:cxn>
                <a:cxn ang="0">
                  <a:pos x="649" y="387"/>
                </a:cxn>
                <a:cxn ang="0">
                  <a:pos x="636" y="339"/>
                </a:cxn>
                <a:cxn ang="0">
                  <a:pos x="580" y="343"/>
                </a:cxn>
                <a:cxn ang="0">
                  <a:pos x="537" y="271"/>
                </a:cxn>
                <a:cxn ang="0">
                  <a:pos x="518" y="292"/>
                </a:cxn>
                <a:cxn ang="0">
                  <a:pos x="508" y="364"/>
                </a:cxn>
                <a:cxn ang="0">
                  <a:pos x="492" y="348"/>
                </a:cxn>
                <a:cxn ang="0">
                  <a:pos x="399" y="348"/>
                </a:cxn>
                <a:cxn ang="0">
                  <a:pos x="268" y="339"/>
                </a:cxn>
                <a:cxn ang="0">
                  <a:pos x="97" y="340"/>
                </a:cxn>
                <a:cxn ang="0">
                  <a:pos x="47" y="341"/>
                </a:cxn>
                <a:cxn ang="0">
                  <a:pos x="127" y="588"/>
                </a:cxn>
                <a:cxn ang="0">
                  <a:pos x="182" y="658"/>
                </a:cxn>
                <a:cxn ang="0">
                  <a:pos x="623" y="689"/>
                </a:cxn>
                <a:cxn ang="0">
                  <a:pos x="701" y="766"/>
                </a:cxn>
                <a:cxn ang="0">
                  <a:pos x="866" y="722"/>
                </a:cxn>
                <a:cxn ang="0">
                  <a:pos x="243" y="407"/>
                </a:cxn>
                <a:cxn ang="0">
                  <a:pos x="241" y="392"/>
                </a:cxn>
                <a:cxn ang="0">
                  <a:pos x="503" y="656"/>
                </a:cxn>
              </a:cxnLst>
              <a:rect l="0" t="0" r="r" b="b"/>
              <a:pathLst>
                <a:path w="1005" h="774">
                  <a:moveTo>
                    <a:pt x="198" y="678"/>
                  </a:moveTo>
                  <a:cubicBezTo>
                    <a:pt x="195" y="675"/>
                    <a:pt x="187" y="676"/>
                    <a:pt x="185" y="672"/>
                  </a:cubicBezTo>
                  <a:cubicBezTo>
                    <a:pt x="184" y="669"/>
                    <a:pt x="176" y="657"/>
                    <a:pt x="172" y="658"/>
                  </a:cubicBezTo>
                  <a:cubicBezTo>
                    <a:pt x="168" y="658"/>
                    <a:pt x="162" y="658"/>
                    <a:pt x="157" y="654"/>
                  </a:cubicBezTo>
                  <a:cubicBezTo>
                    <a:pt x="152" y="651"/>
                    <a:pt x="149" y="650"/>
                    <a:pt x="146" y="653"/>
                  </a:cubicBezTo>
                  <a:cubicBezTo>
                    <a:pt x="142" y="655"/>
                    <a:pt x="149" y="655"/>
                    <a:pt x="149" y="658"/>
                  </a:cubicBezTo>
                  <a:cubicBezTo>
                    <a:pt x="149" y="660"/>
                    <a:pt x="151" y="662"/>
                    <a:pt x="154" y="661"/>
                  </a:cubicBezTo>
                  <a:cubicBezTo>
                    <a:pt x="157" y="661"/>
                    <a:pt x="159" y="667"/>
                    <a:pt x="162" y="667"/>
                  </a:cubicBezTo>
                  <a:cubicBezTo>
                    <a:pt x="165" y="668"/>
                    <a:pt x="166" y="672"/>
                    <a:pt x="170" y="672"/>
                  </a:cubicBezTo>
                  <a:cubicBezTo>
                    <a:pt x="173" y="672"/>
                    <a:pt x="174" y="676"/>
                    <a:pt x="176" y="679"/>
                  </a:cubicBezTo>
                  <a:cubicBezTo>
                    <a:pt x="177" y="681"/>
                    <a:pt x="181" y="679"/>
                    <a:pt x="181" y="681"/>
                  </a:cubicBezTo>
                  <a:cubicBezTo>
                    <a:pt x="181" y="683"/>
                    <a:pt x="185" y="685"/>
                    <a:pt x="186" y="687"/>
                  </a:cubicBezTo>
                  <a:cubicBezTo>
                    <a:pt x="193" y="688"/>
                    <a:pt x="199" y="689"/>
                    <a:pt x="204" y="687"/>
                  </a:cubicBezTo>
                  <a:cubicBezTo>
                    <a:pt x="204" y="686"/>
                    <a:pt x="205" y="684"/>
                    <a:pt x="205" y="683"/>
                  </a:cubicBezTo>
                  <a:cubicBezTo>
                    <a:pt x="207" y="680"/>
                    <a:pt x="202" y="682"/>
                    <a:pt x="198" y="678"/>
                  </a:cubicBezTo>
                  <a:close/>
                  <a:moveTo>
                    <a:pt x="190" y="281"/>
                  </a:moveTo>
                  <a:cubicBezTo>
                    <a:pt x="199" y="283"/>
                    <a:pt x="200" y="299"/>
                    <a:pt x="206" y="299"/>
                  </a:cubicBezTo>
                  <a:cubicBezTo>
                    <a:pt x="210" y="299"/>
                    <a:pt x="207" y="294"/>
                    <a:pt x="213" y="294"/>
                  </a:cubicBezTo>
                  <a:cubicBezTo>
                    <a:pt x="220" y="294"/>
                    <a:pt x="218" y="291"/>
                    <a:pt x="224" y="291"/>
                  </a:cubicBezTo>
                  <a:cubicBezTo>
                    <a:pt x="230" y="292"/>
                    <a:pt x="235" y="290"/>
                    <a:pt x="235" y="283"/>
                  </a:cubicBezTo>
                  <a:cubicBezTo>
                    <a:pt x="235" y="276"/>
                    <a:pt x="240" y="273"/>
                    <a:pt x="246" y="272"/>
                  </a:cubicBezTo>
                  <a:cubicBezTo>
                    <a:pt x="252" y="270"/>
                    <a:pt x="246" y="263"/>
                    <a:pt x="255" y="261"/>
                  </a:cubicBezTo>
                  <a:cubicBezTo>
                    <a:pt x="263" y="259"/>
                    <a:pt x="287" y="249"/>
                    <a:pt x="291" y="246"/>
                  </a:cubicBezTo>
                  <a:cubicBezTo>
                    <a:pt x="295" y="243"/>
                    <a:pt x="286" y="239"/>
                    <a:pt x="277" y="233"/>
                  </a:cubicBezTo>
                  <a:cubicBezTo>
                    <a:pt x="268" y="228"/>
                    <a:pt x="261" y="226"/>
                    <a:pt x="254" y="231"/>
                  </a:cubicBezTo>
                  <a:cubicBezTo>
                    <a:pt x="247" y="235"/>
                    <a:pt x="252" y="226"/>
                    <a:pt x="247" y="228"/>
                  </a:cubicBezTo>
                  <a:cubicBezTo>
                    <a:pt x="241" y="231"/>
                    <a:pt x="226" y="224"/>
                    <a:pt x="224" y="222"/>
                  </a:cubicBezTo>
                  <a:cubicBezTo>
                    <a:pt x="222" y="219"/>
                    <a:pt x="195" y="227"/>
                    <a:pt x="189" y="227"/>
                  </a:cubicBezTo>
                  <a:cubicBezTo>
                    <a:pt x="182" y="227"/>
                    <a:pt x="189" y="234"/>
                    <a:pt x="194" y="238"/>
                  </a:cubicBezTo>
                  <a:cubicBezTo>
                    <a:pt x="198" y="241"/>
                    <a:pt x="183" y="252"/>
                    <a:pt x="186" y="255"/>
                  </a:cubicBezTo>
                  <a:cubicBezTo>
                    <a:pt x="189" y="257"/>
                    <a:pt x="183" y="264"/>
                    <a:pt x="176" y="272"/>
                  </a:cubicBezTo>
                  <a:cubicBezTo>
                    <a:pt x="169" y="280"/>
                    <a:pt x="181" y="279"/>
                    <a:pt x="190" y="281"/>
                  </a:cubicBezTo>
                  <a:close/>
                  <a:moveTo>
                    <a:pt x="440" y="322"/>
                  </a:moveTo>
                  <a:cubicBezTo>
                    <a:pt x="443" y="319"/>
                    <a:pt x="455" y="329"/>
                    <a:pt x="456" y="322"/>
                  </a:cubicBezTo>
                  <a:cubicBezTo>
                    <a:pt x="456" y="314"/>
                    <a:pt x="442" y="311"/>
                    <a:pt x="436" y="307"/>
                  </a:cubicBezTo>
                  <a:cubicBezTo>
                    <a:pt x="430" y="303"/>
                    <a:pt x="427" y="305"/>
                    <a:pt x="418" y="298"/>
                  </a:cubicBezTo>
                  <a:cubicBezTo>
                    <a:pt x="408" y="291"/>
                    <a:pt x="420" y="287"/>
                    <a:pt x="413" y="282"/>
                  </a:cubicBezTo>
                  <a:cubicBezTo>
                    <a:pt x="406" y="276"/>
                    <a:pt x="404" y="261"/>
                    <a:pt x="409" y="256"/>
                  </a:cubicBezTo>
                  <a:cubicBezTo>
                    <a:pt x="414" y="251"/>
                    <a:pt x="419" y="244"/>
                    <a:pt x="410" y="240"/>
                  </a:cubicBezTo>
                  <a:cubicBezTo>
                    <a:pt x="401" y="237"/>
                    <a:pt x="387" y="243"/>
                    <a:pt x="388" y="245"/>
                  </a:cubicBezTo>
                  <a:cubicBezTo>
                    <a:pt x="390" y="247"/>
                    <a:pt x="402" y="254"/>
                    <a:pt x="402" y="257"/>
                  </a:cubicBezTo>
                  <a:cubicBezTo>
                    <a:pt x="402" y="260"/>
                    <a:pt x="391" y="249"/>
                    <a:pt x="387" y="251"/>
                  </a:cubicBezTo>
                  <a:cubicBezTo>
                    <a:pt x="383" y="254"/>
                    <a:pt x="378" y="246"/>
                    <a:pt x="375" y="251"/>
                  </a:cubicBezTo>
                  <a:cubicBezTo>
                    <a:pt x="371" y="256"/>
                    <a:pt x="379" y="274"/>
                    <a:pt x="382" y="279"/>
                  </a:cubicBezTo>
                  <a:cubicBezTo>
                    <a:pt x="385" y="284"/>
                    <a:pt x="379" y="284"/>
                    <a:pt x="375" y="285"/>
                  </a:cubicBezTo>
                  <a:cubicBezTo>
                    <a:pt x="371" y="286"/>
                    <a:pt x="371" y="271"/>
                    <a:pt x="367" y="265"/>
                  </a:cubicBezTo>
                  <a:cubicBezTo>
                    <a:pt x="363" y="260"/>
                    <a:pt x="347" y="253"/>
                    <a:pt x="346" y="257"/>
                  </a:cubicBezTo>
                  <a:cubicBezTo>
                    <a:pt x="345" y="261"/>
                    <a:pt x="356" y="261"/>
                    <a:pt x="354" y="267"/>
                  </a:cubicBezTo>
                  <a:cubicBezTo>
                    <a:pt x="353" y="272"/>
                    <a:pt x="347" y="263"/>
                    <a:pt x="341" y="268"/>
                  </a:cubicBezTo>
                  <a:cubicBezTo>
                    <a:pt x="336" y="272"/>
                    <a:pt x="337" y="269"/>
                    <a:pt x="338" y="265"/>
                  </a:cubicBezTo>
                  <a:cubicBezTo>
                    <a:pt x="339" y="260"/>
                    <a:pt x="330" y="255"/>
                    <a:pt x="320" y="256"/>
                  </a:cubicBezTo>
                  <a:cubicBezTo>
                    <a:pt x="310" y="257"/>
                    <a:pt x="315" y="264"/>
                    <a:pt x="312" y="267"/>
                  </a:cubicBezTo>
                  <a:cubicBezTo>
                    <a:pt x="309" y="269"/>
                    <a:pt x="294" y="265"/>
                    <a:pt x="304" y="263"/>
                  </a:cubicBezTo>
                  <a:cubicBezTo>
                    <a:pt x="313" y="261"/>
                    <a:pt x="309" y="256"/>
                    <a:pt x="306" y="250"/>
                  </a:cubicBezTo>
                  <a:cubicBezTo>
                    <a:pt x="302" y="245"/>
                    <a:pt x="293" y="251"/>
                    <a:pt x="277" y="257"/>
                  </a:cubicBezTo>
                  <a:cubicBezTo>
                    <a:pt x="262" y="262"/>
                    <a:pt x="255" y="268"/>
                    <a:pt x="257" y="269"/>
                  </a:cubicBezTo>
                  <a:cubicBezTo>
                    <a:pt x="259" y="269"/>
                    <a:pt x="259" y="272"/>
                    <a:pt x="253" y="277"/>
                  </a:cubicBezTo>
                  <a:cubicBezTo>
                    <a:pt x="247" y="282"/>
                    <a:pt x="253" y="286"/>
                    <a:pt x="259" y="286"/>
                  </a:cubicBezTo>
                  <a:cubicBezTo>
                    <a:pt x="264" y="286"/>
                    <a:pt x="260" y="290"/>
                    <a:pt x="263" y="292"/>
                  </a:cubicBezTo>
                  <a:cubicBezTo>
                    <a:pt x="267" y="293"/>
                    <a:pt x="285" y="285"/>
                    <a:pt x="290" y="288"/>
                  </a:cubicBezTo>
                  <a:cubicBezTo>
                    <a:pt x="295" y="292"/>
                    <a:pt x="260" y="294"/>
                    <a:pt x="260" y="300"/>
                  </a:cubicBezTo>
                  <a:cubicBezTo>
                    <a:pt x="260" y="306"/>
                    <a:pt x="279" y="309"/>
                    <a:pt x="293" y="307"/>
                  </a:cubicBezTo>
                  <a:cubicBezTo>
                    <a:pt x="307" y="304"/>
                    <a:pt x="332" y="309"/>
                    <a:pt x="332" y="312"/>
                  </a:cubicBezTo>
                  <a:cubicBezTo>
                    <a:pt x="332" y="316"/>
                    <a:pt x="315" y="315"/>
                    <a:pt x="303" y="314"/>
                  </a:cubicBezTo>
                  <a:cubicBezTo>
                    <a:pt x="290" y="314"/>
                    <a:pt x="269" y="318"/>
                    <a:pt x="270" y="322"/>
                  </a:cubicBezTo>
                  <a:cubicBezTo>
                    <a:pt x="271" y="326"/>
                    <a:pt x="272" y="326"/>
                    <a:pt x="285" y="332"/>
                  </a:cubicBezTo>
                  <a:cubicBezTo>
                    <a:pt x="298" y="338"/>
                    <a:pt x="312" y="329"/>
                    <a:pt x="311" y="338"/>
                  </a:cubicBezTo>
                  <a:cubicBezTo>
                    <a:pt x="311" y="346"/>
                    <a:pt x="318" y="348"/>
                    <a:pt x="336" y="349"/>
                  </a:cubicBezTo>
                  <a:cubicBezTo>
                    <a:pt x="353" y="349"/>
                    <a:pt x="361" y="341"/>
                    <a:pt x="370" y="341"/>
                  </a:cubicBezTo>
                  <a:cubicBezTo>
                    <a:pt x="378" y="342"/>
                    <a:pt x="382" y="340"/>
                    <a:pt x="386" y="334"/>
                  </a:cubicBezTo>
                  <a:cubicBezTo>
                    <a:pt x="390" y="328"/>
                    <a:pt x="394" y="332"/>
                    <a:pt x="395" y="335"/>
                  </a:cubicBezTo>
                  <a:cubicBezTo>
                    <a:pt x="396" y="338"/>
                    <a:pt x="407" y="337"/>
                    <a:pt x="409" y="340"/>
                  </a:cubicBezTo>
                  <a:cubicBezTo>
                    <a:pt x="416" y="346"/>
                    <a:pt x="437" y="344"/>
                    <a:pt x="445" y="340"/>
                  </a:cubicBezTo>
                  <a:cubicBezTo>
                    <a:pt x="453" y="336"/>
                    <a:pt x="441" y="325"/>
                    <a:pt x="437" y="330"/>
                  </a:cubicBezTo>
                  <a:cubicBezTo>
                    <a:pt x="433" y="335"/>
                    <a:pt x="430" y="332"/>
                    <a:pt x="429" y="330"/>
                  </a:cubicBezTo>
                  <a:cubicBezTo>
                    <a:pt x="428" y="327"/>
                    <a:pt x="437" y="326"/>
                    <a:pt x="440" y="322"/>
                  </a:cubicBezTo>
                  <a:close/>
                  <a:moveTo>
                    <a:pt x="250" y="199"/>
                  </a:moveTo>
                  <a:cubicBezTo>
                    <a:pt x="259" y="200"/>
                    <a:pt x="268" y="192"/>
                    <a:pt x="267" y="188"/>
                  </a:cubicBezTo>
                  <a:cubicBezTo>
                    <a:pt x="267" y="183"/>
                    <a:pt x="245" y="199"/>
                    <a:pt x="250" y="199"/>
                  </a:cubicBezTo>
                  <a:close/>
                  <a:moveTo>
                    <a:pt x="208" y="185"/>
                  </a:moveTo>
                  <a:cubicBezTo>
                    <a:pt x="212" y="187"/>
                    <a:pt x="208" y="194"/>
                    <a:pt x="212" y="192"/>
                  </a:cubicBezTo>
                  <a:cubicBezTo>
                    <a:pt x="216" y="190"/>
                    <a:pt x="217" y="189"/>
                    <a:pt x="220" y="190"/>
                  </a:cubicBezTo>
                  <a:cubicBezTo>
                    <a:pt x="226" y="192"/>
                    <a:pt x="227" y="187"/>
                    <a:pt x="229" y="185"/>
                  </a:cubicBezTo>
                  <a:cubicBezTo>
                    <a:pt x="232" y="182"/>
                    <a:pt x="231" y="194"/>
                    <a:pt x="237" y="194"/>
                  </a:cubicBezTo>
                  <a:cubicBezTo>
                    <a:pt x="243" y="194"/>
                    <a:pt x="242" y="182"/>
                    <a:pt x="247" y="185"/>
                  </a:cubicBezTo>
                  <a:cubicBezTo>
                    <a:pt x="252" y="189"/>
                    <a:pt x="253" y="184"/>
                    <a:pt x="254" y="180"/>
                  </a:cubicBezTo>
                  <a:cubicBezTo>
                    <a:pt x="255" y="177"/>
                    <a:pt x="255" y="171"/>
                    <a:pt x="261" y="170"/>
                  </a:cubicBezTo>
                  <a:cubicBezTo>
                    <a:pt x="266" y="169"/>
                    <a:pt x="262" y="175"/>
                    <a:pt x="264" y="180"/>
                  </a:cubicBezTo>
                  <a:cubicBezTo>
                    <a:pt x="268" y="186"/>
                    <a:pt x="274" y="180"/>
                    <a:pt x="275" y="177"/>
                  </a:cubicBezTo>
                  <a:cubicBezTo>
                    <a:pt x="275" y="174"/>
                    <a:pt x="284" y="176"/>
                    <a:pt x="284" y="173"/>
                  </a:cubicBezTo>
                  <a:cubicBezTo>
                    <a:pt x="283" y="169"/>
                    <a:pt x="286" y="168"/>
                    <a:pt x="284" y="164"/>
                  </a:cubicBezTo>
                  <a:cubicBezTo>
                    <a:pt x="281" y="160"/>
                    <a:pt x="288" y="161"/>
                    <a:pt x="291" y="158"/>
                  </a:cubicBezTo>
                  <a:cubicBezTo>
                    <a:pt x="294" y="155"/>
                    <a:pt x="287" y="158"/>
                    <a:pt x="282" y="153"/>
                  </a:cubicBezTo>
                  <a:cubicBezTo>
                    <a:pt x="277" y="149"/>
                    <a:pt x="275" y="155"/>
                    <a:pt x="275" y="158"/>
                  </a:cubicBezTo>
                  <a:cubicBezTo>
                    <a:pt x="275" y="161"/>
                    <a:pt x="265" y="158"/>
                    <a:pt x="260" y="156"/>
                  </a:cubicBezTo>
                  <a:cubicBezTo>
                    <a:pt x="254" y="154"/>
                    <a:pt x="247" y="163"/>
                    <a:pt x="239" y="167"/>
                  </a:cubicBezTo>
                  <a:cubicBezTo>
                    <a:pt x="231" y="171"/>
                    <a:pt x="231" y="178"/>
                    <a:pt x="223" y="177"/>
                  </a:cubicBezTo>
                  <a:cubicBezTo>
                    <a:pt x="216" y="177"/>
                    <a:pt x="205" y="184"/>
                    <a:pt x="208" y="185"/>
                  </a:cubicBezTo>
                  <a:close/>
                  <a:moveTo>
                    <a:pt x="286" y="183"/>
                  </a:moveTo>
                  <a:cubicBezTo>
                    <a:pt x="279" y="183"/>
                    <a:pt x="280" y="190"/>
                    <a:pt x="288" y="190"/>
                  </a:cubicBezTo>
                  <a:cubicBezTo>
                    <a:pt x="296" y="190"/>
                    <a:pt x="298" y="193"/>
                    <a:pt x="287" y="192"/>
                  </a:cubicBezTo>
                  <a:cubicBezTo>
                    <a:pt x="275" y="192"/>
                    <a:pt x="270" y="202"/>
                    <a:pt x="278" y="200"/>
                  </a:cubicBezTo>
                  <a:cubicBezTo>
                    <a:pt x="286" y="198"/>
                    <a:pt x="296" y="198"/>
                    <a:pt x="290" y="200"/>
                  </a:cubicBezTo>
                  <a:cubicBezTo>
                    <a:pt x="284" y="202"/>
                    <a:pt x="268" y="203"/>
                    <a:pt x="270" y="206"/>
                  </a:cubicBezTo>
                  <a:cubicBezTo>
                    <a:pt x="271" y="208"/>
                    <a:pt x="278" y="208"/>
                    <a:pt x="284" y="210"/>
                  </a:cubicBezTo>
                  <a:cubicBezTo>
                    <a:pt x="291" y="213"/>
                    <a:pt x="295" y="214"/>
                    <a:pt x="300" y="209"/>
                  </a:cubicBezTo>
                  <a:cubicBezTo>
                    <a:pt x="305" y="203"/>
                    <a:pt x="311" y="198"/>
                    <a:pt x="309" y="205"/>
                  </a:cubicBezTo>
                  <a:cubicBezTo>
                    <a:pt x="306" y="213"/>
                    <a:pt x="317" y="207"/>
                    <a:pt x="330" y="207"/>
                  </a:cubicBezTo>
                  <a:cubicBezTo>
                    <a:pt x="344" y="206"/>
                    <a:pt x="328" y="215"/>
                    <a:pt x="314" y="216"/>
                  </a:cubicBezTo>
                  <a:cubicBezTo>
                    <a:pt x="300" y="217"/>
                    <a:pt x="302" y="224"/>
                    <a:pt x="313" y="226"/>
                  </a:cubicBezTo>
                  <a:cubicBezTo>
                    <a:pt x="324" y="229"/>
                    <a:pt x="348" y="219"/>
                    <a:pt x="353" y="214"/>
                  </a:cubicBezTo>
                  <a:cubicBezTo>
                    <a:pt x="359" y="208"/>
                    <a:pt x="364" y="217"/>
                    <a:pt x="369" y="213"/>
                  </a:cubicBezTo>
                  <a:cubicBezTo>
                    <a:pt x="375" y="209"/>
                    <a:pt x="385" y="213"/>
                    <a:pt x="395" y="211"/>
                  </a:cubicBezTo>
                  <a:cubicBezTo>
                    <a:pt x="404" y="209"/>
                    <a:pt x="406" y="191"/>
                    <a:pt x="399" y="188"/>
                  </a:cubicBezTo>
                  <a:cubicBezTo>
                    <a:pt x="392" y="185"/>
                    <a:pt x="392" y="192"/>
                    <a:pt x="386" y="193"/>
                  </a:cubicBezTo>
                  <a:cubicBezTo>
                    <a:pt x="381" y="194"/>
                    <a:pt x="378" y="187"/>
                    <a:pt x="373" y="182"/>
                  </a:cubicBezTo>
                  <a:cubicBezTo>
                    <a:pt x="369" y="178"/>
                    <a:pt x="372" y="169"/>
                    <a:pt x="365" y="170"/>
                  </a:cubicBezTo>
                  <a:cubicBezTo>
                    <a:pt x="359" y="171"/>
                    <a:pt x="345" y="182"/>
                    <a:pt x="353" y="183"/>
                  </a:cubicBezTo>
                  <a:cubicBezTo>
                    <a:pt x="362" y="184"/>
                    <a:pt x="359" y="188"/>
                    <a:pt x="354" y="190"/>
                  </a:cubicBezTo>
                  <a:cubicBezTo>
                    <a:pt x="350" y="192"/>
                    <a:pt x="365" y="196"/>
                    <a:pt x="363" y="199"/>
                  </a:cubicBezTo>
                  <a:cubicBezTo>
                    <a:pt x="361" y="202"/>
                    <a:pt x="338" y="199"/>
                    <a:pt x="337" y="194"/>
                  </a:cubicBezTo>
                  <a:cubicBezTo>
                    <a:pt x="336" y="189"/>
                    <a:pt x="318" y="180"/>
                    <a:pt x="310" y="182"/>
                  </a:cubicBezTo>
                  <a:cubicBezTo>
                    <a:pt x="303" y="184"/>
                    <a:pt x="306" y="176"/>
                    <a:pt x="298" y="176"/>
                  </a:cubicBezTo>
                  <a:cubicBezTo>
                    <a:pt x="291" y="175"/>
                    <a:pt x="293" y="182"/>
                    <a:pt x="286" y="183"/>
                  </a:cubicBezTo>
                  <a:close/>
                  <a:moveTo>
                    <a:pt x="312" y="147"/>
                  </a:moveTo>
                  <a:cubicBezTo>
                    <a:pt x="315" y="141"/>
                    <a:pt x="296" y="142"/>
                    <a:pt x="297" y="144"/>
                  </a:cubicBezTo>
                  <a:cubicBezTo>
                    <a:pt x="301" y="148"/>
                    <a:pt x="310" y="153"/>
                    <a:pt x="312" y="147"/>
                  </a:cubicBezTo>
                  <a:close/>
                  <a:moveTo>
                    <a:pt x="354" y="144"/>
                  </a:moveTo>
                  <a:cubicBezTo>
                    <a:pt x="360" y="143"/>
                    <a:pt x="357" y="138"/>
                    <a:pt x="347" y="140"/>
                  </a:cubicBezTo>
                  <a:cubicBezTo>
                    <a:pt x="336" y="141"/>
                    <a:pt x="318" y="141"/>
                    <a:pt x="318" y="149"/>
                  </a:cubicBezTo>
                  <a:cubicBezTo>
                    <a:pt x="318" y="155"/>
                    <a:pt x="322" y="158"/>
                    <a:pt x="333" y="159"/>
                  </a:cubicBezTo>
                  <a:cubicBezTo>
                    <a:pt x="345" y="160"/>
                    <a:pt x="355" y="149"/>
                    <a:pt x="349" y="149"/>
                  </a:cubicBezTo>
                  <a:cubicBezTo>
                    <a:pt x="344" y="149"/>
                    <a:pt x="347" y="145"/>
                    <a:pt x="354" y="144"/>
                  </a:cubicBezTo>
                  <a:close/>
                  <a:moveTo>
                    <a:pt x="329" y="135"/>
                  </a:moveTo>
                  <a:cubicBezTo>
                    <a:pt x="334" y="137"/>
                    <a:pt x="339" y="130"/>
                    <a:pt x="343" y="133"/>
                  </a:cubicBezTo>
                  <a:cubicBezTo>
                    <a:pt x="346" y="136"/>
                    <a:pt x="362" y="139"/>
                    <a:pt x="362" y="131"/>
                  </a:cubicBezTo>
                  <a:cubicBezTo>
                    <a:pt x="362" y="123"/>
                    <a:pt x="342" y="122"/>
                    <a:pt x="337" y="125"/>
                  </a:cubicBezTo>
                  <a:cubicBezTo>
                    <a:pt x="332" y="128"/>
                    <a:pt x="309" y="129"/>
                    <a:pt x="316" y="134"/>
                  </a:cubicBezTo>
                  <a:cubicBezTo>
                    <a:pt x="320" y="137"/>
                    <a:pt x="324" y="133"/>
                    <a:pt x="329" y="135"/>
                  </a:cubicBezTo>
                  <a:close/>
                  <a:moveTo>
                    <a:pt x="413" y="119"/>
                  </a:moveTo>
                  <a:cubicBezTo>
                    <a:pt x="419" y="115"/>
                    <a:pt x="430" y="122"/>
                    <a:pt x="428" y="126"/>
                  </a:cubicBezTo>
                  <a:cubicBezTo>
                    <a:pt x="426" y="131"/>
                    <a:pt x="409" y="125"/>
                    <a:pt x="410" y="129"/>
                  </a:cubicBezTo>
                  <a:cubicBezTo>
                    <a:pt x="410" y="131"/>
                    <a:pt x="412" y="137"/>
                    <a:pt x="424" y="133"/>
                  </a:cubicBezTo>
                  <a:cubicBezTo>
                    <a:pt x="436" y="130"/>
                    <a:pt x="446" y="132"/>
                    <a:pt x="454" y="139"/>
                  </a:cubicBezTo>
                  <a:cubicBezTo>
                    <a:pt x="462" y="145"/>
                    <a:pt x="470" y="148"/>
                    <a:pt x="475" y="141"/>
                  </a:cubicBezTo>
                  <a:cubicBezTo>
                    <a:pt x="481" y="135"/>
                    <a:pt x="468" y="134"/>
                    <a:pt x="471" y="129"/>
                  </a:cubicBezTo>
                  <a:cubicBezTo>
                    <a:pt x="473" y="124"/>
                    <a:pt x="463" y="121"/>
                    <a:pt x="457" y="121"/>
                  </a:cubicBezTo>
                  <a:cubicBezTo>
                    <a:pt x="452" y="121"/>
                    <a:pt x="450" y="111"/>
                    <a:pt x="445" y="113"/>
                  </a:cubicBezTo>
                  <a:cubicBezTo>
                    <a:pt x="441" y="115"/>
                    <a:pt x="438" y="118"/>
                    <a:pt x="438" y="112"/>
                  </a:cubicBezTo>
                  <a:cubicBezTo>
                    <a:pt x="438" y="105"/>
                    <a:pt x="412" y="105"/>
                    <a:pt x="405" y="107"/>
                  </a:cubicBezTo>
                  <a:cubicBezTo>
                    <a:pt x="399" y="110"/>
                    <a:pt x="407" y="123"/>
                    <a:pt x="413" y="119"/>
                  </a:cubicBezTo>
                  <a:close/>
                  <a:moveTo>
                    <a:pt x="416" y="161"/>
                  </a:moveTo>
                  <a:cubicBezTo>
                    <a:pt x="420" y="156"/>
                    <a:pt x="400" y="140"/>
                    <a:pt x="399" y="148"/>
                  </a:cubicBezTo>
                  <a:cubicBezTo>
                    <a:pt x="398" y="155"/>
                    <a:pt x="412" y="166"/>
                    <a:pt x="416" y="161"/>
                  </a:cubicBezTo>
                  <a:close/>
                  <a:moveTo>
                    <a:pt x="481" y="96"/>
                  </a:moveTo>
                  <a:cubicBezTo>
                    <a:pt x="485" y="90"/>
                    <a:pt x="460" y="85"/>
                    <a:pt x="466" y="90"/>
                  </a:cubicBezTo>
                  <a:cubicBezTo>
                    <a:pt x="470" y="93"/>
                    <a:pt x="478" y="102"/>
                    <a:pt x="481" y="96"/>
                  </a:cubicBezTo>
                  <a:close/>
                  <a:moveTo>
                    <a:pt x="425" y="209"/>
                  </a:moveTo>
                  <a:cubicBezTo>
                    <a:pt x="428" y="205"/>
                    <a:pt x="417" y="197"/>
                    <a:pt x="414" y="204"/>
                  </a:cubicBezTo>
                  <a:cubicBezTo>
                    <a:pt x="411" y="211"/>
                    <a:pt x="421" y="213"/>
                    <a:pt x="425" y="209"/>
                  </a:cubicBezTo>
                  <a:close/>
                  <a:moveTo>
                    <a:pt x="481" y="174"/>
                  </a:moveTo>
                  <a:cubicBezTo>
                    <a:pt x="481" y="179"/>
                    <a:pt x="469" y="173"/>
                    <a:pt x="460" y="170"/>
                  </a:cubicBezTo>
                  <a:cubicBezTo>
                    <a:pt x="451" y="166"/>
                    <a:pt x="457" y="177"/>
                    <a:pt x="464" y="183"/>
                  </a:cubicBezTo>
                  <a:cubicBezTo>
                    <a:pt x="471" y="189"/>
                    <a:pt x="460" y="186"/>
                    <a:pt x="451" y="179"/>
                  </a:cubicBezTo>
                  <a:cubicBezTo>
                    <a:pt x="441" y="173"/>
                    <a:pt x="442" y="184"/>
                    <a:pt x="447" y="187"/>
                  </a:cubicBezTo>
                  <a:cubicBezTo>
                    <a:pt x="451" y="191"/>
                    <a:pt x="446" y="196"/>
                    <a:pt x="440" y="188"/>
                  </a:cubicBezTo>
                  <a:cubicBezTo>
                    <a:pt x="434" y="180"/>
                    <a:pt x="431" y="171"/>
                    <a:pt x="421" y="171"/>
                  </a:cubicBezTo>
                  <a:cubicBezTo>
                    <a:pt x="412" y="170"/>
                    <a:pt x="416" y="180"/>
                    <a:pt x="420" y="185"/>
                  </a:cubicBezTo>
                  <a:cubicBezTo>
                    <a:pt x="425" y="191"/>
                    <a:pt x="430" y="193"/>
                    <a:pt x="438" y="197"/>
                  </a:cubicBezTo>
                  <a:cubicBezTo>
                    <a:pt x="446" y="202"/>
                    <a:pt x="459" y="195"/>
                    <a:pt x="465" y="197"/>
                  </a:cubicBezTo>
                  <a:cubicBezTo>
                    <a:pt x="471" y="198"/>
                    <a:pt x="458" y="206"/>
                    <a:pt x="462" y="211"/>
                  </a:cubicBezTo>
                  <a:cubicBezTo>
                    <a:pt x="466" y="216"/>
                    <a:pt x="477" y="212"/>
                    <a:pt x="486" y="212"/>
                  </a:cubicBezTo>
                  <a:cubicBezTo>
                    <a:pt x="494" y="211"/>
                    <a:pt x="490" y="206"/>
                    <a:pt x="495" y="203"/>
                  </a:cubicBezTo>
                  <a:cubicBezTo>
                    <a:pt x="500" y="199"/>
                    <a:pt x="490" y="200"/>
                    <a:pt x="494" y="191"/>
                  </a:cubicBezTo>
                  <a:cubicBezTo>
                    <a:pt x="498" y="183"/>
                    <a:pt x="482" y="169"/>
                    <a:pt x="481" y="174"/>
                  </a:cubicBezTo>
                  <a:close/>
                  <a:moveTo>
                    <a:pt x="502" y="145"/>
                  </a:moveTo>
                  <a:cubicBezTo>
                    <a:pt x="510" y="145"/>
                    <a:pt x="516" y="144"/>
                    <a:pt x="522" y="141"/>
                  </a:cubicBezTo>
                  <a:cubicBezTo>
                    <a:pt x="529" y="139"/>
                    <a:pt x="519" y="139"/>
                    <a:pt x="523" y="133"/>
                  </a:cubicBezTo>
                  <a:cubicBezTo>
                    <a:pt x="528" y="127"/>
                    <a:pt x="512" y="126"/>
                    <a:pt x="511" y="128"/>
                  </a:cubicBezTo>
                  <a:cubicBezTo>
                    <a:pt x="510" y="130"/>
                    <a:pt x="491" y="116"/>
                    <a:pt x="488" y="121"/>
                  </a:cubicBezTo>
                  <a:cubicBezTo>
                    <a:pt x="485" y="125"/>
                    <a:pt x="495" y="145"/>
                    <a:pt x="502" y="145"/>
                  </a:cubicBezTo>
                  <a:close/>
                  <a:moveTo>
                    <a:pt x="543" y="147"/>
                  </a:moveTo>
                  <a:cubicBezTo>
                    <a:pt x="542" y="144"/>
                    <a:pt x="504" y="149"/>
                    <a:pt x="510" y="153"/>
                  </a:cubicBezTo>
                  <a:cubicBezTo>
                    <a:pt x="520" y="161"/>
                    <a:pt x="544" y="150"/>
                    <a:pt x="543" y="147"/>
                  </a:cubicBezTo>
                  <a:close/>
                  <a:moveTo>
                    <a:pt x="537" y="220"/>
                  </a:moveTo>
                  <a:cubicBezTo>
                    <a:pt x="546" y="220"/>
                    <a:pt x="542" y="209"/>
                    <a:pt x="532" y="201"/>
                  </a:cubicBezTo>
                  <a:cubicBezTo>
                    <a:pt x="522" y="194"/>
                    <a:pt x="499" y="209"/>
                    <a:pt x="503" y="212"/>
                  </a:cubicBezTo>
                  <a:cubicBezTo>
                    <a:pt x="508" y="216"/>
                    <a:pt x="528" y="221"/>
                    <a:pt x="537" y="220"/>
                  </a:cubicBezTo>
                  <a:close/>
                  <a:moveTo>
                    <a:pt x="473" y="290"/>
                  </a:moveTo>
                  <a:cubicBezTo>
                    <a:pt x="484" y="298"/>
                    <a:pt x="481" y="284"/>
                    <a:pt x="493" y="285"/>
                  </a:cubicBezTo>
                  <a:cubicBezTo>
                    <a:pt x="506" y="285"/>
                    <a:pt x="506" y="265"/>
                    <a:pt x="508" y="257"/>
                  </a:cubicBezTo>
                  <a:cubicBezTo>
                    <a:pt x="510" y="250"/>
                    <a:pt x="498" y="250"/>
                    <a:pt x="501" y="256"/>
                  </a:cubicBezTo>
                  <a:cubicBezTo>
                    <a:pt x="504" y="261"/>
                    <a:pt x="501" y="267"/>
                    <a:pt x="500" y="260"/>
                  </a:cubicBezTo>
                  <a:cubicBezTo>
                    <a:pt x="499" y="254"/>
                    <a:pt x="489" y="260"/>
                    <a:pt x="486" y="255"/>
                  </a:cubicBezTo>
                  <a:cubicBezTo>
                    <a:pt x="482" y="250"/>
                    <a:pt x="497" y="249"/>
                    <a:pt x="500" y="243"/>
                  </a:cubicBezTo>
                  <a:cubicBezTo>
                    <a:pt x="504" y="236"/>
                    <a:pt x="489" y="237"/>
                    <a:pt x="492" y="232"/>
                  </a:cubicBezTo>
                  <a:cubicBezTo>
                    <a:pt x="496" y="227"/>
                    <a:pt x="470" y="233"/>
                    <a:pt x="478" y="236"/>
                  </a:cubicBezTo>
                  <a:cubicBezTo>
                    <a:pt x="485" y="239"/>
                    <a:pt x="478" y="243"/>
                    <a:pt x="471" y="238"/>
                  </a:cubicBezTo>
                  <a:cubicBezTo>
                    <a:pt x="464" y="233"/>
                    <a:pt x="445" y="241"/>
                    <a:pt x="452" y="247"/>
                  </a:cubicBezTo>
                  <a:cubicBezTo>
                    <a:pt x="457" y="251"/>
                    <a:pt x="474" y="244"/>
                    <a:pt x="464" y="257"/>
                  </a:cubicBezTo>
                  <a:cubicBezTo>
                    <a:pt x="455" y="270"/>
                    <a:pt x="451" y="253"/>
                    <a:pt x="442" y="255"/>
                  </a:cubicBezTo>
                  <a:cubicBezTo>
                    <a:pt x="433" y="256"/>
                    <a:pt x="437" y="267"/>
                    <a:pt x="450" y="271"/>
                  </a:cubicBezTo>
                  <a:cubicBezTo>
                    <a:pt x="464" y="275"/>
                    <a:pt x="462" y="283"/>
                    <a:pt x="473" y="290"/>
                  </a:cubicBezTo>
                  <a:close/>
                  <a:moveTo>
                    <a:pt x="555" y="210"/>
                  </a:moveTo>
                  <a:cubicBezTo>
                    <a:pt x="558" y="220"/>
                    <a:pt x="562" y="213"/>
                    <a:pt x="568" y="217"/>
                  </a:cubicBezTo>
                  <a:cubicBezTo>
                    <a:pt x="573" y="221"/>
                    <a:pt x="582" y="224"/>
                    <a:pt x="586" y="220"/>
                  </a:cubicBezTo>
                  <a:cubicBezTo>
                    <a:pt x="591" y="216"/>
                    <a:pt x="593" y="213"/>
                    <a:pt x="594" y="216"/>
                  </a:cubicBezTo>
                  <a:cubicBezTo>
                    <a:pt x="597" y="222"/>
                    <a:pt x="608" y="223"/>
                    <a:pt x="632" y="223"/>
                  </a:cubicBezTo>
                  <a:cubicBezTo>
                    <a:pt x="656" y="224"/>
                    <a:pt x="650" y="213"/>
                    <a:pt x="657" y="217"/>
                  </a:cubicBezTo>
                  <a:cubicBezTo>
                    <a:pt x="664" y="221"/>
                    <a:pt x="680" y="221"/>
                    <a:pt x="687" y="220"/>
                  </a:cubicBezTo>
                  <a:cubicBezTo>
                    <a:pt x="694" y="218"/>
                    <a:pt x="697" y="207"/>
                    <a:pt x="697" y="202"/>
                  </a:cubicBezTo>
                  <a:cubicBezTo>
                    <a:pt x="696" y="196"/>
                    <a:pt x="643" y="192"/>
                    <a:pt x="633" y="197"/>
                  </a:cubicBezTo>
                  <a:cubicBezTo>
                    <a:pt x="624" y="203"/>
                    <a:pt x="609" y="195"/>
                    <a:pt x="601" y="199"/>
                  </a:cubicBezTo>
                  <a:cubicBezTo>
                    <a:pt x="594" y="203"/>
                    <a:pt x="596" y="194"/>
                    <a:pt x="583" y="193"/>
                  </a:cubicBezTo>
                  <a:cubicBezTo>
                    <a:pt x="569" y="193"/>
                    <a:pt x="584" y="186"/>
                    <a:pt x="586" y="183"/>
                  </a:cubicBezTo>
                  <a:cubicBezTo>
                    <a:pt x="589" y="180"/>
                    <a:pt x="566" y="172"/>
                    <a:pt x="556" y="174"/>
                  </a:cubicBezTo>
                  <a:cubicBezTo>
                    <a:pt x="547" y="176"/>
                    <a:pt x="541" y="171"/>
                    <a:pt x="532" y="167"/>
                  </a:cubicBezTo>
                  <a:cubicBezTo>
                    <a:pt x="523" y="163"/>
                    <a:pt x="499" y="163"/>
                    <a:pt x="504" y="171"/>
                  </a:cubicBezTo>
                  <a:cubicBezTo>
                    <a:pt x="507" y="176"/>
                    <a:pt x="536" y="186"/>
                    <a:pt x="539" y="181"/>
                  </a:cubicBezTo>
                  <a:cubicBezTo>
                    <a:pt x="542" y="176"/>
                    <a:pt x="550" y="187"/>
                    <a:pt x="554" y="193"/>
                  </a:cubicBezTo>
                  <a:cubicBezTo>
                    <a:pt x="559" y="198"/>
                    <a:pt x="551" y="200"/>
                    <a:pt x="555" y="210"/>
                  </a:cubicBezTo>
                  <a:close/>
                  <a:moveTo>
                    <a:pt x="580" y="151"/>
                  </a:moveTo>
                  <a:cubicBezTo>
                    <a:pt x="571" y="147"/>
                    <a:pt x="560" y="156"/>
                    <a:pt x="569" y="160"/>
                  </a:cubicBezTo>
                  <a:cubicBezTo>
                    <a:pt x="577" y="163"/>
                    <a:pt x="589" y="156"/>
                    <a:pt x="580" y="151"/>
                  </a:cubicBezTo>
                  <a:close/>
                  <a:moveTo>
                    <a:pt x="508" y="95"/>
                  </a:moveTo>
                  <a:cubicBezTo>
                    <a:pt x="516" y="99"/>
                    <a:pt x="511" y="104"/>
                    <a:pt x="519" y="107"/>
                  </a:cubicBezTo>
                  <a:cubicBezTo>
                    <a:pt x="527" y="111"/>
                    <a:pt x="550" y="103"/>
                    <a:pt x="552" y="108"/>
                  </a:cubicBezTo>
                  <a:cubicBezTo>
                    <a:pt x="554" y="114"/>
                    <a:pt x="529" y="114"/>
                    <a:pt x="532" y="118"/>
                  </a:cubicBezTo>
                  <a:cubicBezTo>
                    <a:pt x="536" y="121"/>
                    <a:pt x="550" y="127"/>
                    <a:pt x="548" y="130"/>
                  </a:cubicBezTo>
                  <a:cubicBezTo>
                    <a:pt x="546" y="133"/>
                    <a:pt x="572" y="141"/>
                    <a:pt x="575" y="137"/>
                  </a:cubicBezTo>
                  <a:cubicBezTo>
                    <a:pt x="577" y="133"/>
                    <a:pt x="584" y="134"/>
                    <a:pt x="591" y="137"/>
                  </a:cubicBezTo>
                  <a:cubicBezTo>
                    <a:pt x="597" y="139"/>
                    <a:pt x="598" y="121"/>
                    <a:pt x="602" y="124"/>
                  </a:cubicBezTo>
                  <a:cubicBezTo>
                    <a:pt x="607" y="127"/>
                    <a:pt x="606" y="118"/>
                    <a:pt x="614" y="115"/>
                  </a:cubicBezTo>
                  <a:cubicBezTo>
                    <a:pt x="621" y="112"/>
                    <a:pt x="632" y="111"/>
                    <a:pt x="633" y="108"/>
                  </a:cubicBezTo>
                  <a:cubicBezTo>
                    <a:pt x="633" y="106"/>
                    <a:pt x="631" y="102"/>
                    <a:pt x="622" y="103"/>
                  </a:cubicBezTo>
                  <a:cubicBezTo>
                    <a:pt x="613" y="104"/>
                    <a:pt x="607" y="101"/>
                    <a:pt x="611" y="96"/>
                  </a:cubicBezTo>
                  <a:cubicBezTo>
                    <a:pt x="615" y="91"/>
                    <a:pt x="601" y="89"/>
                    <a:pt x="606" y="85"/>
                  </a:cubicBezTo>
                  <a:cubicBezTo>
                    <a:pt x="611" y="81"/>
                    <a:pt x="596" y="77"/>
                    <a:pt x="598" y="83"/>
                  </a:cubicBezTo>
                  <a:cubicBezTo>
                    <a:pt x="599" y="89"/>
                    <a:pt x="589" y="84"/>
                    <a:pt x="587" y="78"/>
                  </a:cubicBezTo>
                  <a:cubicBezTo>
                    <a:pt x="586" y="73"/>
                    <a:pt x="565" y="71"/>
                    <a:pt x="552" y="59"/>
                  </a:cubicBezTo>
                  <a:cubicBezTo>
                    <a:pt x="538" y="47"/>
                    <a:pt x="524" y="55"/>
                    <a:pt x="532" y="56"/>
                  </a:cubicBezTo>
                  <a:cubicBezTo>
                    <a:pt x="540" y="58"/>
                    <a:pt x="540" y="62"/>
                    <a:pt x="533" y="61"/>
                  </a:cubicBezTo>
                  <a:cubicBezTo>
                    <a:pt x="527" y="61"/>
                    <a:pt x="515" y="62"/>
                    <a:pt x="526" y="66"/>
                  </a:cubicBezTo>
                  <a:cubicBezTo>
                    <a:pt x="536" y="70"/>
                    <a:pt x="525" y="71"/>
                    <a:pt x="516" y="71"/>
                  </a:cubicBezTo>
                  <a:cubicBezTo>
                    <a:pt x="508" y="71"/>
                    <a:pt x="507" y="82"/>
                    <a:pt x="518" y="84"/>
                  </a:cubicBezTo>
                  <a:cubicBezTo>
                    <a:pt x="529" y="85"/>
                    <a:pt x="521" y="92"/>
                    <a:pt x="512" y="89"/>
                  </a:cubicBezTo>
                  <a:cubicBezTo>
                    <a:pt x="503" y="87"/>
                    <a:pt x="500" y="91"/>
                    <a:pt x="508" y="95"/>
                  </a:cubicBezTo>
                  <a:close/>
                  <a:moveTo>
                    <a:pt x="569" y="46"/>
                  </a:moveTo>
                  <a:cubicBezTo>
                    <a:pt x="576" y="41"/>
                    <a:pt x="581" y="44"/>
                    <a:pt x="575" y="47"/>
                  </a:cubicBezTo>
                  <a:cubicBezTo>
                    <a:pt x="569" y="50"/>
                    <a:pt x="571" y="52"/>
                    <a:pt x="580" y="52"/>
                  </a:cubicBezTo>
                  <a:cubicBezTo>
                    <a:pt x="588" y="51"/>
                    <a:pt x="576" y="54"/>
                    <a:pt x="576" y="59"/>
                  </a:cubicBezTo>
                  <a:cubicBezTo>
                    <a:pt x="576" y="64"/>
                    <a:pt x="586" y="61"/>
                    <a:pt x="587" y="66"/>
                  </a:cubicBezTo>
                  <a:cubicBezTo>
                    <a:pt x="587" y="71"/>
                    <a:pt x="609" y="73"/>
                    <a:pt x="615" y="67"/>
                  </a:cubicBezTo>
                  <a:cubicBezTo>
                    <a:pt x="622" y="61"/>
                    <a:pt x="619" y="69"/>
                    <a:pt x="619" y="73"/>
                  </a:cubicBezTo>
                  <a:cubicBezTo>
                    <a:pt x="618" y="77"/>
                    <a:pt x="649" y="80"/>
                    <a:pt x="651" y="75"/>
                  </a:cubicBezTo>
                  <a:cubicBezTo>
                    <a:pt x="652" y="70"/>
                    <a:pt x="657" y="72"/>
                    <a:pt x="663" y="74"/>
                  </a:cubicBezTo>
                  <a:cubicBezTo>
                    <a:pt x="669" y="75"/>
                    <a:pt x="698" y="68"/>
                    <a:pt x="699" y="62"/>
                  </a:cubicBezTo>
                  <a:cubicBezTo>
                    <a:pt x="699" y="56"/>
                    <a:pt x="708" y="65"/>
                    <a:pt x="699" y="72"/>
                  </a:cubicBezTo>
                  <a:cubicBezTo>
                    <a:pt x="689" y="78"/>
                    <a:pt x="670" y="77"/>
                    <a:pt x="662" y="80"/>
                  </a:cubicBezTo>
                  <a:cubicBezTo>
                    <a:pt x="653" y="82"/>
                    <a:pt x="667" y="88"/>
                    <a:pt x="676" y="95"/>
                  </a:cubicBezTo>
                  <a:cubicBezTo>
                    <a:pt x="684" y="101"/>
                    <a:pt x="665" y="98"/>
                    <a:pt x="657" y="89"/>
                  </a:cubicBezTo>
                  <a:cubicBezTo>
                    <a:pt x="649" y="81"/>
                    <a:pt x="631" y="81"/>
                    <a:pt x="621" y="81"/>
                  </a:cubicBezTo>
                  <a:cubicBezTo>
                    <a:pt x="612" y="82"/>
                    <a:pt x="615" y="99"/>
                    <a:pt x="622" y="99"/>
                  </a:cubicBezTo>
                  <a:cubicBezTo>
                    <a:pt x="629" y="99"/>
                    <a:pt x="636" y="102"/>
                    <a:pt x="643" y="113"/>
                  </a:cubicBezTo>
                  <a:cubicBezTo>
                    <a:pt x="650" y="124"/>
                    <a:pt x="665" y="121"/>
                    <a:pt x="665" y="126"/>
                  </a:cubicBezTo>
                  <a:cubicBezTo>
                    <a:pt x="665" y="131"/>
                    <a:pt x="645" y="122"/>
                    <a:pt x="634" y="120"/>
                  </a:cubicBezTo>
                  <a:cubicBezTo>
                    <a:pt x="623" y="118"/>
                    <a:pt x="606" y="125"/>
                    <a:pt x="605" y="133"/>
                  </a:cubicBezTo>
                  <a:cubicBezTo>
                    <a:pt x="605" y="141"/>
                    <a:pt x="621" y="140"/>
                    <a:pt x="632" y="134"/>
                  </a:cubicBezTo>
                  <a:cubicBezTo>
                    <a:pt x="643" y="127"/>
                    <a:pt x="635" y="136"/>
                    <a:pt x="630" y="141"/>
                  </a:cubicBezTo>
                  <a:cubicBezTo>
                    <a:pt x="624" y="146"/>
                    <a:pt x="643" y="150"/>
                    <a:pt x="643" y="156"/>
                  </a:cubicBezTo>
                  <a:cubicBezTo>
                    <a:pt x="643" y="162"/>
                    <a:pt x="629" y="160"/>
                    <a:pt x="628" y="154"/>
                  </a:cubicBezTo>
                  <a:cubicBezTo>
                    <a:pt x="626" y="149"/>
                    <a:pt x="621" y="143"/>
                    <a:pt x="608" y="144"/>
                  </a:cubicBezTo>
                  <a:cubicBezTo>
                    <a:pt x="595" y="145"/>
                    <a:pt x="599" y="154"/>
                    <a:pt x="607" y="155"/>
                  </a:cubicBezTo>
                  <a:cubicBezTo>
                    <a:pt x="615" y="156"/>
                    <a:pt x="615" y="162"/>
                    <a:pt x="606" y="162"/>
                  </a:cubicBezTo>
                  <a:cubicBezTo>
                    <a:pt x="597" y="162"/>
                    <a:pt x="577" y="168"/>
                    <a:pt x="583" y="174"/>
                  </a:cubicBezTo>
                  <a:cubicBezTo>
                    <a:pt x="590" y="180"/>
                    <a:pt x="616" y="174"/>
                    <a:pt x="620" y="178"/>
                  </a:cubicBezTo>
                  <a:cubicBezTo>
                    <a:pt x="625" y="182"/>
                    <a:pt x="637" y="183"/>
                    <a:pt x="640" y="179"/>
                  </a:cubicBezTo>
                  <a:cubicBezTo>
                    <a:pt x="643" y="174"/>
                    <a:pt x="653" y="176"/>
                    <a:pt x="663" y="176"/>
                  </a:cubicBezTo>
                  <a:cubicBezTo>
                    <a:pt x="673" y="176"/>
                    <a:pt x="676" y="178"/>
                    <a:pt x="680" y="182"/>
                  </a:cubicBezTo>
                  <a:cubicBezTo>
                    <a:pt x="685" y="186"/>
                    <a:pt x="693" y="184"/>
                    <a:pt x="698" y="180"/>
                  </a:cubicBezTo>
                  <a:cubicBezTo>
                    <a:pt x="704" y="176"/>
                    <a:pt x="704" y="176"/>
                    <a:pt x="711" y="176"/>
                  </a:cubicBezTo>
                  <a:cubicBezTo>
                    <a:pt x="718" y="176"/>
                    <a:pt x="719" y="172"/>
                    <a:pt x="716" y="166"/>
                  </a:cubicBezTo>
                  <a:cubicBezTo>
                    <a:pt x="712" y="161"/>
                    <a:pt x="703" y="170"/>
                    <a:pt x="702" y="166"/>
                  </a:cubicBezTo>
                  <a:cubicBezTo>
                    <a:pt x="701" y="161"/>
                    <a:pt x="693" y="160"/>
                    <a:pt x="679" y="162"/>
                  </a:cubicBezTo>
                  <a:cubicBezTo>
                    <a:pt x="665" y="164"/>
                    <a:pt x="671" y="153"/>
                    <a:pt x="679" y="155"/>
                  </a:cubicBezTo>
                  <a:cubicBezTo>
                    <a:pt x="688" y="158"/>
                    <a:pt x="699" y="157"/>
                    <a:pt x="709" y="154"/>
                  </a:cubicBezTo>
                  <a:cubicBezTo>
                    <a:pt x="718" y="152"/>
                    <a:pt x="711" y="147"/>
                    <a:pt x="711" y="143"/>
                  </a:cubicBezTo>
                  <a:cubicBezTo>
                    <a:pt x="711" y="139"/>
                    <a:pt x="723" y="142"/>
                    <a:pt x="732" y="142"/>
                  </a:cubicBezTo>
                  <a:cubicBezTo>
                    <a:pt x="741" y="142"/>
                    <a:pt x="754" y="127"/>
                    <a:pt x="754" y="119"/>
                  </a:cubicBezTo>
                  <a:cubicBezTo>
                    <a:pt x="755" y="110"/>
                    <a:pt x="734" y="112"/>
                    <a:pt x="724" y="112"/>
                  </a:cubicBezTo>
                  <a:cubicBezTo>
                    <a:pt x="714" y="112"/>
                    <a:pt x="731" y="105"/>
                    <a:pt x="750" y="106"/>
                  </a:cubicBezTo>
                  <a:cubicBezTo>
                    <a:pt x="769" y="107"/>
                    <a:pt x="760" y="98"/>
                    <a:pt x="764" y="95"/>
                  </a:cubicBezTo>
                  <a:cubicBezTo>
                    <a:pt x="767" y="92"/>
                    <a:pt x="776" y="99"/>
                    <a:pt x="786" y="97"/>
                  </a:cubicBezTo>
                  <a:cubicBezTo>
                    <a:pt x="795" y="95"/>
                    <a:pt x="789" y="87"/>
                    <a:pt x="795" y="87"/>
                  </a:cubicBezTo>
                  <a:cubicBezTo>
                    <a:pt x="800" y="87"/>
                    <a:pt x="810" y="80"/>
                    <a:pt x="831" y="68"/>
                  </a:cubicBezTo>
                  <a:cubicBezTo>
                    <a:pt x="851" y="57"/>
                    <a:pt x="867" y="59"/>
                    <a:pt x="868" y="52"/>
                  </a:cubicBezTo>
                  <a:cubicBezTo>
                    <a:pt x="869" y="46"/>
                    <a:pt x="840" y="52"/>
                    <a:pt x="835" y="50"/>
                  </a:cubicBezTo>
                  <a:cubicBezTo>
                    <a:pt x="830" y="48"/>
                    <a:pt x="855" y="43"/>
                    <a:pt x="861" y="44"/>
                  </a:cubicBezTo>
                  <a:cubicBezTo>
                    <a:pt x="867" y="46"/>
                    <a:pt x="875" y="44"/>
                    <a:pt x="896" y="34"/>
                  </a:cubicBezTo>
                  <a:cubicBezTo>
                    <a:pt x="916" y="24"/>
                    <a:pt x="907" y="22"/>
                    <a:pt x="899" y="23"/>
                  </a:cubicBezTo>
                  <a:cubicBezTo>
                    <a:pt x="890" y="25"/>
                    <a:pt x="881" y="22"/>
                    <a:pt x="881" y="16"/>
                  </a:cubicBezTo>
                  <a:cubicBezTo>
                    <a:pt x="882" y="11"/>
                    <a:pt x="869" y="16"/>
                    <a:pt x="868" y="13"/>
                  </a:cubicBezTo>
                  <a:cubicBezTo>
                    <a:pt x="868" y="10"/>
                    <a:pt x="856" y="11"/>
                    <a:pt x="843" y="16"/>
                  </a:cubicBezTo>
                  <a:cubicBezTo>
                    <a:pt x="830" y="21"/>
                    <a:pt x="842" y="11"/>
                    <a:pt x="847" y="9"/>
                  </a:cubicBezTo>
                  <a:cubicBezTo>
                    <a:pt x="853" y="7"/>
                    <a:pt x="814" y="9"/>
                    <a:pt x="808" y="5"/>
                  </a:cubicBezTo>
                  <a:cubicBezTo>
                    <a:pt x="801" y="0"/>
                    <a:pt x="794" y="12"/>
                    <a:pt x="788" y="6"/>
                  </a:cubicBezTo>
                  <a:cubicBezTo>
                    <a:pt x="782" y="0"/>
                    <a:pt x="766" y="5"/>
                    <a:pt x="768" y="10"/>
                  </a:cubicBezTo>
                  <a:cubicBezTo>
                    <a:pt x="770" y="14"/>
                    <a:pt x="766" y="14"/>
                    <a:pt x="760" y="9"/>
                  </a:cubicBezTo>
                  <a:cubicBezTo>
                    <a:pt x="754" y="4"/>
                    <a:pt x="742" y="10"/>
                    <a:pt x="732" y="8"/>
                  </a:cubicBezTo>
                  <a:cubicBezTo>
                    <a:pt x="721" y="7"/>
                    <a:pt x="726" y="17"/>
                    <a:pt x="714" y="12"/>
                  </a:cubicBezTo>
                  <a:cubicBezTo>
                    <a:pt x="703" y="7"/>
                    <a:pt x="690" y="9"/>
                    <a:pt x="694" y="11"/>
                  </a:cubicBezTo>
                  <a:cubicBezTo>
                    <a:pt x="697" y="12"/>
                    <a:pt x="693" y="15"/>
                    <a:pt x="688" y="14"/>
                  </a:cubicBezTo>
                  <a:cubicBezTo>
                    <a:pt x="683" y="12"/>
                    <a:pt x="678" y="14"/>
                    <a:pt x="681" y="19"/>
                  </a:cubicBezTo>
                  <a:cubicBezTo>
                    <a:pt x="683" y="24"/>
                    <a:pt x="662" y="18"/>
                    <a:pt x="662" y="23"/>
                  </a:cubicBezTo>
                  <a:cubicBezTo>
                    <a:pt x="662" y="29"/>
                    <a:pt x="655" y="32"/>
                    <a:pt x="649" y="27"/>
                  </a:cubicBezTo>
                  <a:cubicBezTo>
                    <a:pt x="643" y="22"/>
                    <a:pt x="624" y="20"/>
                    <a:pt x="629" y="25"/>
                  </a:cubicBezTo>
                  <a:cubicBezTo>
                    <a:pt x="635" y="29"/>
                    <a:pt x="612" y="27"/>
                    <a:pt x="618" y="31"/>
                  </a:cubicBezTo>
                  <a:cubicBezTo>
                    <a:pt x="624" y="36"/>
                    <a:pt x="611" y="39"/>
                    <a:pt x="611" y="37"/>
                  </a:cubicBezTo>
                  <a:cubicBezTo>
                    <a:pt x="611" y="34"/>
                    <a:pt x="598" y="30"/>
                    <a:pt x="593" y="34"/>
                  </a:cubicBezTo>
                  <a:cubicBezTo>
                    <a:pt x="588" y="39"/>
                    <a:pt x="587" y="44"/>
                    <a:pt x="584" y="41"/>
                  </a:cubicBezTo>
                  <a:cubicBezTo>
                    <a:pt x="582" y="38"/>
                    <a:pt x="571" y="39"/>
                    <a:pt x="560" y="43"/>
                  </a:cubicBezTo>
                  <a:cubicBezTo>
                    <a:pt x="550" y="47"/>
                    <a:pt x="562" y="50"/>
                    <a:pt x="569" y="46"/>
                  </a:cubicBezTo>
                  <a:close/>
                  <a:moveTo>
                    <a:pt x="695" y="477"/>
                  </a:moveTo>
                  <a:cubicBezTo>
                    <a:pt x="698" y="477"/>
                    <a:pt x="705" y="464"/>
                    <a:pt x="696" y="465"/>
                  </a:cubicBezTo>
                  <a:cubicBezTo>
                    <a:pt x="687" y="465"/>
                    <a:pt x="689" y="478"/>
                    <a:pt x="695" y="477"/>
                  </a:cubicBezTo>
                  <a:close/>
                  <a:moveTo>
                    <a:pt x="651" y="466"/>
                  </a:moveTo>
                  <a:cubicBezTo>
                    <a:pt x="659" y="471"/>
                    <a:pt x="671" y="458"/>
                    <a:pt x="670" y="454"/>
                  </a:cubicBezTo>
                  <a:cubicBezTo>
                    <a:pt x="669" y="450"/>
                    <a:pt x="641" y="460"/>
                    <a:pt x="651" y="466"/>
                  </a:cubicBezTo>
                  <a:close/>
                  <a:moveTo>
                    <a:pt x="687" y="439"/>
                  </a:moveTo>
                  <a:cubicBezTo>
                    <a:pt x="688" y="434"/>
                    <a:pt x="670" y="432"/>
                    <a:pt x="671" y="426"/>
                  </a:cubicBezTo>
                  <a:cubicBezTo>
                    <a:pt x="672" y="421"/>
                    <a:pt x="655" y="416"/>
                    <a:pt x="649" y="413"/>
                  </a:cubicBezTo>
                  <a:cubicBezTo>
                    <a:pt x="644" y="410"/>
                    <a:pt x="635" y="409"/>
                    <a:pt x="635" y="403"/>
                  </a:cubicBezTo>
                  <a:cubicBezTo>
                    <a:pt x="635" y="397"/>
                    <a:pt x="623" y="401"/>
                    <a:pt x="623" y="410"/>
                  </a:cubicBezTo>
                  <a:cubicBezTo>
                    <a:pt x="622" y="419"/>
                    <a:pt x="617" y="417"/>
                    <a:pt x="620" y="426"/>
                  </a:cubicBezTo>
                  <a:cubicBezTo>
                    <a:pt x="622" y="434"/>
                    <a:pt x="609" y="436"/>
                    <a:pt x="610" y="441"/>
                  </a:cubicBezTo>
                  <a:cubicBezTo>
                    <a:pt x="612" y="445"/>
                    <a:pt x="618" y="440"/>
                    <a:pt x="624" y="440"/>
                  </a:cubicBezTo>
                  <a:cubicBezTo>
                    <a:pt x="630" y="440"/>
                    <a:pt x="623" y="448"/>
                    <a:pt x="630" y="449"/>
                  </a:cubicBezTo>
                  <a:cubicBezTo>
                    <a:pt x="636" y="450"/>
                    <a:pt x="647" y="443"/>
                    <a:pt x="649" y="439"/>
                  </a:cubicBezTo>
                  <a:cubicBezTo>
                    <a:pt x="652" y="435"/>
                    <a:pt x="657" y="433"/>
                    <a:pt x="664" y="438"/>
                  </a:cubicBezTo>
                  <a:cubicBezTo>
                    <a:pt x="671" y="443"/>
                    <a:pt x="686" y="444"/>
                    <a:pt x="687" y="439"/>
                  </a:cubicBezTo>
                  <a:close/>
                  <a:moveTo>
                    <a:pt x="850" y="395"/>
                  </a:moveTo>
                  <a:cubicBezTo>
                    <a:pt x="856" y="395"/>
                    <a:pt x="857" y="403"/>
                    <a:pt x="867" y="411"/>
                  </a:cubicBezTo>
                  <a:cubicBezTo>
                    <a:pt x="876" y="419"/>
                    <a:pt x="877" y="413"/>
                    <a:pt x="879" y="408"/>
                  </a:cubicBezTo>
                  <a:cubicBezTo>
                    <a:pt x="880" y="402"/>
                    <a:pt x="891" y="407"/>
                    <a:pt x="890" y="401"/>
                  </a:cubicBezTo>
                  <a:cubicBezTo>
                    <a:pt x="890" y="396"/>
                    <a:pt x="899" y="389"/>
                    <a:pt x="905" y="387"/>
                  </a:cubicBezTo>
                  <a:cubicBezTo>
                    <a:pt x="911" y="384"/>
                    <a:pt x="900" y="378"/>
                    <a:pt x="892" y="379"/>
                  </a:cubicBezTo>
                  <a:cubicBezTo>
                    <a:pt x="884" y="379"/>
                    <a:pt x="882" y="374"/>
                    <a:pt x="882" y="370"/>
                  </a:cubicBezTo>
                  <a:cubicBezTo>
                    <a:pt x="882" y="367"/>
                    <a:pt x="867" y="358"/>
                    <a:pt x="862" y="360"/>
                  </a:cubicBezTo>
                  <a:cubicBezTo>
                    <a:pt x="857" y="361"/>
                    <a:pt x="849" y="353"/>
                    <a:pt x="842" y="353"/>
                  </a:cubicBezTo>
                  <a:cubicBezTo>
                    <a:pt x="836" y="352"/>
                    <a:pt x="826" y="347"/>
                    <a:pt x="827" y="340"/>
                  </a:cubicBezTo>
                  <a:cubicBezTo>
                    <a:pt x="828" y="333"/>
                    <a:pt x="840" y="342"/>
                    <a:pt x="843" y="337"/>
                  </a:cubicBezTo>
                  <a:cubicBezTo>
                    <a:pt x="845" y="331"/>
                    <a:pt x="830" y="334"/>
                    <a:pt x="830" y="330"/>
                  </a:cubicBezTo>
                  <a:cubicBezTo>
                    <a:pt x="829" y="326"/>
                    <a:pt x="833" y="328"/>
                    <a:pt x="836" y="325"/>
                  </a:cubicBezTo>
                  <a:cubicBezTo>
                    <a:pt x="839" y="323"/>
                    <a:pt x="834" y="318"/>
                    <a:pt x="830" y="316"/>
                  </a:cubicBezTo>
                  <a:cubicBezTo>
                    <a:pt x="827" y="314"/>
                    <a:pt x="826" y="320"/>
                    <a:pt x="822" y="320"/>
                  </a:cubicBezTo>
                  <a:cubicBezTo>
                    <a:pt x="819" y="320"/>
                    <a:pt x="822" y="314"/>
                    <a:pt x="824" y="311"/>
                  </a:cubicBezTo>
                  <a:cubicBezTo>
                    <a:pt x="827" y="307"/>
                    <a:pt x="813" y="303"/>
                    <a:pt x="807" y="305"/>
                  </a:cubicBezTo>
                  <a:cubicBezTo>
                    <a:pt x="801" y="307"/>
                    <a:pt x="799" y="304"/>
                    <a:pt x="799" y="300"/>
                  </a:cubicBezTo>
                  <a:cubicBezTo>
                    <a:pt x="799" y="296"/>
                    <a:pt x="788" y="300"/>
                    <a:pt x="784" y="303"/>
                  </a:cubicBezTo>
                  <a:cubicBezTo>
                    <a:pt x="780" y="306"/>
                    <a:pt x="775" y="300"/>
                    <a:pt x="780" y="299"/>
                  </a:cubicBezTo>
                  <a:cubicBezTo>
                    <a:pt x="785" y="299"/>
                    <a:pt x="791" y="295"/>
                    <a:pt x="790" y="290"/>
                  </a:cubicBezTo>
                  <a:cubicBezTo>
                    <a:pt x="788" y="286"/>
                    <a:pt x="775" y="285"/>
                    <a:pt x="773" y="291"/>
                  </a:cubicBezTo>
                  <a:cubicBezTo>
                    <a:pt x="770" y="296"/>
                    <a:pt x="760" y="285"/>
                    <a:pt x="760" y="280"/>
                  </a:cubicBezTo>
                  <a:cubicBezTo>
                    <a:pt x="760" y="276"/>
                    <a:pt x="744" y="280"/>
                    <a:pt x="746" y="272"/>
                  </a:cubicBezTo>
                  <a:cubicBezTo>
                    <a:pt x="748" y="265"/>
                    <a:pt x="727" y="263"/>
                    <a:pt x="722" y="263"/>
                  </a:cubicBezTo>
                  <a:cubicBezTo>
                    <a:pt x="716" y="263"/>
                    <a:pt x="708" y="267"/>
                    <a:pt x="709" y="272"/>
                  </a:cubicBezTo>
                  <a:cubicBezTo>
                    <a:pt x="710" y="277"/>
                    <a:pt x="703" y="275"/>
                    <a:pt x="702" y="270"/>
                  </a:cubicBezTo>
                  <a:cubicBezTo>
                    <a:pt x="701" y="264"/>
                    <a:pt x="688" y="276"/>
                    <a:pt x="684" y="276"/>
                  </a:cubicBezTo>
                  <a:cubicBezTo>
                    <a:pt x="680" y="276"/>
                    <a:pt x="686" y="261"/>
                    <a:pt x="684" y="257"/>
                  </a:cubicBezTo>
                  <a:cubicBezTo>
                    <a:pt x="682" y="252"/>
                    <a:pt x="679" y="251"/>
                    <a:pt x="676" y="243"/>
                  </a:cubicBezTo>
                  <a:cubicBezTo>
                    <a:pt x="673" y="236"/>
                    <a:pt x="658" y="239"/>
                    <a:pt x="654" y="243"/>
                  </a:cubicBezTo>
                  <a:cubicBezTo>
                    <a:pt x="650" y="248"/>
                    <a:pt x="637" y="246"/>
                    <a:pt x="630" y="253"/>
                  </a:cubicBezTo>
                  <a:cubicBezTo>
                    <a:pt x="623" y="260"/>
                    <a:pt x="631" y="267"/>
                    <a:pt x="634" y="269"/>
                  </a:cubicBezTo>
                  <a:cubicBezTo>
                    <a:pt x="637" y="272"/>
                    <a:pt x="623" y="276"/>
                    <a:pt x="628" y="280"/>
                  </a:cubicBezTo>
                  <a:cubicBezTo>
                    <a:pt x="632" y="284"/>
                    <a:pt x="639" y="282"/>
                    <a:pt x="640" y="288"/>
                  </a:cubicBezTo>
                  <a:cubicBezTo>
                    <a:pt x="640" y="295"/>
                    <a:pt x="623" y="286"/>
                    <a:pt x="621" y="281"/>
                  </a:cubicBezTo>
                  <a:cubicBezTo>
                    <a:pt x="618" y="275"/>
                    <a:pt x="622" y="270"/>
                    <a:pt x="618" y="266"/>
                  </a:cubicBezTo>
                  <a:cubicBezTo>
                    <a:pt x="615" y="262"/>
                    <a:pt x="618" y="257"/>
                    <a:pt x="624" y="250"/>
                  </a:cubicBezTo>
                  <a:cubicBezTo>
                    <a:pt x="631" y="243"/>
                    <a:pt x="636" y="244"/>
                    <a:pt x="636" y="240"/>
                  </a:cubicBezTo>
                  <a:cubicBezTo>
                    <a:pt x="636" y="236"/>
                    <a:pt x="608" y="236"/>
                    <a:pt x="591" y="251"/>
                  </a:cubicBezTo>
                  <a:cubicBezTo>
                    <a:pt x="575" y="266"/>
                    <a:pt x="580" y="286"/>
                    <a:pt x="581" y="290"/>
                  </a:cubicBezTo>
                  <a:cubicBezTo>
                    <a:pt x="582" y="294"/>
                    <a:pt x="596" y="292"/>
                    <a:pt x="605" y="295"/>
                  </a:cubicBezTo>
                  <a:cubicBezTo>
                    <a:pt x="613" y="297"/>
                    <a:pt x="609" y="301"/>
                    <a:pt x="602" y="300"/>
                  </a:cubicBezTo>
                  <a:cubicBezTo>
                    <a:pt x="596" y="299"/>
                    <a:pt x="585" y="297"/>
                    <a:pt x="585" y="301"/>
                  </a:cubicBezTo>
                  <a:cubicBezTo>
                    <a:pt x="586" y="306"/>
                    <a:pt x="599" y="314"/>
                    <a:pt x="607" y="312"/>
                  </a:cubicBezTo>
                  <a:cubicBezTo>
                    <a:pt x="615" y="310"/>
                    <a:pt x="615" y="310"/>
                    <a:pt x="619" y="315"/>
                  </a:cubicBezTo>
                  <a:cubicBezTo>
                    <a:pt x="622" y="319"/>
                    <a:pt x="632" y="318"/>
                    <a:pt x="641" y="318"/>
                  </a:cubicBezTo>
                  <a:cubicBezTo>
                    <a:pt x="651" y="319"/>
                    <a:pt x="662" y="322"/>
                    <a:pt x="666" y="323"/>
                  </a:cubicBezTo>
                  <a:cubicBezTo>
                    <a:pt x="671" y="323"/>
                    <a:pt x="676" y="320"/>
                    <a:pt x="678" y="318"/>
                  </a:cubicBezTo>
                  <a:cubicBezTo>
                    <a:pt x="679" y="315"/>
                    <a:pt x="698" y="322"/>
                    <a:pt x="703" y="321"/>
                  </a:cubicBezTo>
                  <a:cubicBezTo>
                    <a:pt x="709" y="321"/>
                    <a:pt x="705" y="316"/>
                    <a:pt x="702" y="314"/>
                  </a:cubicBezTo>
                  <a:cubicBezTo>
                    <a:pt x="698" y="313"/>
                    <a:pt x="700" y="306"/>
                    <a:pt x="704" y="309"/>
                  </a:cubicBezTo>
                  <a:cubicBezTo>
                    <a:pt x="709" y="311"/>
                    <a:pt x="716" y="313"/>
                    <a:pt x="718" y="317"/>
                  </a:cubicBezTo>
                  <a:cubicBezTo>
                    <a:pt x="719" y="321"/>
                    <a:pt x="723" y="319"/>
                    <a:pt x="724" y="323"/>
                  </a:cubicBezTo>
                  <a:cubicBezTo>
                    <a:pt x="724" y="326"/>
                    <a:pt x="740" y="330"/>
                    <a:pt x="741" y="334"/>
                  </a:cubicBezTo>
                  <a:cubicBezTo>
                    <a:pt x="741" y="338"/>
                    <a:pt x="725" y="340"/>
                    <a:pt x="730" y="344"/>
                  </a:cubicBezTo>
                  <a:cubicBezTo>
                    <a:pt x="734" y="347"/>
                    <a:pt x="741" y="339"/>
                    <a:pt x="747" y="339"/>
                  </a:cubicBezTo>
                  <a:cubicBezTo>
                    <a:pt x="753" y="338"/>
                    <a:pt x="753" y="352"/>
                    <a:pt x="758" y="350"/>
                  </a:cubicBezTo>
                  <a:cubicBezTo>
                    <a:pt x="764" y="347"/>
                    <a:pt x="769" y="352"/>
                    <a:pt x="775" y="361"/>
                  </a:cubicBezTo>
                  <a:cubicBezTo>
                    <a:pt x="781" y="369"/>
                    <a:pt x="774" y="377"/>
                    <a:pt x="775" y="380"/>
                  </a:cubicBezTo>
                  <a:cubicBezTo>
                    <a:pt x="775" y="383"/>
                    <a:pt x="787" y="382"/>
                    <a:pt x="793" y="379"/>
                  </a:cubicBezTo>
                  <a:cubicBezTo>
                    <a:pt x="800" y="375"/>
                    <a:pt x="806" y="383"/>
                    <a:pt x="811" y="387"/>
                  </a:cubicBezTo>
                  <a:cubicBezTo>
                    <a:pt x="816" y="392"/>
                    <a:pt x="792" y="399"/>
                    <a:pt x="794" y="395"/>
                  </a:cubicBezTo>
                  <a:cubicBezTo>
                    <a:pt x="796" y="391"/>
                    <a:pt x="780" y="379"/>
                    <a:pt x="766" y="385"/>
                  </a:cubicBezTo>
                  <a:cubicBezTo>
                    <a:pt x="751" y="390"/>
                    <a:pt x="761" y="399"/>
                    <a:pt x="763" y="404"/>
                  </a:cubicBezTo>
                  <a:cubicBezTo>
                    <a:pt x="764" y="409"/>
                    <a:pt x="750" y="414"/>
                    <a:pt x="736" y="409"/>
                  </a:cubicBezTo>
                  <a:cubicBezTo>
                    <a:pt x="723" y="405"/>
                    <a:pt x="727" y="412"/>
                    <a:pt x="721" y="412"/>
                  </a:cubicBezTo>
                  <a:cubicBezTo>
                    <a:pt x="716" y="412"/>
                    <a:pt x="710" y="421"/>
                    <a:pt x="715" y="426"/>
                  </a:cubicBezTo>
                  <a:cubicBezTo>
                    <a:pt x="720" y="432"/>
                    <a:pt x="731" y="427"/>
                    <a:pt x="740" y="427"/>
                  </a:cubicBezTo>
                  <a:cubicBezTo>
                    <a:pt x="749" y="428"/>
                    <a:pt x="750" y="430"/>
                    <a:pt x="751" y="425"/>
                  </a:cubicBezTo>
                  <a:cubicBezTo>
                    <a:pt x="752" y="420"/>
                    <a:pt x="761" y="423"/>
                    <a:pt x="768" y="424"/>
                  </a:cubicBezTo>
                  <a:cubicBezTo>
                    <a:pt x="774" y="426"/>
                    <a:pt x="773" y="435"/>
                    <a:pt x="781" y="436"/>
                  </a:cubicBezTo>
                  <a:cubicBezTo>
                    <a:pt x="789" y="437"/>
                    <a:pt x="782" y="445"/>
                    <a:pt x="787" y="450"/>
                  </a:cubicBezTo>
                  <a:cubicBezTo>
                    <a:pt x="792" y="456"/>
                    <a:pt x="808" y="453"/>
                    <a:pt x="814" y="459"/>
                  </a:cubicBezTo>
                  <a:cubicBezTo>
                    <a:pt x="820" y="465"/>
                    <a:pt x="846" y="476"/>
                    <a:pt x="849" y="472"/>
                  </a:cubicBezTo>
                  <a:cubicBezTo>
                    <a:pt x="853" y="467"/>
                    <a:pt x="827" y="444"/>
                    <a:pt x="820" y="442"/>
                  </a:cubicBezTo>
                  <a:cubicBezTo>
                    <a:pt x="812" y="440"/>
                    <a:pt x="827" y="438"/>
                    <a:pt x="837" y="445"/>
                  </a:cubicBezTo>
                  <a:cubicBezTo>
                    <a:pt x="846" y="453"/>
                    <a:pt x="860" y="456"/>
                    <a:pt x="867" y="447"/>
                  </a:cubicBezTo>
                  <a:cubicBezTo>
                    <a:pt x="874" y="438"/>
                    <a:pt x="861" y="441"/>
                    <a:pt x="861" y="434"/>
                  </a:cubicBezTo>
                  <a:cubicBezTo>
                    <a:pt x="861" y="428"/>
                    <a:pt x="857" y="419"/>
                    <a:pt x="850" y="419"/>
                  </a:cubicBezTo>
                  <a:cubicBezTo>
                    <a:pt x="843" y="419"/>
                    <a:pt x="825" y="405"/>
                    <a:pt x="831" y="402"/>
                  </a:cubicBezTo>
                  <a:cubicBezTo>
                    <a:pt x="838" y="399"/>
                    <a:pt x="829" y="395"/>
                    <a:pt x="834" y="389"/>
                  </a:cubicBezTo>
                  <a:cubicBezTo>
                    <a:pt x="839" y="384"/>
                    <a:pt x="844" y="394"/>
                    <a:pt x="850" y="395"/>
                  </a:cubicBezTo>
                  <a:close/>
                  <a:moveTo>
                    <a:pt x="745" y="371"/>
                  </a:moveTo>
                  <a:cubicBezTo>
                    <a:pt x="751" y="370"/>
                    <a:pt x="750" y="360"/>
                    <a:pt x="746" y="356"/>
                  </a:cubicBezTo>
                  <a:cubicBezTo>
                    <a:pt x="744" y="352"/>
                    <a:pt x="737" y="352"/>
                    <a:pt x="732" y="352"/>
                  </a:cubicBezTo>
                  <a:cubicBezTo>
                    <a:pt x="726" y="353"/>
                    <a:pt x="717" y="361"/>
                    <a:pt x="722" y="370"/>
                  </a:cubicBezTo>
                  <a:cubicBezTo>
                    <a:pt x="727" y="378"/>
                    <a:pt x="739" y="372"/>
                    <a:pt x="745" y="371"/>
                  </a:cubicBezTo>
                  <a:close/>
                  <a:moveTo>
                    <a:pt x="682" y="241"/>
                  </a:moveTo>
                  <a:cubicBezTo>
                    <a:pt x="679" y="247"/>
                    <a:pt x="689" y="247"/>
                    <a:pt x="689" y="255"/>
                  </a:cubicBezTo>
                  <a:cubicBezTo>
                    <a:pt x="690" y="262"/>
                    <a:pt x="699" y="265"/>
                    <a:pt x="706" y="260"/>
                  </a:cubicBezTo>
                  <a:cubicBezTo>
                    <a:pt x="713" y="256"/>
                    <a:pt x="733" y="261"/>
                    <a:pt x="733" y="256"/>
                  </a:cubicBezTo>
                  <a:cubicBezTo>
                    <a:pt x="733" y="250"/>
                    <a:pt x="712" y="240"/>
                    <a:pt x="705" y="242"/>
                  </a:cubicBezTo>
                  <a:cubicBezTo>
                    <a:pt x="697" y="243"/>
                    <a:pt x="685" y="234"/>
                    <a:pt x="682" y="241"/>
                  </a:cubicBezTo>
                  <a:close/>
                  <a:moveTo>
                    <a:pt x="870" y="666"/>
                  </a:moveTo>
                  <a:cubicBezTo>
                    <a:pt x="871" y="670"/>
                    <a:pt x="900" y="682"/>
                    <a:pt x="901" y="677"/>
                  </a:cubicBezTo>
                  <a:cubicBezTo>
                    <a:pt x="902" y="671"/>
                    <a:pt x="869" y="663"/>
                    <a:pt x="870" y="666"/>
                  </a:cubicBezTo>
                  <a:close/>
                  <a:moveTo>
                    <a:pt x="997" y="696"/>
                  </a:moveTo>
                  <a:cubicBezTo>
                    <a:pt x="995" y="700"/>
                    <a:pt x="992" y="693"/>
                    <a:pt x="996" y="690"/>
                  </a:cubicBezTo>
                  <a:cubicBezTo>
                    <a:pt x="1000" y="687"/>
                    <a:pt x="995" y="685"/>
                    <a:pt x="991" y="687"/>
                  </a:cubicBezTo>
                  <a:cubicBezTo>
                    <a:pt x="987" y="689"/>
                    <a:pt x="988" y="678"/>
                    <a:pt x="992" y="676"/>
                  </a:cubicBezTo>
                  <a:cubicBezTo>
                    <a:pt x="996" y="674"/>
                    <a:pt x="983" y="670"/>
                    <a:pt x="983" y="674"/>
                  </a:cubicBezTo>
                  <a:cubicBezTo>
                    <a:pt x="983" y="678"/>
                    <a:pt x="974" y="675"/>
                    <a:pt x="973" y="672"/>
                  </a:cubicBezTo>
                  <a:cubicBezTo>
                    <a:pt x="972" y="669"/>
                    <a:pt x="966" y="668"/>
                    <a:pt x="968" y="665"/>
                  </a:cubicBezTo>
                  <a:cubicBezTo>
                    <a:pt x="970" y="663"/>
                    <a:pt x="960" y="662"/>
                    <a:pt x="959" y="666"/>
                  </a:cubicBezTo>
                  <a:cubicBezTo>
                    <a:pt x="958" y="670"/>
                    <a:pt x="955" y="663"/>
                    <a:pt x="960" y="658"/>
                  </a:cubicBezTo>
                  <a:cubicBezTo>
                    <a:pt x="965" y="652"/>
                    <a:pt x="964" y="648"/>
                    <a:pt x="968" y="645"/>
                  </a:cubicBezTo>
                  <a:cubicBezTo>
                    <a:pt x="973" y="642"/>
                    <a:pt x="968" y="639"/>
                    <a:pt x="963" y="641"/>
                  </a:cubicBezTo>
                  <a:cubicBezTo>
                    <a:pt x="958" y="643"/>
                    <a:pt x="945" y="662"/>
                    <a:pt x="945" y="667"/>
                  </a:cubicBezTo>
                  <a:cubicBezTo>
                    <a:pt x="945" y="672"/>
                    <a:pt x="944" y="678"/>
                    <a:pt x="940" y="677"/>
                  </a:cubicBezTo>
                  <a:cubicBezTo>
                    <a:pt x="935" y="677"/>
                    <a:pt x="930" y="681"/>
                    <a:pt x="933" y="684"/>
                  </a:cubicBezTo>
                  <a:cubicBezTo>
                    <a:pt x="937" y="687"/>
                    <a:pt x="924" y="694"/>
                    <a:pt x="930" y="698"/>
                  </a:cubicBezTo>
                  <a:cubicBezTo>
                    <a:pt x="934" y="700"/>
                    <a:pt x="941" y="697"/>
                    <a:pt x="947" y="697"/>
                  </a:cubicBezTo>
                  <a:cubicBezTo>
                    <a:pt x="953" y="698"/>
                    <a:pt x="958" y="698"/>
                    <a:pt x="963" y="695"/>
                  </a:cubicBezTo>
                  <a:cubicBezTo>
                    <a:pt x="968" y="691"/>
                    <a:pt x="968" y="698"/>
                    <a:pt x="974" y="697"/>
                  </a:cubicBezTo>
                  <a:cubicBezTo>
                    <a:pt x="979" y="697"/>
                    <a:pt x="971" y="702"/>
                    <a:pt x="971" y="705"/>
                  </a:cubicBezTo>
                  <a:cubicBezTo>
                    <a:pt x="971" y="709"/>
                    <a:pt x="977" y="703"/>
                    <a:pt x="981" y="701"/>
                  </a:cubicBezTo>
                  <a:cubicBezTo>
                    <a:pt x="985" y="699"/>
                    <a:pt x="990" y="701"/>
                    <a:pt x="988" y="705"/>
                  </a:cubicBezTo>
                  <a:cubicBezTo>
                    <a:pt x="986" y="708"/>
                    <a:pt x="999" y="711"/>
                    <a:pt x="1002" y="706"/>
                  </a:cubicBezTo>
                  <a:cubicBezTo>
                    <a:pt x="1005" y="701"/>
                    <a:pt x="999" y="692"/>
                    <a:pt x="997" y="696"/>
                  </a:cubicBezTo>
                  <a:close/>
                  <a:moveTo>
                    <a:pt x="93" y="604"/>
                  </a:moveTo>
                  <a:cubicBezTo>
                    <a:pt x="84" y="609"/>
                    <a:pt x="106" y="632"/>
                    <a:pt x="110" y="629"/>
                  </a:cubicBezTo>
                  <a:cubicBezTo>
                    <a:pt x="113" y="627"/>
                    <a:pt x="105" y="617"/>
                    <a:pt x="105" y="611"/>
                  </a:cubicBezTo>
                  <a:cubicBezTo>
                    <a:pt x="105" y="605"/>
                    <a:pt x="102" y="599"/>
                    <a:pt x="93" y="604"/>
                  </a:cubicBezTo>
                  <a:close/>
                  <a:moveTo>
                    <a:pt x="917" y="718"/>
                  </a:moveTo>
                  <a:cubicBezTo>
                    <a:pt x="913" y="719"/>
                    <a:pt x="916" y="713"/>
                    <a:pt x="917" y="710"/>
                  </a:cubicBezTo>
                  <a:cubicBezTo>
                    <a:pt x="917" y="708"/>
                    <a:pt x="909" y="712"/>
                    <a:pt x="909" y="715"/>
                  </a:cubicBezTo>
                  <a:cubicBezTo>
                    <a:pt x="909" y="718"/>
                    <a:pt x="903" y="719"/>
                    <a:pt x="903" y="721"/>
                  </a:cubicBezTo>
                  <a:cubicBezTo>
                    <a:pt x="903" y="727"/>
                    <a:pt x="902" y="724"/>
                    <a:pt x="898" y="726"/>
                  </a:cubicBezTo>
                  <a:cubicBezTo>
                    <a:pt x="894" y="728"/>
                    <a:pt x="879" y="726"/>
                    <a:pt x="878" y="723"/>
                  </a:cubicBezTo>
                  <a:cubicBezTo>
                    <a:pt x="878" y="719"/>
                    <a:pt x="867" y="717"/>
                    <a:pt x="866" y="713"/>
                  </a:cubicBezTo>
                  <a:cubicBezTo>
                    <a:pt x="866" y="708"/>
                    <a:pt x="860" y="706"/>
                    <a:pt x="865" y="701"/>
                  </a:cubicBezTo>
                  <a:cubicBezTo>
                    <a:pt x="869" y="696"/>
                    <a:pt x="864" y="693"/>
                    <a:pt x="860" y="697"/>
                  </a:cubicBezTo>
                  <a:cubicBezTo>
                    <a:pt x="855" y="701"/>
                    <a:pt x="853" y="695"/>
                    <a:pt x="859" y="693"/>
                  </a:cubicBezTo>
                  <a:cubicBezTo>
                    <a:pt x="864" y="691"/>
                    <a:pt x="875" y="688"/>
                    <a:pt x="870" y="678"/>
                  </a:cubicBezTo>
                  <a:cubicBezTo>
                    <a:pt x="864" y="668"/>
                    <a:pt x="830" y="681"/>
                    <a:pt x="821" y="686"/>
                  </a:cubicBezTo>
                  <a:cubicBezTo>
                    <a:pt x="812" y="691"/>
                    <a:pt x="801" y="707"/>
                    <a:pt x="796" y="707"/>
                  </a:cubicBezTo>
                  <a:cubicBezTo>
                    <a:pt x="792" y="707"/>
                    <a:pt x="805" y="699"/>
                    <a:pt x="807" y="696"/>
                  </a:cubicBezTo>
                  <a:cubicBezTo>
                    <a:pt x="809" y="692"/>
                    <a:pt x="806" y="689"/>
                    <a:pt x="809" y="690"/>
                  </a:cubicBezTo>
                  <a:cubicBezTo>
                    <a:pt x="812" y="692"/>
                    <a:pt x="819" y="680"/>
                    <a:pt x="825" y="676"/>
                  </a:cubicBezTo>
                  <a:cubicBezTo>
                    <a:pt x="830" y="672"/>
                    <a:pt x="836" y="675"/>
                    <a:pt x="836" y="672"/>
                  </a:cubicBezTo>
                  <a:cubicBezTo>
                    <a:pt x="837" y="669"/>
                    <a:pt x="840" y="667"/>
                    <a:pt x="845" y="662"/>
                  </a:cubicBezTo>
                  <a:cubicBezTo>
                    <a:pt x="850" y="658"/>
                    <a:pt x="909" y="658"/>
                    <a:pt x="915" y="659"/>
                  </a:cubicBezTo>
                  <a:cubicBezTo>
                    <a:pt x="921" y="659"/>
                    <a:pt x="932" y="651"/>
                    <a:pt x="935" y="646"/>
                  </a:cubicBezTo>
                  <a:cubicBezTo>
                    <a:pt x="939" y="641"/>
                    <a:pt x="943" y="641"/>
                    <a:pt x="951" y="642"/>
                  </a:cubicBezTo>
                  <a:cubicBezTo>
                    <a:pt x="959" y="642"/>
                    <a:pt x="963" y="635"/>
                    <a:pt x="967" y="632"/>
                  </a:cubicBezTo>
                  <a:cubicBezTo>
                    <a:pt x="971" y="629"/>
                    <a:pt x="969" y="628"/>
                    <a:pt x="966" y="627"/>
                  </a:cubicBezTo>
                  <a:cubicBezTo>
                    <a:pt x="962" y="627"/>
                    <a:pt x="959" y="624"/>
                    <a:pt x="962" y="624"/>
                  </a:cubicBezTo>
                  <a:cubicBezTo>
                    <a:pt x="966" y="624"/>
                    <a:pt x="968" y="622"/>
                    <a:pt x="969" y="617"/>
                  </a:cubicBezTo>
                  <a:cubicBezTo>
                    <a:pt x="971" y="613"/>
                    <a:pt x="968" y="615"/>
                    <a:pt x="963" y="609"/>
                  </a:cubicBezTo>
                  <a:cubicBezTo>
                    <a:pt x="958" y="602"/>
                    <a:pt x="956" y="611"/>
                    <a:pt x="951" y="610"/>
                  </a:cubicBezTo>
                  <a:cubicBezTo>
                    <a:pt x="946" y="610"/>
                    <a:pt x="954" y="604"/>
                    <a:pt x="950" y="601"/>
                  </a:cubicBezTo>
                  <a:cubicBezTo>
                    <a:pt x="946" y="599"/>
                    <a:pt x="939" y="600"/>
                    <a:pt x="933" y="605"/>
                  </a:cubicBezTo>
                  <a:cubicBezTo>
                    <a:pt x="927" y="610"/>
                    <a:pt x="927" y="605"/>
                    <a:pt x="922" y="610"/>
                  </a:cubicBezTo>
                  <a:cubicBezTo>
                    <a:pt x="917" y="615"/>
                    <a:pt x="917" y="608"/>
                    <a:pt x="919" y="606"/>
                  </a:cubicBezTo>
                  <a:cubicBezTo>
                    <a:pt x="922" y="604"/>
                    <a:pt x="924" y="606"/>
                    <a:pt x="926" y="603"/>
                  </a:cubicBezTo>
                  <a:cubicBezTo>
                    <a:pt x="928" y="600"/>
                    <a:pt x="930" y="603"/>
                    <a:pt x="936" y="599"/>
                  </a:cubicBezTo>
                  <a:cubicBezTo>
                    <a:pt x="942" y="595"/>
                    <a:pt x="947" y="597"/>
                    <a:pt x="949" y="594"/>
                  </a:cubicBezTo>
                  <a:cubicBezTo>
                    <a:pt x="950" y="592"/>
                    <a:pt x="946" y="588"/>
                    <a:pt x="940" y="589"/>
                  </a:cubicBezTo>
                  <a:cubicBezTo>
                    <a:pt x="935" y="590"/>
                    <a:pt x="931" y="582"/>
                    <a:pt x="928" y="584"/>
                  </a:cubicBezTo>
                  <a:cubicBezTo>
                    <a:pt x="924" y="587"/>
                    <a:pt x="925" y="580"/>
                    <a:pt x="921" y="583"/>
                  </a:cubicBezTo>
                  <a:cubicBezTo>
                    <a:pt x="917" y="585"/>
                    <a:pt x="915" y="582"/>
                    <a:pt x="913" y="577"/>
                  </a:cubicBezTo>
                  <a:cubicBezTo>
                    <a:pt x="911" y="573"/>
                    <a:pt x="900" y="565"/>
                    <a:pt x="894" y="563"/>
                  </a:cubicBezTo>
                  <a:cubicBezTo>
                    <a:pt x="887" y="561"/>
                    <a:pt x="892" y="557"/>
                    <a:pt x="895" y="560"/>
                  </a:cubicBezTo>
                  <a:cubicBezTo>
                    <a:pt x="899" y="562"/>
                    <a:pt x="903" y="557"/>
                    <a:pt x="904" y="555"/>
                  </a:cubicBezTo>
                  <a:cubicBezTo>
                    <a:pt x="906" y="552"/>
                    <a:pt x="902" y="550"/>
                    <a:pt x="900" y="550"/>
                  </a:cubicBezTo>
                  <a:cubicBezTo>
                    <a:pt x="898" y="550"/>
                    <a:pt x="898" y="546"/>
                    <a:pt x="898" y="544"/>
                  </a:cubicBezTo>
                  <a:cubicBezTo>
                    <a:pt x="899" y="541"/>
                    <a:pt x="891" y="538"/>
                    <a:pt x="891" y="536"/>
                  </a:cubicBezTo>
                  <a:cubicBezTo>
                    <a:pt x="891" y="533"/>
                    <a:pt x="886" y="531"/>
                    <a:pt x="887" y="529"/>
                  </a:cubicBezTo>
                  <a:cubicBezTo>
                    <a:pt x="887" y="527"/>
                    <a:pt x="882" y="524"/>
                    <a:pt x="882" y="521"/>
                  </a:cubicBezTo>
                  <a:cubicBezTo>
                    <a:pt x="882" y="518"/>
                    <a:pt x="875" y="512"/>
                    <a:pt x="875" y="508"/>
                  </a:cubicBezTo>
                  <a:cubicBezTo>
                    <a:pt x="874" y="505"/>
                    <a:pt x="870" y="502"/>
                    <a:pt x="869" y="498"/>
                  </a:cubicBezTo>
                  <a:cubicBezTo>
                    <a:pt x="867" y="494"/>
                    <a:pt x="865" y="496"/>
                    <a:pt x="864" y="502"/>
                  </a:cubicBezTo>
                  <a:cubicBezTo>
                    <a:pt x="862" y="508"/>
                    <a:pt x="857" y="507"/>
                    <a:pt x="859" y="509"/>
                  </a:cubicBezTo>
                  <a:cubicBezTo>
                    <a:pt x="862" y="513"/>
                    <a:pt x="859" y="514"/>
                    <a:pt x="857" y="516"/>
                  </a:cubicBezTo>
                  <a:cubicBezTo>
                    <a:pt x="855" y="519"/>
                    <a:pt x="859" y="522"/>
                    <a:pt x="855" y="522"/>
                  </a:cubicBezTo>
                  <a:cubicBezTo>
                    <a:pt x="851" y="522"/>
                    <a:pt x="853" y="530"/>
                    <a:pt x="851" y="527"/>
                  </a:cubicBezTo>
                  <a:cubicBezTo>
                    <a:pt x="849" y="523"/>
                    <a:pt x="844" y="524"/>
                    <a:pt x="844" y="528"/>
                  </a:cubicBezTo>
                  <a:cubicBezTo>
                    <a:pt x="844" y="531"/>
                    <a:pt x="836" y="534"/>
                    <a:pt x="833" y="534"/>
                  </a:cubicBezTo>
                  <a:cubicBezTo>
                    <a:pt x="830" y="534"/>
                    <a:pt x="830" y="527"/>
                    <a:pt x="827" y="529"/>
                  </a:cubicBezTo>
                  <a:cubicBezTo>
                    <a:pt x="824" y="531"/>
                    <a:pt x="825" y="523"/>
                    <a:pt x="820" y="524"/>
                  </a:cubicBezTo>
                  <a:cubicBezTo>
                    <a:pt x="816" y="524"/>
                    <a:pt x="813" y="523"/>
                    <a:pt x="814" y="520"/>
                  </a:cubicBezTo>
                  <a:cubicBezTo>
                    <a:pt x="816" y="516"/>
                    <a:pt x="807" y="514"/>
                    <a:pt x="810" y="512"/>
                  </a:cubicBezTo>
                  <a:cubicBezTo>
                    <a:pt x="813" y="510"/>
                    <a:pt x="809" y="506"/>
                    <a:pt x="809" y="499"/>
                  </a:cubicBezTo>
                  <a:cubicBezTo>
                    <a:pt x="808" y="493"/>
                    <a:pt x="812" y="492"/>
                    <a:pt x="812" y="490"/>
                  </a:cubicBezTo>
                  <a:cubicBezTo>
                    <a:pt x="812" y="487"/>
                    <a:pt x="809" y="487"/>
                    <a:pt x="806" y="489"/>
                  </a:cubicBezTo>
                  <a:cubicBezTo>
                    <a:pt x="803" y="491"/>
                    <a:pt x="803" y="486"/>
                    <a:pt x="800" y="487"/>
                  </a:cubicBezTo>
                  <a:cubicBezTo>
                    <a:pt x="797" y="487"/>
                    <a:pt x="787" y="486"/>
                    <a:pt x="787" y="482"/>
                  </a:cubicBezTo>
                  <a:cubicBezTo>
                    <a:pt x="786" y="477"/>
                    <a:pt x="783" y="480"/>
                    <a:pt x="781" y="475"/>
                  </a:cubicBezTo>
                  <a:cubicBezTo>
                    <a:pt x="780" y="471"/>
                    <a:pt x="776" y="474"/>
                    <a:pt x="776" y="471"/>
                  </a:cubicBezTo>
                  <a:cubicBezTo>
                    <a:pt x="776" y="468"/>
                    <a:pt x="774" y="467"/>
                    <a:pt x="771" y="467"/>
                  </a:cubicBezTo>
                  <a:cubicBezTo>
                    <a:pt x="768" y="467"/>
                    <a:pt x="767" y="463"/>
                    <a:pt x="763" y="463"/>
                  </a:cubicBezTo>
                  <a:cubicBezTo>
                    <a:pt x="759" y="462"/>
                    <a:pt x="754" y="466"/>
                    <a:pt x="752" y="467"/>
                  </a:cubicBezTo>
                  <a:cubicBezTo>
                    <a:pt x="750" y="468"/>
                    <a:pt x="744" y="463"/>
                    <a:pt x="742" y="465"/>
                  </a:cubicBezTo>
                  <a:cubicBezTo>
                    <a:pt x="739" y="467"/>
                    <a:pt x="739" y="464"/>
                    <a:pt x="733" y="462"/>
                  </a:cubicBezTo>
                  <a:cubicBezTo>
                    <a:pt x="726" y="460"/>
                    <a:pt x="718" y="460"/>
                    <a:pt x="718" y="462"/>
                  </a:cubicBezTo>
                  <a:cubicBezTo>
                    <a:pt x="717" y="464"/>
                    <a:pt x="712" y="465"/>
                    <a:pt x="713" y="470"/>
                  </a:cubicBezTo>
                  <a:cubicBezTo>
                    <a:pt x="714" y="475"/>
                    <a:pt x="719" y="474"/>
                    <a:pt x="720" y="478"/>
                  </a:cubicBezTo>
                  <a:cubicBezTo>
                    <a:pt x="721" y="481"/>
                    <a:pt x="718" y="480"/>
                    <a:pt x="717" y="483"/>
                  </a:cubicBezTo>
                  <a:cubicBezTo>
                    <a:pt x="717" y="487"/>
                    <a:pt x="714" y="486"/>
                    <a:pt x="714" y="489"/>
                  </a:cubicBezTo>
                  <a:cubicBezTo>
                    <a:pt x="714" y="491"/>
                    <a:pt x="716" y="490"/>
                    <a:pt x="717" y="495"/>
                  </a:cubicBezTo>
                  <a:cubicBezTo>
                    <a:pt x="719" y="499"/>
                    <a:pt x="721" y="499"/>
                    <a:pt x="722" y="505"/>
                  </a:cubicBezTo>
                  <a:cubicBezTo>
                    <a:pt x="723" y="511"/>
                    <a:pt x="720" y="510"/>
                    <a:pt x="717" y="511"/>
                  </a:cubicBezTo>
                  <a:cubicBezTo>
                    <a:pt x="715" y="511"/>
                    <a:pt x="718" y="514"/>
                    <a:pt x="714" y="518"/>
                  </a:cubicBezTo>
                  <a:cubicBezTo>
                    <a:pt x="711" y="522"/>
                    <a:pt x="708" y="527"/>
                    <a:pt x="710" y="529"/>
                  </a:cubicBezTo>
                  <a:cubicBezTo>
                    <a:pt x="713" y="532"/>
                    <a:pt x="723" y="536"/>
                    <a:pt x="727" y="543"/>
                  </a:cubicBezTo>
                  <a:cubicBezTo>
                    <a:pt x="731" y="549"/>
                    <a:pt x="731" y="560"/>
                    <a:pt x="730" y="567"/>
                  </a:cubicBezTo>
                  <a:cubicBezTo>
                    <a:pt x="729" y="575"/>
                    <a:pt x="720" y="577"/>
                    <a:pt x="714" y="583"/>
                  </a:cubicBezTo>
                  <a:cubicBezTo>
                    <a:pt x="708" y="590"/>
                    <a:pt x="701" y="589"/>
                    <a:pt x="698" y="589"/>
                  </a:cubicBezTo>
                  <a:cubicBezTo>
                    <a:pt x="695" y="589"/>
                    <a:pt x="697" y="595"/>
                    <a:pt x="701" y="600"/>
                  </a:cubicBezTo>
                  <a:cubicBezTo>
                    <a:pt x="705" y="605"/>
                    <a:pt x="702" y="606"/>
                    <a:pt x="704" y="611"/>
                  </a:cubicBezTo>
                  <a:cubicBezTo>
                    <a:pt x="706" y="616"/>
                    <a:pt x="704" y="620"/>
                    <a:pt x="707" y="625"/>
                  </a:cubicBezTo>
                  <a:cubicBezTo>
                    <a:pt x="711" y="629"/>
                    <a:pt x="709" y="631"/>
                    <a:pt x="705" y="634"/>
                  </a:cubicBezTo>
                  <a:cubicBezTo>
                    <a:pt x="701" y="637"/>
                    <a:pt x="706" y="636"/>
                    <a:pt x="707" y="640"/>
                  </a:cubicBezTo>
                  <a:cubicBezTo>
                    <a:pt x="707" y="644"/>
                    <a:pt x="705" y="642"/>
                    <a:pt x="702" y="639"/>
                  </a:cubicBezTo>
                  <a:cubicBezTo>
                    <a:pt x="698" y="637"/>
                    <a:pt x="695" y="644"/>
                    <a:pt x="695" y="646"/>
                  </a:cubicBezTo>
                  <a:cubicBezTo>
                    <a:pt x="695" y="649"/>
                    <a:pt x="688" y="643"/>
                    <a:pt x="686" y="643"/>
                  </a:cubicBezTo>
                  <a:cubicBezTo>
                    <a:pt x="684" y="643"/>
                    <a:pt x="686" y="639"/>
                    <a:pt x="682" y="635"/>
                  </a:cubicBezTo>
                  <a:cubicBezTo>
                    <a:pt x="677" y="632"/>
                    <a:pt x="674" y="631"/>
                    <a:pt x="674" y="627"/>
                  </a:cubicBezTo>
                  <a:cubicBezTo>
                    <a:pt x="674" y="624"/>
                    <a:pt x="666" y="621"/>
                    <a:pt x="666" y="617"/>
                  </a:cubicBezTo>
                  <a:cubicBezTo>
                    <a:pt x="666" y="613"/>
                    <a:pt x="667" y="603"/>
                    <a:pt x="665" y="600"/>
                  </a:cubicBezTo>
                  <a:cubicBezTo>
                    <a:pt x="664" y="597"/>
                    <a:pt x="665" y="594"/>
                    <a:pt x="667" y="591"/>
                  </a:cubicBezTo>
                  <a:cubicBezTo>
                    <a:pt x="668" y="588"/>
                    <a:pt x="665" y="584"/>
                    <a:pt x="660" y="584"/>
                  </a:cubicBezTo>
                  <a:cubicBezTo>
                    <a:pt x="656" y="584"/>
                    <a:pt x="650" y="583"/>
                    <a:pt x="643" y="583"/>
                  </a:cubicBezTo>
                  <a:cubicBezTo>
                    <a:pt x="637" y="584"/>
                    <a:pt x="634" y="583"/>
                    <a:pt x="632" y="581"/>
                  </a:cubicBezTo>
                  <a:cubicBezTo>
                    <a:pt x="630" y="579"/>
                    <a:pt x="624" y="575"/>
                    <a:pt x="616" y="573"/>
                  </a:cubicBezTo>
                  <a:cubicBezTo>
                    <a:pt x="608" y="571"/>
                    <a:pt x="605" y="567"/>
                    <a:pt x="604" y="565"/>
                  </a:cubicBezTo>
                  <a:cubicBezTo>
                    <a:pt x="603" y="563"/>
                    <a:pt x="596" y="561"/>
                    <a:pt x="594" y="559"/>
                  </a:cubicBezTo>
                  <a:cubicBezTo>
                    <a:pt x="592" y="557"/>
                    <a:pt x="585" y="555"/>
                    <a:pt x="582" y="556"/>
                  </a:cubicBezTo>
                  <a:cubicBezTo>
                    <a:pt x="579" y="556"/>
                    <a:pt x="571" y="550"/>
                    <a:pt x="567" y="550"/>
                  </a:cubicBezTo>
                  <a:cubicBezTo>
                    <a:pt x="562" y="550"/>
                    <a:pt x="552" y="555"/>
                    <a:pt x="550" y="555"/>
                  </a:cubicBezTo>
                  <a:cubicBezTo>
                    <a:pt x="548" y="555"/>
                    <a:pt x="550" y="551"/>
                    <a:pt x="551" y="549"/>
                  </a:cubicBezTo>
                  <a:cubicBezTo>
                    <a:pt x="553" y="548"/>
                    <a:pt x="548" y="540"/>
                    <a:pt x="546" y="535"/>
                  </a:cubicBezTo>
                  <a:cubicBezTo>
                    <a:pt x="545" y="530"/>
                    <a:pt x="543" y="525"/>
                    <a:pt x="538" y="525"/>
                  </a:cubicBezTo>
                  <a:cubicBezTo>
                    <a:pt x="533" y="526"/>
                    <a:pt x="527" y="523"/>
                    <a:pt x="526" y="522"/>
                  </a:cubicBezTo>
                  <a:cubicBezTo>
                    <a:pt x="524" y="521"/>
                    <a:pt x="524" y="507"/>
                    <a:pt x="525" y="501"/>
                  </a:cubicBezTo>
                  <a:cubicBezTo>
                    <a:pt x="526" y="495"/>
                    <a:pt x="533" y="486"/>
                    <a:pt x="533" y="482"/>
                  </a:cubicBezTo>
                  <a:cubicBezTo>
                    <a:pt x="533" y="479"/>
                    <a:pt x="537" y="477"/>
                    <a:pt x="541" y="476"/>
                  </a:cubicBezTo>
                  <a:cubicBezTo>
                    <a:pt x="545" y="475"/>
                    <a:pt x="542" y="468"/>
                    <a:pt x="545" y="467"/>
                  </a:cubicBezTo>
                  <a:cubicBezTo>
                    <a:pt x="549" y="467"/>
                    <a:pt x="549" y="465"/>
                    <a:pt x="550" y="462"/>
                  </a:cubicBezTo>
                  <a:cubicBezTo>
                    <a:pt x="551" y="459"/>
                    <a:pt x="555" y="461"/>
                    <a:pt x="553" y="459"/>
                  </a:cubicBezTo>
                  <a:cubicBezTo>
                    <a:pt x="550" y="456"/>
                    <a:pt x="552" y="455"/>
                    <a:pt x="558" y="455"/>
                  </a:cubicBezTo>
                  <a:cubicBezTo>
                    <a:pt x="564" y="455"/>
                    <a:pt x="572" y="453"/>
                    <a:pt x="571" y="448"/>
                  </a:cubicBezTo>
                  <a:cubicBezTo>
                    <a:pt x="570" y="442"/>
                    <a:pt x="555" y="446"/>
                    <a:pt x="555" y="441"/>
                  </a:cubicBezTo>
                  <a:cubicBezTo>
                    <a:pt x="555" y="437"/>
                    <a:pt x="536" y="436"/>
                    <a:pt x="537" y="434"/>
                  </a:cubicBezTo>
                  <a:cubicBezTo>
                    <a:pt x="538" y="431"/>
                    <a:pt x="556" y="436"/>
                    <a:pt x="563" y="438"/>
                  </a:cubicBezTo>
                  <a:cubicBezTo>
                    <a:pt x="569" y="441"/>
                    <a:pt x="571" y="440"/>
                    <a:pt x="576" y="440"/>
                  </a:cubicBezTo>
                  <a:cubicBezTo>
                    <a:pt x="581" y="440"/>
                    <a:pt x="578" y="433"/>
                    <a:pt x="579" y="430"/>
                  </a:cubicBezTo>
                  <a:cubicBezTo>
                    <a:pt x="580" y="428"/>
                    <a:pt x="590" y="435"/>
                    <a:pt x="596" y="433"/>
                  </a:cubicBezTo>
                  <a:cubicBezTo>
                    <a:pt x="601" y="432"/>
                    <a:pt x="607" y="420"/>
                    <a:pt x="612" y="417"/>
                  </a:cubicBezTo>
                  <a:cubicBezTo>
                    <a:pt x="616" y="413"/>
                    <a:pt x="612" y="410"/>
                    <a:pt x="603" y="411"/>
                  </a:cubicBezTo>
                  <a:cubicBezTo>
                    <a:pt x="594" y="412"/>
                    <a:pt x="588" y="408"/>
                    <a:pt x="583" y="405"/>
                  </a:cubicBezTo>
                  <a:cubicBezTo>
                    <a:pt x="578" y="401"/>
                    <a:pt x="579" y="398"/>
                    <a:pt x="584" y="398"/>
                  </a:cubicBezTo>
                  <a:cubicBezTo>
                    <a:pt x="589" y="399"/>
                    <a:pt x="602" y="409"/>
                    <a:pt x="607" y="409"/>
                  </a:cubicBezTo>
                  <a:cubicBezTo>
                    <a:pt x="611" y="410"/>
                    <a:pt x="620" y="400"/>
                    <a:pt x="624" y="397"/>
                  </a:cubicBezTo>
                  <a:cubicBezTo>
                    <a:pt x="628" y="394"/>
                    <a:pt x="620" y="393"/>
                    <a:pt x="617" y="391"/>
                  </a:cubicBezTo>
                  <a:cubicBezTo>
                    <a:pt x="614" y="388"/>
                    <a:pt x="622" y="387"/>
                    <a:pt x="626" y="387"/>
                  </a:cubicBezTo>
                  <a:cubicBezTo>
                    <a:pt x="630" y="387"/>
                    <a:pt x="632" y="390"/>
                    <a:pt x="633" y="392"/>
                  </a:cubicBezTo>
                  <a:cubicBezTo>
                    <a:pt x="635" y="394"/>
                    <a:pt x="642" y="391"/>
                    <a:pt x="645" y="391"/>
                  </a:cubicBezTo>
                  <a:cubicBezTo>
                    <a:pt x="649" y="391"/>
                    <a:pt x="645" y="385"/>
                    <a:pt x="639" y="383"/>
                  </a:cubicBezTo>
                  <a:cubicBezTo>
                    <a:pt x="633" y="381"/>
                    <a:pt x="639" y="376"/>
                    <a:pt x="641" y="380"/>
                  </a:cubicBezTo>
                  <a:cubicBezTo>
                    <a:pt x="643" y="383"/>
                    <a:pt x="647" y="383"/>
                    <a:pt x="649" y="387"/>
                  </a:cubicBezTo>
                  <a:cubicBezTo>
                    <a:pt x="652" y="392"/>
                    <a:pt x="653" y="389"/>
                    <a:pt x="658" y="387"/>
                  </a:cubicBezTo>
                  <a:cubicBezTo>
                    <a:pt x="663" y="385"/>
                    <a:pt x="666" y="382"/>
                    <a:pt x="669" y="379"/>
                  </a:cubicBezTo>
                  <a:cubicBezTo>
                    <a:pt x="671" y="376"/>
                    <a:pt x="672" y="380"/>
                    <a:pt x="675" y="375"/>
                  </a:cubicBezTo>
                  <a:cubicBezTo>
                    <a:pt x="678" y="370"/>
                    <a:pt x="674" y="366"/>
                    <a:pt x="670" y="363"/>
                  </a:cubicBezTo>
                  <a:cubicBezTo>
                    <a:pt x="666" y="360"/>
                    <a:pt x="670" y="357"/>
                    <a:pt x="666" y="355"/>
                  </a:cubicBezTo>
                  <a:cubicBezTo>
                    <a:pt x="662" y="353"/>
                    <a:pt x="661" y="349"/>
                    <a:pt x="666" y="350"/>
                  </a:cubicBezTo>
                  <a:cubicBezTo>
                    <a:pt x="671" y="351"/>
                    <a:pt x="675" y="349"/>
                    <a:pt x="677" y="346"/>
                  </a:cubicBezTo>
                  <a:cubicBezTo>
                    <a:pt x="680" y="342"/>
                    <a:pt x="670" y="342"/>
                    <a:pt x="674" y="339"/>
                  </a:cubicBezTo>
                  <a:cubicBezTo>
                    <a:pt x="679" y="337"/>
                    <a:pt x="675" y="334"/>
                    <a:pt x="671" y="334"/>
                  </a:cubicBezTo>
                  <a:cubicBezTo>
                    <a:pt x="666" y="334"/>
                    <a:pt x="662" y="332"/>
                    <a:pt x="662" y="328"/>
                  </a:cubicBezTo>
                  <a:cubicBezTo>
                    <a:pt x="662" y="324"/>
                    <a:pt x="654" y="327"/>
                    <a:pt x="649" y="325"/>
                  </a:cubicBezTo>
                  <a:cubicBezTo>
                    <a:pt x="645" y="322"/>
                    <a:pt x="634" y="323"/>
                    <a:pt x="632" y="323"/>
                  </a:cubicBezTo>
                  <a:cubicBezTo>
                    <a:pt x="629" y="323"/>
                    <a:pt x="629" y="334"/>
                    <a:pt x="633" y="334"/>
                  </a:cubicBezTo>
                  <a:cubicBezTo>
                    <a:pt x="636" y="334"/>
                    <a:pt x="639" y="338"/>
                    <a:pt x="636" y="339"/>
                  </a:cubicBezTo>
                  <a:cubicBezTo>
                    <a:pt x="633" y="341"/>
                    <a:pt x="637" y="345"/>
                    <a:pt x="634" y="344"/>
                  </a:cubicBezTo>
                  <a:cubicBezTo>
                    <a:pt x="632" y="344"/>
                    <a:pt x="628" y="343"/>
                    <a:pt x="627" y="349"/>
                  </a:cubicBezTo>
                  <a:cubicBezTo>
                    <a:pt x="626" y="356"/>
                    <a:pt x="626" y="358"/>
                    <a:pt x="621" y="361"/>
                  </a:cubicBezTo>
                  <a:cubicBezTo>
                    <a:pt x="617" y="363"/>
                    <a:pt x="620" y="353"/>
                    <a:pt x="616" y="354"/>
                  </a:cubicBezTo>
                  <a:cubicBezTo>
                    <a:pt x="612" y="354"/>
                    <a:pt x="612" y="362"/>
                    <a:pt x="615" y="362"/>
                  </a:cubicBezTo>
                  <a:cubicBezTo>
                    <a:pt x="618" y="363"/>
                    <a:pt x="618" y="366"/>
                    <a:pt x="619" y="369"/>
                  </a:cubicBezTo>
                  <a:cubicBezTo>
                    <a:pt x="620" y="373"/>
                    <a:pt x="614" y="370"/>
                    <a:pt x="611" y="375"/>
                  </a:cubicBezTo>
                  <a:cubicBezTo>
                    <a:pt x="609" y="379"/>
                    <a:pt x="608" y="373"/>
                    <a:pt x="605" y="370"/>
                  </a:cubicBezTo>
                  <a:cubicBezTo>
                    <a:pt x="601" y="367"/>
                    <a:pt x="597" y="362"/>
                    <a:pt x="597" y="358"/>
                  </a:cubicBezTo>
                  <a:cubicBezTo>
                    <a:pt x="598" y="355"/>
                    <a:pt x="599" y="354"/>
                    <a:pt x="602" y="353"/>
                  </a:cubicBezTo>
                  <a:cubicBezTo>
                    <a:pt x="605" y="353"/>
                    <a:pt x="602" y="350"/>
                    <a:pt x="602" y="346"/>
                  </a:cubicBezTo>
                  <a:cubicBezTo>
                    <a:pt x="602" y="341"/>
                    <a:pt x="598" y="343"/>
                    <a:pt x="594" y="338"/>
                  </a:cubicBezTo>
                  <a:cubicBezTo>
                    <a:pt x="590" y="333"/>
                    <a:pt x="586" y="333"/>
                    <a:pt x="584" y="335"/>
                  </a:cubicBezTo>
                  <a:cubicBezTo>
                    <a:pt x="582" y="338"/>
                    <a:pt x="583" y="342"/>
                    <a:pt x="580" y="343"/>
                  </a:cubicBezTo>
                  <a:cubicBezTo>
                    <a:pt x="576" y="345"/>
                    <a:pt x="578" y="352"/>
                    <a:pt x="575" y="352"/>
                  </a:cubicBezTo>
                  <a:cubicBezTo>
                    <a:pt x="572" y="353"/>
                    <a:pt x="573" y="340"/>
                    <a:pt x="571" y="339"/>
                  </a:cubicBezTo>
                  <a:cubicBezTo>
                    <a:pt x="568" y="338"/>
                    <a:pt x="569" y="335"/>
                    <a:pt x="572" y="334"/>
                  </a:cubicBezTo>
                  <a:cubicBezTo>
                    <a:pt x="576" y="334"/>
                    <a:pt x="578" y="330"/>
                    <a:pt x="575" y="330"/>
                  </a:cubicBezTo>
                  <a:cubicBezTo>
                    <a:pt x="572" y="330"/>
                    <a:pt x="566" y="326"/>
                    <a:pt x="564" y="325"/>
                  </a:cubicBezTo>
                  <a:cubicBezTo>
                    <a:pt x="562" y="324"/>
                    <a:pt x="558" y="329"/>
                    <a:pt x="555" y="327"/>
                  </a:cubicBezTo>
                  <a:cubicBezTo>
                    <a:pt x="553" y="325"/>
                    <a:pt x="556" y="320"/>
                    <a:pt x="556" y="318"/>
                  </a:cubicBezTo>
                  <a:cubicBezTo>
                    <a:pt x="556" y="315"/>
                    <a:pt x="560" y="319"/>
                    <a:pt x="562" y="315"/>
                  </a:cubicBezTo>
                  <a:cubicBezTo>
                    <a:pt x="565" y="312"/>
                    <a:pt x="555" y="312"/>
                    <a:pt x="555" y="308"/>
                  </a:cubicBezTo>
                  <a:cubicBezTo>
                    <a:pt x="555" y="304"/>
                    <a:pt x="548" y="303"/>
                    <a:pt x="545" y="302"/>
                  </a:cubicBezTo>
                  <a:cubicBezTo>
                    <a:pt x="543" y="301"/>
                    <a:pt x="547" y="295"/>
                    <a:pt x="546" y="292"/>
                  </a:cubicBezTo>
                  <a:cubicBezTo>
                    <a:pt x="545" y="290"/>
                    <a:pt x="535" y="281"/>
                    <a:pt x="531" y="282"/>
                  </a:cubicBezTo>
                  <a:cubicBezTo>
                    <a:pt x="527" y="283"/>
                    <a:pt x="526" y="277"/>
                    <a:pt x="529" y="277"/>
                  </a:cubicBezTo>
                  <a:cubicBezTo>
                    <a:pt x="531" y="277"/>
                    <a:pt x="533" y="276"/>
                    <a:pt x="537" y="271"/>
                  </a:cubicBezTo>
                  <a:cubicBezTo>
                    <a:pt x="541" y="266"/>
                    <a:pt x="542" y="265"/>
                    <a:pt x="539" y="264"/>
                  </a:cubicBezTo>
                  <a:cubicBezTo>
                    <a:pt x="536" y="263"/>
                    <a:pt x="534" y="260"/>
                    <a:pt x="539" y="260"/>
                  </a:cubicBezTo>
                  <a:cubicBezTo>
                    <a:pt x="545" y="260"/>
                    <a:pt x="554" y="264"/>
                    <a:pt x="557" y="262"/>
                  </a:cubicBezTo>
                  <a:cubicBezTo>
                    <a:pt x="560" y="259"/>
                    <a:pt x="569" y="245"/>
                    <a:pt x="573" y="239"/>
                  </a:cubicBezTo>
                  <a:cubicBezTo>
                    <a:pt x="577" y="234"/>
                    <a:pt x="570" y="234"/>
                    <a:pt x="561" y="234"/>
                  </a:cubicBezTo>
                  <a:cubicBezTo>
                    <a:pt x="552" y="235"/>
                    <a:pt x="550" y="231"/>
                    <a:pt x="543" y="230"/>
                  </a:cubicBezTo>
                  <a:cubicBezTo>
                    <a:pt x="535" y="230"/>
                    <a:pt x="521" y="232"/>
                    <a:pt x="519" y="234"/>
                  </a:cubicBezTo>
                  <a:cubicBezTo>
                    <a:pt x="517" y="236"/>
                    <a:pt x="523" y="238"/>
                    <a:pt x="522" y="241"/>
                  </a:cubicBezTo>
                  <a:cubicBezTo>
                    <a:pt x="522" y="243"/>
                    <a:pt x="517" y="239"/>
                    <a:pt x="515" y="240"/>
                  </a:cubicBezTo>
                  <a:cubicBezTo>
                    <a:pt x="513" y="241"/>
                    <a:pt x="516" y="244"/>
                    <a:pt x="515" y="253"/>
                  </a:cubicBezTo>
                  <a:cubicBezTo>
                    <a:pt x="514" y="262"/>
                    <a:pt x="517" y="262"/>
                    <a:pt x="519" y="266"/>
                  </a:cubicBezTo>
                  <a:cubicBezTo>
                    <a:pt x="522" y="269"/>
                    <a:pt x="521" y="273"/>
                    <a:pt x="521" y="279"/>
                  </a:cubicBezTo>
                  <a:cubicBezTo>
                    <a:pt x="521" y="284"/>
                    <a:pt x="516" y="284"/>
                    <a:pt x="514" y="285"/>
                  </a:cubicBezTo>
                  <a:cubicBezTo>
                    <a:pt x="513" y="286"/>
                    <a:pt x="519" y="288"/>
                    <a:pt x="518" y="292"/>
                  </a:cubicBezTo>
                  <a:cubicBezTo>
                    <a:pt x="517" y="295"/>
                    <a:pt x="512" y="290"/>
                    <a:pt x="509" y="291"/>
                  </a:cubicBezTo>
                  <a:cubicBezTo>
                    <a:pt x="506" y="292"/>
                    <a:pt x="503" y="300"/>
                    <a:pt x="506" y="303"/>
                  </a:cubicBezTo>
                  <a:cubicBezTo>
                    <a:pt x="510" y="306"/>
                    <a:pt x="511" y="305"/>
                    <a:pt x="508" y="309"/>
                  </a:cubicBezTo>
                  <a:cubicBezTo>
                    <a:pt x="506" y="312"/>
                    <a:pt x="503" y="317"/>
                    <a:pt x="509" y="321"/>
                  </a:cubicBezTo>
                  <a:cubicBezTo>
                    <a:pt x="515" y="326"/>
                    <a:pt x="526" y="326"/>
                    <a:pt x="532" y="329"/>
                  </a:cubicBezTo>
                  <a:cubicBezTo>
                    <a:pt x="538" y="333"/>
                    <a:pt x="529" y="331"/>
                    <a:pt x="532" y="335"/>
                  </a:cubicBezTo>
                  <a:cubicBezTo>
                    <a:pt x="534" y="339"/>
                    <a:pt x="528" y="341"/>
                    <a:pt x="528" y="344"/>
                  </a:cubicBezTo>
                  <a:cubicBezTo>
                    <a:pt x="528" y="347"/>
                    <a:pt x="531" y="346"/>
                    <a:pt x="534" y="340"/>
                  </a:cubicBezTo>
                  <a:cubicBezTo>
                    <a:pt x="537" y="335"/>
                    <a:pt x="539" y="342"/>
                    <a:pt x="539" y="346"/>
                  </a:cubicBezTo>
                  <a:cubicBezTo>
                    <a:pt x="538" y="351"/>
                    <a:pt x="534" y="348"/>
                    <a:pt x="531" y="353"/>
                  </a:cubicBezTo>
                  <a:cubicBezTo>
                    <a:pt x="528" y="358"/>
                    <a:pt x="525" y="359"/>
                    <a:pt x="520" y="358"/>
                  </a:cubicBezTo>
                  <a:cubicBezTo>
                    <a:pt x="515" y="357"/>
                    <a:pt x="518" y="364"/>
                    <a:pt x="520" y="369"/>
                  </a:cubicBezTo>
                  <a:cubicBezTo>
                    <a:pt x="522" y="373"/>
                    <a:pt x="519" y="374"/>
                    <a:pt x="514" y="373"/>
                  </a:cubicBezTo>
                  <a:cubicBezTo>
                    <a:pt x="508" y="371"/>
                    <a:pt x="505" y="368"/>
                    <a:pt x="508" y="364"/>
                  </a:cubicBezTo>
                  <a:cubicBezTo>
                    <a:pt x="511" y="359"/>
                    <a:pt x="513" y="354"/>
                    <a:pt x="509" y="355"/>
                  </a:cubicBezTo>
                  <a:cubicBezTo>
                    <a:pt x="506" y="355"/>
                    <a:pt x="499" y="355"/>
                    <a:pt x="496" y="351"/>
                  </a:cubicBezTo>
                  <a:cubicBezTo>
                    <a:pt x="494" y="348"/>
                    <a:pt x="498" y="349"/>
                    <a:pt x="505" y="350"/>
                  </a:cubicBezTo>
                  <a:cubicBezTo>
                    <a:pt x="511" y="351"/>
                    <a:pt x="506" y="345"/>
                    <a:pt x="511" y="345"/>
                  </a:cubicBezTo>
                  <a:cubicBezTo>
                    <a:pt x="516" y="345"/>
                    <a:pt x="519" y="348"/>
                    <a:pt x="524" y="344"/>
                  </a:cubicBezTo>
                  <a:cubicBezTo>
                    <a:pt x="528" y="341"/>
                    <a:pt x="521" y="333"/>
                    <a:pt x="517" y="335"/>
                  </a:cubicBezTo>
                  <a:cubicBezTo>
                    <a:pt x="514" y="336"/>
                    <a:pt x="508" y="337"/>
                    <a:pt x="508" y="334"/>
                  </a:cubicBezTo>
                  <a:cubicBezTo>
                    <a:pt x="508" y="330"/>
                    <a:pt x="514" y="333"/>
                    <a:pt x="518" y="332"/>
                  </a:cubicBezTo>
                  <a:cubicBezTo>
                    <a:pt x="521" y="331"/>
                    <a:pt x="516" y="327"/>
                    <a:pt x="511" y="328"/>
                  </a:cubicBezTo>
                  <a:cubicBezTo>
                    <a:pt x="506" y="329"/>
                    <a:pt x="502" y="330"/>
                    <a:pt x="498" y="325"/>
                  </a:cubicBezTo>
                  <a:cubicBezTo>
                    <a:pt x="494" y="321"/>
                    <a:pt x="487" y="319"/>
                    <a:pt x="485" y="328"/>
                  </a:cubicBezTo>
                  <a:cubicBezTo>
                    <a:pt x="484" y="338"/>
                    <a:pt x="477" y="333"/>
                    <a:pt x="474" y="336"/>
                  </a:cubicBezTo>
                  <a:cubicBezTo>
                    <a:pt x="471" y="339"/>
                    <a:pt x="477" y="342"/>
                    <a:pt x="484" y="342"/>
                  </a:cubicBezTo>
                  <a:cubicBezTo>
                    <a:pt x="491" y="342"/>
                    <a:pt x="496" y="348"/>
                    <a:pt x="492" y="348"/>
                  </a:cubicBezTo>
                  <a:cubicBezTo>
                    <a:pt x="489" y="348"/>
                    <a:pt x="491" y="353"/>
                    <a:pt x="487" y="351"/>
                  </a:cubicBezTo>
                  <a:cubicBezTo>
                    <a:pt x="484" y="350"/>
                    <a:pt x="480" y="351"/>
                    <a:pt x="483" y="354"/>
                  </a:cubicBezTo>
                  <a:cubicBezTo>
                    <a:pt x="485" y="357"/>
                    <a:pt x="482" y="359"/>
                    <a:pt x="482" y="362"/>
                  </a:cubicBezTo>
                  <a:cubicBezTo>
                    <a:pt x="482" y="365"/>
                    <a:pt x="477" y="362"/>
                    <a:pt x="471" y="361"/>
                  </a:cubicBezTo>
                  <a:cubicBezTo>
                    <a:pt x="466" y="361"/>
                    <a:pt x="456" y="363"/>
                    <a:pt x="449" y="364"/>
                  </a:cubicBezTo>
                  <a:cubicBezTo>
                    <a:pt x="442" y="366"/>
                    <a:pt x="435" y="363"/>
                    <a:pt x="432" y="360"/>
                  </a:cubicBezTo>
                  <a:cubicBezTo>
                    <a:pt x="429" y="357"/>
                    <a:pt x="425" y="357"/>
                    <a:pt x="420" y="357"/>
                  </a:cubicBezTo>
                  <a:cubicBezTo>
                    <a:pt x="415" y="357"/>
                    <a:pt x="416" y="352"/>
                    <a:pt x="410" y="352"/>
                  </a:cubicBezTo>
                  <a:cubicBezTo>
                    <a:pt x="403" y="352"/>
                    <a:pt x="405" y="346"/>
                    <a:pt x="404" y="343"/>
                  </a:cubicBezTo>
                  <a:cubicBezTo>
                    <a:pt x="403" y="340"/>
                    <a:pt x="390" y="341"/>
                    <a:pt x="385" y="344"/>
                  </a:cubicBezTo>
                  <a:cubicBezTo>
                    <a:pt x="381" y="347"/>
                    <a:pt x="371" y="346"/>
                    <a:pt x="369" y="351"/>
                  </a:cubicBezTo>
                  <a:cubicBezTo>
                    <a:pt x="366" y="357"/>
                    <a:pt x="371" y="356"/>
                    <a:pt x="374" y="356"/>
                  </a:cubicBezTo>
                  <a:cubicBezTo>
                    <a:pt x="378" y="356"/>
                    <a:pt x="377" y="351"/>
                    <a:pt x="384" y="352"/>
                  </a:cubicBezTo>
                  <a:cubicBezTo>
                    <a:pt x="391" y="353"/>
                    <a:pt x="396" y="345"/>
                    <a:pt x="399" y="348"/>
                  </a:cubicBezTo>
                  <a:cubicBezTo>
                    <a:pt x="402" y="351"/>
                    <a:pt x="387" y="357"/>
                    <a:pt x="381" y="358"/>
                  </a:cubicBezTo>
                  <a:cubicBezTo>
                    <a:pt x="374" y="359"/>
                    <a:pt x="376" y="364"/>
                    <a:pt x="382" y="373"/>
                  </a:cubicBezTo>
                  <a:cubicBezTo>
                    <a:pt x="388" y="383"/>
                    <a:pt x="379" y="377"/>
                    <a:pt x="379" y="382"/>
                  </a:cubicBezTo>
                  <a:cubicBezTo>
                    <a:pt x="379" y="386"/>
                    <a:pt x="368" y="380"/>
                    <a:pt x="372" y="379"/>
                  </a:cubicBezTo>
                  <a:cubicBezTo>
                    <a:pt x="377" y="377"/>
                    <a:pt x="375" y="373"/>
                    <a:pt x="371" y="370"/>
                  </a:cubicBezTo>
                  <a:cubicBezTo>
                    <a:pt x="367" y="367"/>
                    <a:pt x="365" y="370"/>
                    <a:pt x="365" y="366"/>
                  </a:cubicBezTo>
                  <a:cubicBezTo>
                    <a:pt x="366" y="363"/>
                    <a:pt x="361" y="367"/>
                    <a:pt x="358" y="364"/>
                  </a:cubicBezTo>
                  <a:cubicBezTo>
                    <a:pt x="354" y="361"/>
                    <a:pt x="353" y="359"/>
                    <a:pt x="348" y="361"/>
                  </a:cubicBezTo>
                  <a:cubicBezTo>
                    <a:pt x="343" y="364"/>
                    <a:pt x="338" y="363"/>
                    <a:pt x="327" y="365"/>
                  </a:cubicBezTo>
                  <a:cubicBezTo>
                    <a:pt x="317" y="367"/>
                    <a:pt x="297" y="366"/>
                    <a:pt x="294" y="363"/>
                  </a:cubicBezTo>
                  <a:cubicBezTo>
                    <a:pt x="290" y="359"/>
                    <a:pt x="303" y="353"/>
                    <a:pt x="307" y="354"/>
                  </a:cubicBezTo>
                  <a:cubicBezTo>
                    <a:pt x="310" y="355"/>
                    <a:pt x="308" y="350"/>
                    <a:pt x="302" y="345"/>
                  </a:cubicBezTo>
                  <a:cubicBezTo>
                    <a:pt x="297" y="341"/>
                    <a:pt x="284" y="338"/>
                    <a:pt x="284" y="341"/>
                  </a:cubicBezTo>
                  <a:cubicBezTo>
                    <a:pt x="284" y="344"/>
                    <a:pt x="277" y="341"/>
                    <a:pt x="268" y="339"/>
                  </a:cubicBezTo>
                  <a:cubicBezTo>
                    <a:pt x="258" y="338"/>
                    <a:pt x="257" y="334"/>
                    <a:pt x="251" y="334"/>
                  </a:cubicBezTo>
                  <a:cubicBezTo>
                    <a:pt x="245" y="334"/>
                    <a:pt x="236" y="332"/>
                    <a:pt x="229" y="327"/>
                  </a:cubicBezTo>
                  <a:cubicBezTo>
                    <a:pt x="222" y="321"/>
                    <a:pt x="206" y="323"/>
                    <a:pt x="204" y="328"/>
                  </a:cubicBezTo>
                  <a:cubicBezTo>
                    <a:pt x="202" y="333"/>
                    <a:pt x="196" y="332"/>
                    <a:pt x="191" y="332"/>
                  </a:cubicBezTo>
                  <a:cubicBezTo>
                    <a:pt x="185" y="332"/>
                    <a:pt x="193" y="326"/>
                    <a:pt x="191" y="325"/>
                  </a:cubicBezTo>
                  <a:cubicBezTo>
                    <a:pt x="188" y="324"/>
                    <a:pt x="191" y="317"/>
                    <a:pt x="187" y="316"/>
                  </a:cubicBezTo>
                  <a:cubicBezTo>
                    <a:pt x="183" y="316"/>
                    <a:pt x="180" y="333"/>
                    <a:pt x="172" y="332"/>
                  </a:cubicBezTo>
                  <a:cubicBezTo>
                    <a:pt x="165" y="332"/>
                    <a:pt x="161" y="314"/>
                    <a:pt x="155" y="310"/>
                  </a:cubicBezTo>
                  <a:cubicBezTo>
                    <a:pt x="149" y="305"/>
                    <a:pt x="143" y="305"/>
                    <a:pt x="148" y="312"/>
                  </a:cubicBezTo>
                  <a:cubicBezTo>
                    <a:pt x="154" y="319"/>
                    <a:pt x="144" y="314"/>
                    <a:pt x="144" y="318"/>
                  </a:cubicBezTo>
                  <a:cubicBezTo>
                    <a:pt x="145" y="323"/>
                    <a:pt x="136" y="328"/>
                    <a:pt x="136" y="326"/>
                  </a:cubicBezTo>
                  <a:cubicBezTo>
                    <a:pt x="136" y="323"/>
                    <a:pt x="131" y="320"/>
                    <a:pt x="125" y="327"/>
                  </a:cubicBezTo>
                  <a:cubicBezTo>
                    <a:pt x="119" y="334"/>
                    <a:pt x="115" y="333"/>
                    <a:pt x="114" y="331"/>
                  </a:cubicBezTo>
                  <a:cubicBezTo>
                    <a:pt x="114" y="328"/>
                    <a:pt x="96" y="337"/>
                    <a:pt x="97" y="340"/>
                  </a:cubicBezTo>
                  <a:cubicBezTo>
                    <a:pt x="98" y="343"/>
                    <a:pt x="94" y="346"/>
                    <a:pt x="89" y="345"/>
                  </a:cubicBezTo>
                  <a:cubicBezTo>
                    <a:pt x="85" y="345"/>
                    <a:pt x="88" y="341"/>
                    <a:pt x="92" y="339"/>
                  </a:cubicBezTo>
                  <a:cubicBezTo>
                    <a:pt x="96" y="337"/>
                    <a:pt x="108" y="328"/>
                    <a:pt x="114" y="327"/>
                  </a:cubicBezTo>
                  <a:cubicBezTo>
                    <a:pt x="120" y="326"/>
                    <a:pt x="131" y="321"/>
                    <a:pt x="132" y="318"/>
                  </a:cubicBezTo>
                  <a:cubicBezTo>
                    <a:pt x="132" y="315"/>
                    <a:pt x="126" y="318"/>
                    <a:pt x="122" y="317"/>
                  </a:cubicBezTo>
                  <a:cubicBezTo>
                    <a:pt x="118" y="316"/>
                    <a:pt x="111" y="321"/>
                    <a:pt x="104" y="324"/>
                  </a:cubicBezTo>
                  <a:cubicBezTo>
                    <a:pt x="97" y="327"/>
                    <a:pt x="90" y="326"/>
                    <a:pt x="92" y="330"/>
                  </a:cubicBezTo>
                  <a:cubicBezTo>
                    <a:pt x="94" y="334"/>
                    <a:pt x="85" y="329"/>
                    <a:pt x="84" y="332"/>
                  </a:cubicBezTo>
                  <a:cubicBezTo>
                    <a:pt x="82" y="335"/>
                    <a:pt x="79" y="332"/>
                    <a:pt x="81" y="330"/>
                  </a:cubicBezTo>
                  <a:cubicBezTo>
                    <a:pt x="84" y="329"/>
                    <a:pt x="75" y="326"/>
                    <a:pt x="75" y="328"/>
                  </a:cubicBezTo>
                  <a:cubicBezTo>
                    <a:pt x="75" y="329"/>
                    <a:pt x="74" y="332"/>
                    <a:pt x="68" y="332"/>
                  </a:cubicBezTo>
                  <a:cubicBezTo>
                    <a:pt x="62" y="332"/>
                    <a:pt x="56" y="336"/>
                    <a:pt x="60" y="339"/>
                  </a:cubicBezTo>
                  <a:cubicBezTo>
                    <a:pt x="64" y="342"/>
                    <a:pt x="66" y="343"/>
                    <a:pt x="64" y="345"/>
                  </a:cubicBezTo>
                  <a:cubicBezTo>
                    <a:pt x="62" y="347"/>
                    <a:pt x="56" y="340"/>
                    <a:pt x="47" y="341"/>
                  </a:cubicBezTo>
                  <a:cubicBezTo>
                    <a:pt x="38" y="342"/>
                    <a:pt x="21" y="331"/>
                    <a:pt x="21" y="329"/>
                  </a:cubicBezTo>
                  <a:cubicBezTo>
                    <a:pt x="21" y="326"/>
                    <a:pt x="9" y="328"/>
                    <a:pt x="0" y="327"/>
                  </a:cubicBezTo>
                  <a:cubicBezTo>
                    <a:pt x="0" y="500"/>
                    <a:pt x="0" y="500"/>
                    <a:pt x="0" y="500"/>
                  </a:cubicBezTo>
                  <a:cubicBezTo>
                    <a:pt x="0" y="500"/>
                    <a:pt x="4" y="503"/>
                    <a:pt x="6" y="501"/>
                  </a:cubicBezTo>
                  <a:cubicBezTo>
                    <a:pt x="8" y="499"/>
                    <a:pt x="11" y="502"/>
                    <a:pt x="16" y="499"/>
                  </a:cubicBezTo>
                  <a:cubicBezTo>
                    <a:pt x="22" y="496"/>
                    <a:pt x="24" y="502"/>
                    <a:pt x="24" y="505"/>
                  </a:cubicBezTo>
                  <a:cubicBezTo>
                    <a:pt x="24" y="507"/>
                    <a:pt x="32" y="512"/>
                    <a:pt x="35" y="516"/>
                  </a:cubicBezTo>
                  <a:cubicBezTo>
                    <a:pt x="39" y="520"/>
                    <a:pt x="40" y="524"/>
                    <a:pt x="44" y="522"/>
                  </a:cubicBezTo>
                  <a:cubicBezTo>
                    <a:pt x="48" y="519"/>
                    <a:pt x="54" y="518"/>
                    <a:pt x="54" y="514"/>
                  </a:cubicBezTo>
                  <a:cubicBezTo>
                    <a:pt x="54" y="509"/>
                    <a:pt x="70" y="509"/>
                    <a:pt x="70" y="514"/>
                  </a:cubicBezTo>
                  <a:cubicBezTo>
                    <a:pt x="70" y="520"/>
                    <a:pt x="85" y="527"/>
                    <a:pt x="94" y="542"/>
                  </a:cubicBezTo>
                  <a:cubicBezTo>
                    <a:pt x="103" y="557"/>
                    <a:pt x="101" y="561"/>
                    <a:pt x="114" y="566"/>
                  </a:cubicBezTo>
                  <a:cubicBezTo>
                    <a:pt x="127" y="571"/>
                    <a:pt x="126" y="573"/>
                    <a:pt x="125" y="578"/>
                  </a:cubicBezTo>
                  <a:cubicBezTo>
                    <a:pt x="123" y="582"/>
                    <a:pt x="132" y="584"/>
                    <a:pt x="127" y="588"/>
                  </a:cubicBezTo>
                  <a:cubicBezTo>
                    <a:pt x="125" y="589"/>
                    <a:pt x="122" y="591"/>
                    <a:pt x="119" y="593"/>
                  </a:cubicBezTo>
                  <a:cubicBezTo>
                    <a:pt x="120" y="595"/>
                    <a:pt x="122" y="597"/>
                    <a:pt x="124" y="599"/>
                  </a:cubicBezTo>
                  <a:cubicBezTo>
                    <a:pt x="127" y="602"/>
                    <a:pt x="119" y="602"/>
                    <a:pt x="121" y="604"/>
                  </a:cubicBezTo>
                  <a:cubicBezTo>
                    <a:pt x="124" y="606"/>
                    <a:pt x="121" y="610"/>
                    <a:pt x="123" y="612"/>
                  </a:cubicBezTo>
                  <a:cubicBezTo>
                    <a:pt x="126" y="615"/>
                    <a:pt x="130" y="614"/>
                    <a:pt x="133" y="612"/>
                  </a:cubicBezTo>
                  <a:cubicBezTo>
                    <a:pt x="136" y="610"/>
                    <a:pt x="138" y="615"/>
                    <a:pt x="135" y="618"/>
                  </a:cubicBezTo>
                  <a:cubicBezTo>
                    <a:pt x="133" y="622"/>
                    <a:pt x="138" y="625"/>
                    <a:pt x="140" y="622"/>
                  </a:cubicBezTo>
                  <a:cubicBezTo>
                    <a:pt x="142" y="619"/>
                    <a:pt x="147" y="627"/>
                    <a:pt x="149" y="628"/>
                  </a:cubicBezTo>
                  <a:cubicBezTo>
                    <a:pt x="152" y="629"/>
                    <a:pt x="154" y="633"/>
                    <a:pt x="150" y="633"/>
                  </a:cubicBezTo>
                  <a:cubicBezTo>
                    <a:pt x="146" y="633"/>
                    <a:pt x="147" y="639"/>
                    <a:pt x="150" y="640"/>
                  </a:cubicBezTo>
                  <a:cubicBezTo>
                    <a:pt x="152" y="640"/>
                    <a:pt x="152" y="643"/>
                    <a:pt x="152" y="646"/>
                  </a:cubicBezTo>
                  <a:cubicBezTo>
                    <a:pt x="152" y="648"/>
                    <a:pt x="161" y="651"/>
                    <a:pt x="164" y="650"/>
                  </a:cubicBezTo>
                  <a:cubicBezTo>
                    <a:pt x="167" y="649"/>
                    <a:pt x="170" y="652"/>
                    <a:pt x="172" y="655"/>
                  </a:cubicBezTo>
                  <a:cubicBezTo>
                    <a:pt x="173" y="658"/>
                    <a:pt x="179" y="660"/>
                    <a:pt x="182" y="658"/>
                  </a:cubicBezTo>
                  <a:cubicBezTo>
                    <a:pt x="184" y="656"/>
                    <a:pt x="185" y="661"/>
                    <a:pt x="186" y="665"/>
                  </a:cubicBezTo>
                  <a:cubicBezTo>
                    <a:pt x="186" y="668"/>
                    <a:pt x="191" y="666"/>
                    <a:pt x="194" y="666"/>
                  </a:cubicBezTo>
                  <a:cubicBezTo>
                    <a:pt x="197" y="666"/>
                    <a:pt x="199" y="670"/>
                    <a:pt x="201" y="669"/>
                  </a:cubicBezTo>
                  <a:cubicBezTo>
                    <a:pt x="206" y="667"/>
                    <a:pt x="207" y="675"/>
                    <a:pt x="210" y="680"/>
                  </a:cubicBezTo>
                  <a:cubicBezTo>
                    <a:pt x="520" y="678"/>
                    <a:pt x="520" y="678"/>
                    <a:pt x="520" y="678"/>
                  </a:cubicBezTo>
                  <a:cubicBezTo>
                    <a:pt x="520" y="678"/>
                    <a:pt x="521" y="670"/>
                    <a:pt x="524" y="673"/>
                  </a:cubicBezTo>
                  <a:cubicBezTo>
                    <a:pt x="528" y="676"/>
                    <a:pt x="525" y="680"/>
                    <a:pt x="529" y="682"/>
                  </a:cubicBezTo>
                  <a:cubicBezTo>
                    <a:pt x="533" y="683"/>
                    <a:pt x="536" y="686"/>
                    <a:pt x="539" y="685"/>
                  </a:cubicBezTo>
                  <a:cubicBezTo>
                    <a:pt x="541" y="684"/>
                    <a:pt x="545" y="681"/>
                    <a:pt x="549" y="685"/>
                  </a:cubicBezTo>
                  <a:cubicBezTo>
                    <a:pt x="553" y="690"/>
                    <a:pt x="556" y="686"/>
                    <a:pt x="558" y="689"/>
                  </a:cubicBezTo>
                  <a:cubicBezTo>
                    <a:pt x="561" y="692"/>
                    <a:pt x="565" y="694"/>
                    <a:pt x="568" y="691"/>
                  </a:cubicBezTo>
                  <a:cubicBezTo>
                    <a:pt x="570" y="688"/>
                    <a:pt x="580" y="691"/>
                    <a:pt x="584" y="693"/>
                  </a:cubicBezTo>
                  <a:cubicBezTo>
                    <a:pt x="590" y="688"/>
                    <a:pt x="594" y="679"/>
                    <a:pt x="599" y="679"/>
                  </a:cubicBezTo>
                  <a:cubicBezTo>
                    <a:pt x="605" y="679"/>
                    <a:pt x="622" y="681"/>
                    <a:pt x="623" y="689"/>
                  </a:cubicBezTo>
                  <a:cubicBezTo>
                    <a:pt x="624" y="698"/>
                    <a:pt x="634" y="690"/>
                    <a:pt x="635" y="698"/>
                  </a:cubicBezTo>
                  <a:cubicBezTo>
                    <a:pt x="636" y="704"/>
                    <a:pt x="642" y="710"/>
                    <a:pt x="641" y="713"/>
                  </a:cubicBezTo>
                  <a:cubicBezTo>
                    <a:pt x="643" y="714"/>
                    <a:pt x="645" y="716"/>
                    <a:pt x="648" y="718"/>
                  </a:cubicBezTo>
                  <a:cubicBezTo>
                    <a:pt x="651" y="717"/>
                    <a:pt x="659" y="718"/>
                    <a:pt x="665" y="720"/>
                  </a:cubicBezTo>
                  <a:cubicBezTo>
                    <a:pt x="672" y="723"/>
                    <a:pt x="682" y="717"/>
                    <a:pt x="686" y="726"/>
                  </a:cubicBezTo>
                  <a:cubicBezTo>
                    <a:pt x="689" y="734"/>
                    <a:pt x="697" y="740"/>
                    <a:pt x="690" y="741"/>
                  </a:cubicBezTo>
                  <a:cubicBezTo>
                    <a:pt x="683" y="742"/>
                    <a:pt x="675" y="733"/>
                    <a:pt x="675" y="738"/>
                  </a:cubicBezTo>
                  <a:cubicBezTo>
                    <a:pt x="676" y="743"/>
                    <a:pt x="672" y="740"/>
                    <a:pt x="672" y="748"/>
                  </a:cubicBezTo>
                  <a:cubicBezTo>
                    <a:pt x="672" y="755"/>
                    <a:pt x="667" y="766"/>
                    <a:pt x="664" y="765"/>
                  </a:cubicBezTo>
                  <a:cubicBezTo>
                    <a:pt x="664" y="765"/>
                    <a:pt x="664" y="765"/>
                    <a:pt x="664" y="765"/>
                  </a:cubicBezTo>
                  <a:cubicBezTo>
                    <a:pt x="663" y="768"/>
                    <a:pt x="663" y="771"/>
                    <a:pt x="665" y="774"/>
                  </a:cubicBezTo>
                  <a:cubicBezTo>
                    <a:pt x="669" y="771"/>
                    <a:pt x="675" y="766"/>
                    <a:pt x="679" y="767"/>
                  </a:cubicBezTo>
                  <a:cubicBezTo>
                    <a:pt x="687" y="767"/>
                    <a:pt x="689" y="772"/>
                    <a:pt x="694" y="768"/>
                  </a:cubicBezTo>
                  <a:cubicBezTo>
                    <a:pt x="699" y="765"/>
                    <a:pt x="700" y="763"/>
                    <a:pt x="701" y="766"/>
                  </a:cubicBezTo>
                  <a:cubicBezTo>
                    <a:pt x="701" y="766"/>
                    <a:pt x="701" y="766"/>
                    <a:pt x="701" y="767"/>
                  </a:cubicBezTo>
                  <a:cubicBezTo>
                    <a:pt x="703" y="766"/>
                    <a:pt x="704" y="765"/>
                    <a:pt x="704" y="764"/>
                  </a:cubicBezTo>
                  <a:cubicBezTo>
                    <a:pt x="704" y="763"/>
                    <a:pt x="704" y="761"/>
                    <a:pt x="703" y="759"/>
                  </a:cubicBezTo>
                  <a:cubicBezTo>
                    <a:pt x="698" y="760"/>
                    <a:pt x="697" y="760"/>
                    <a:pt x="695" y="757"/>
                  </a:cubicBezTo>
                  <a:cubicBezTo>
                    <a:pt x="693" y="752"/>
                    <a:pt x="710" y="747"/>
                    <a:pt x="718" y="748"/>
                  </a:cubicBezTo>
                  <a:cubicBezTo>
                    <a:pt x="726" y="749"/>
                    <a:pt x="731" y="744"/>
                    <a:pt x="734" y="747"/>
                  </a:cubicBezTo>
                  <a:cubicBezTo>
                    <a:pt x="739" y="743"/>
                    <a:pt x="747" y="736"/>
                    <a:pt x="749" y="736"/>
                  </a:cubicBezTo>
                  <a:cubicBezTo>
                    <a:pt x="752" y="736"/>
                    <a:pt x="788" y="735"/>
                    <a:pt x="788" y="735"/>
                  </a:cubicBezTo>
                  <a:cubicBezTo>
                    <a:pt x="788" y="735"/>
                    <a:pt x="800" y="728"/>
                    <a:pt x="802" y="721"/>
                  </a:cubicBezTo>
                  <a:cubicBezTo>
                    <a:pt x="803" y="714"/>
                    <a:pt x="811" y="697"/>
                    <a:pt x="816" y="701"/>
                  </a:cubicBezTo>
                  <a:cubicBezTo>
                    <a:pt x="821" y="704"/>
                    <a:pt x="831" y="702"/>
                    <a:pt x="831" y="705"/>
                  </a:cubicBezTo>
                  <a:cubicBezTo>
                    <a:pt x="831" y="708"/>
                    <a:pt x="828" y="719"/>
                    <a:pt x="841" y="736"/>
                  </a:cubicBezTo>
                  <a:cubicBezTo>
                    <a:pt x="845" y="733"/>
                    <a:pt x="850" y="731"/>
                    <a:pt x="852" y="731"/>
                  </a:cubicBezTo>
                  <a:cubicBezTo>
                    <a:pt x="857" y="732"/>
                    <a:pt x="864" y="726"/>
                    <a:pt x="866" y="722"/>
                  </a:cubicBezTo>
                  <a:cubicBezTo>
                    <a:pt x="868" y="718"/>
                    <a:pt x="870" y="725"/>
                    <a:pt x="866" y="727"/>
                  </a:cubicBezTo>
                  <a:cubicBezTo>
                    <a:pt x="862" y="728"/>
                    <a:pt x="870" y="731"/>
                    <a:pt x="877" y="731"/>
                  </a:cubicBezTo>
                  <a:cubicBezTo>
                    <a:pt x="884" y="730"/>
                    <a:pt x="873" y="733"/>
                    <a:pt x="868" y="733"/>
                  </a:cubicBezTo>
                  <a:cubicBezTo>
                    <a:pt x="863" y="733"/>
                    <a:pt x="861" y="733"/>
                    <a:pt x="854" y="740"/>
                  </a:cubicBezTo>
                  <a:cubicBezTo>
                    <a:pt x="847" y="747"/>
                    <a:pt x="848" y="749"/>
                    <a:pt x="852" y="753"/>
                  </a:cubicBezTo>
                  <a:cubicBezTo>
                    <a:pt x="856" y="756"/>
                    <a:pt x="862" y="755"/>
                    <a:pt x="867" y="750"/>
                  </a:cubicBezTo>
                  <a:cubicBezTo>
                    <a:pt x="873" y="745"/>
                    <a:pt x="872" y="741"/>
                    <a:pt x="878" y="741"/>
                  </a:cubicBezTo>
                  <a:cubicBezTo>
                    <a:pt x="883" y="741"/>
                    <a:pt x="898" y="736"/>
                    <a:pt x="904" y="734"/>
                  </a:cubicBezTo>
                  <a:cubicBezTo>
                    <a:pt x="910" y="732"/>
                    <a:pt x="906" y="731"/>
                    <a:pt x="906" y="728"/>
                  </a:cubicBezTo>
                  <a:cubicBezTo>
                    <a:pt x="906" y="725"/>
                    <a:pt x="917" y="725"/>
                    <a:pt x="921" y="723"/>
                  </a:cubicBezTo>
                  <a:cubicBezTo>
                    <a:pt x="925" y="720"/>
                    <a:pt x="920" y="718"/>
                    <a:pt x="917" y="718"/>
                  </a:cubicBezTo>
                  <a:close/>
                  <a:moveTo>
                    <a:pt x="266" y="394"/>
                  </a:moveTo>
                  <a:cubicBezTo>
                    <a:pt x="260" y="402"/>
                    <a:pt x="257" y="403"/>
                    <a:pt x="251" y="402"/>
                  </a:cubicBezTo>
                  <a:cubicBezTo>
                    <a:pt x="244" y="401"/>
                    <a:pt x="240" y="404"/>
                    <a:pt x="243" y="407"/>
                  </a:cubicBezTo>
                  <a:cubicBezTo>
                    <a:pt x="246" y="409"/>
                    <a:pt x="247" y="411"/>
                    <a:pt x="240" y="413"/>
                  </a:cubicBezTo>
                  <a:cubicBezTo>
                    <a:pt x="233" y="414"/>
                    <a:pt x="228" y="420"/>
                    <a:pt x="225" y="419"/>
                  </a:cubicBezTo>
                  <a:cubicBezTo>
                    <a:pt x="223" y="418"/>
                    <a:pt x="237" y="408"/>
                    <a:pt x="234" y="405"/>
                  </a:cubicBezTo>
                  <a:cubicBezTo>
                    <a:pt x="230" y="402"/>
                    <a:pt x="220" y="410"/>
                    <a:pt x="220" y="413"/>
                  </a:cubicBezTo>
                  <a:cubicBezTo>
                    <a:pt x="220" y="417"/>
                    <a:pt x="214" y="417"/>
                    <a:pt x="210" y="417"/>
                  </a:cubicBezTo>
                  <a:cubicBezTo>
                    <a:pt x="206" y="416"/>
                    <a:pt x="201" y="413"/>
                    <a:pt x="205" y="412"/>
                  </a:cubicBezTo>
                  <a:cubicBezTo>
                    <a:pt x="209" y="412"/>
                    <a:pt x="206" y="408"/>
                    <a:pt x="211" y="406"/>
                  </a:cubicBezTo>
                  <a:cubicBezTo>
                    <a:pt x="217" y="404"/>
                    <a:pt x="210" y="401"/>
                    <a:pt x="212" y="399"/>
                  </a:cubicBezTo>
                  <a:cubicBezTo>
                    <a:pt x="214" y="397"/>
                    <a:pt x="224" y="401"/>
                    <a:pt x="224" y="397"/>
                  </a:cubicBezTo>
                  <a:cubicBezTo>
                    <a:pt x="225" y="393"/>
                    <a:pt x="214" y="390"/>
                    <a:pt x="210" y="392"/>
                  </a:cubicBezTo>
                  <a:cubicBezTo>
                    <a:pt x="207" y="394"/>
                    <a:pt x="198" y="400"/>
                    <a:pt x="188" y="396"/>
                  </a:cubicBezTo>
                  <a:cubicBezTo>
                    <a:pt x="185" y="394"/>
                    <a:pt x="213" y="391"/>
                    <a:pt x="218" y="387"/>
                  </a:cubicBezTo>
                  <a:cubicBezTo>
                    <a:pt x="223" y="382"/>
                    <a:pt x="244" y="377"/>
                    <a:pt x="246" y="381"/>
                  </a:cubicBezTo>
                  <a:cubicBezTo>
                    <a:pt x="248" y="385"/>
                    <a:pt x="235" y="388"/>
                    <a:pt x="241" y="392"/>
                  </a:cubicBezTo>
                  <a:cubicBezTo>
                    <a:pt x="247" y="395"/>
                    <a:pt x="258" y="393"/>
                    <a:pt x="260" y="389"/>
                  </a:cubicBezTo>
                  <a:cubicBezTo>
                    <a:pt x="262" y="385"/>
                    <a:pt x="273" y="386"/>
                    <a:pt x="266" y="394"/>
                  </a:cubicBezTo>
                  <a:close/>
                  <a:moveTo>
                    <a:pt x="329" y="474"/>
                  </a:moveTo>
                  <a:cubicBezTo>
                    <a:pt x="322" y="481"/>
                    <a:pt x="322" y="479"/>
                    <a:pt x="315" y="480"/>
                  </a:cubicBezTo>
                  <a:cubicBezTo>
                    <a:pt x="309" y="482"/>
                    <a:pt x="314" y="488"/>
                    <a:pt x="306" y="489"/>
                  </a:cubicBezTo>
                  <a:cubicBezTo>
                    <a:pt x="298" y="490"/>
                    <a:pt x="278" y="490"/>
                    <a:pt x="275" y="486"/>
                  </a:cubicBezTo>
                  <a:cubicBezTo>
                    <a:pt x="274" y="484"/>
                    <a:pt x="286" y="485"/>
                    <a:pt x="287" y="482"/>
                  </a:cubicBezTo>
                  <a:cubicBezTo>
                    <a:pt x="288" y="479"/>
                    <a:pt x="291" y="473"/>
                    <a:pt x="296" y="473"/>
                  </a:cubicBezTo>
                  <a:cubicBezTo>
                    <a:pt x="301" y="473"/>
                    <a:pt x="300" y="467"/>
                    <a:pt x="292" y="463"/>
                  </a:cubicBezTo>
                  <a:cubicBezTo>
                    <a:pt x="284" y="459"/>
                    <a:pt x="304" y="456"/>
                    <a:pt x="308" y="463"/>
                  </a:cubicBezTo>
                  <a:cubicBezTo>
                    <a:pt x="313" y="469"/>
                    <a:pt x="321" y="473"/>
                    <a:pt x="326" y="469"/>
                  </a:cubicBezTo>
                  <a:cubicBezTo>
                    <a:pt x="330" y="464"/>
                    <a:pt x="356" y="452"/>
                    <a:pt x="356" y="458"/>
                  </a:cubicBezTo>
                  <a:cubicBezTo>
                    <a:pt x="356" y="464"/>
                    <a:pt x="337" y="468"/>
                    <a:pt x="329" y="474"/>
                  </a:cubicBezTo>
                  <a:close/>
                  <a:moveTo>
                    <a:pt x="503" y="656"/>
                  </a:moveTo>
                  <a:cubicBezTo>
                    <a:pt x="498" y="657"/>
                    <a:pt x="504" y="642"/>
                    <a:pt x="494" y="636"/>
                  </a:cubicBezTo>
                  <a:cubicBezTo>
                    <a:pt x="482" y="630"/>
                    <a:pt x="477" y="618"/>
                    <a:pt x="477" y="611"/>
                  </a:cubicBezTo>
                  <a:cubicBezTo>
                    <a:pt x="477" y="605"/>
                    <a:pt x="487" y="602"/>
                    <a:pt x="491" y="607"/>
                  </a:cubicBezTo>
                  <a:cubicBezTo>
                    <a:pt x="495" y="612"/>
                    <a:pt x="501" y="632"/>
                    <a:pt x="504" y="639"/>
                  </a:cubicBezTo>
                  <a:cubicBezTo>
                    <a:pt x="508" y="645"/>
                    <a:pt x="508" y="656"/>
                    <a:pt x="503" y="656"/>
                  </a:cubicBezTo>
                  <a:close/>
                </a:path>
              </a:pathLst>
            </a:custGeom>
            <a:grpFill/>
            <a:ln w="3175" cap="flat">
              <a:noFill/>
              <a:prstDash val="solid"/>
              <a:miter lim="800000"/>
              <a:headEnd/>
              <a:tailEnd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dirty="0">
                <a:solidFill>
                  <a:prstClr val="black"/>
                </a:solidFill>
                <a:latin typeface="+mn-lt"/>
                <a:ea typeface="造字工房悦黑体验版常规体" pitchFamily="50" charset="-122"/>
              </a:endParaRPr>
            </a:p>
          </p:txBody>
        </p:sp>
        <p:sp>
          <p:nvSpPr>
            <p:cNvPr id="202" name="Freeform 125"/>
            <p:cNvSpPr>
              <a:spLocks noEditPoints="1"/>
            </p:cNvSpPr>
            <p:nvPr/>
          </p:nvSpPr>
          <p:spPr bwMode="auto">
            <a:xfrm>
              <a:off x="949960" y="1910764"/>
              <a:ext cx="2617474" cy="1607253"/>
            </a:xfrm>
            <a:custGeom>
              <a:avLst/>
              <a:gdLst/>
              <a:ahLst/>
              <a:cxnLst>
                <a:cxn ang="0">
                  <a:pos x="350" y="230"/>
                </a:cxn>
                <a:cxn ang="0">
                  <a:pos x="306" y="35"/>
                </a:cxn>
                <a:cxn ang="0">
                  <a:pos x="185" y="21"/>
                </a:cxn>
                <a:cxn ang="0">
                  <a:pos x="135" y="10"/>
                </a:cxn>
                <a:cxn ang="0">
                  <a:pos x="93" y="21"/>
                </a:cxn>
                <a:cxn ang="0">
                  <a:pos x="19" y="59"/>
                </a:cxn>
                <a:cxn ang="0">
                  <a:pos x="71" y="103"/>
                </a:cxn>
                <a:cxn ang="0">
                  <a:pos x="17" y="106"/>
                </a:cxn>
                <a:cxn ang="0">
                  <a:pos x="59" y="136"/>
                </a:cxn>
                <a:cxn ang="0">
                  <a:pos x="43" y="158"/>
                </a:cxn>
                <a:cxn ang="0">
                  <a:pos x="45" y="219"/>
                </a:cxn>
                <a:cxn ang="0">
                  <a:pos x="96" y="236"/>
                </a:cxn>
                <a:cxn ang="0">
                  <a:pos x="102" y="269"/>
                </a:cxn>
                <a:cxn ang="0">
                  <a:pos x="84" y="287"/>
                </a:cxn>
                <a:cxn ang="0">
                  <a:pos x="147" y="250"/>
                </a:cxn>
                <a:cxn ang="0">
                  <a:pos x="173" y="213"/>
                </a:cxn>
                <a:cxn ang="0">
                  <a:pos x="191" y="201"/>
                </a:cxn>
                <a:cxn ang="0">
                  <a:pos x="226" y="215"/>
                </a:cxn>
                <a:cxn ang="0">
                  <a:pos x="248" y="202"/>
                </a:cxn>
                <a:cxn ang="0">
                  <a:pos x="276" y="213"/>
                </a:cxn>
                <a:cxn ang="0">
                  <a:pos x="340" y="232"/>
                </a:cxn>
                <a:cxn ang="0">
                  <a:pos x="375" y="248"/>
                </a:cxn>
                <a:cxn ang="0">
                  <a:pos x="376" y="261"/>
                </a:cxn>
                <a:cxn ang="0">
                  <a:pos x="389" y="263"/>
                </a:cxn>
                <a:cxn ang="0">
                  <a:pos x="401" y="274"/>
                </a:cxn>
                <a:cxn ang="0">
                  <a:pos x="396" y="300"/>
                </a:cxn>
                <a:cxn ang="0">
                  <a:pos x="421" y="299"/>
                </a:cxn>
                <a:cxn ang="0">
                  <a:pos x="15" y="313"/>
                </a:cxn>
                <a:cxn ang="0">
                  <a:pos x="178" y="240"/>
                </a:cxn>
                <a:cxn ang="0">
                  <a:pos x="177" y="256"/>
                </a:cxn>
                <a:cxn ang="0">
                  <a:pos x="25" y="219"/>
                </a:cxn>
                <a:cxn ang="0">
                  <a:pos x="1094" y="443"/>
                </a:cxn>
                <a:cxn ang="0">
                  <a:pos x="1010" y="472"/>
                </a:cxn>
                <a:cxn ang="0">
                  <a:pos x="970" y="473"/>
                </a:cxn>
                <a:cxn ang="0">
                  <a:pos x="926" y="471"/>
                </a:cxn>
                <a:cxn ang="0">
                  <a:pos x="954" y="426"/>
                </a:cxn>
                <a:cxn ang="0">
                  <a:pos x="902" y="410"/>
                </a:cxn>
                <a:cxn ang="0">
                  <a:pos x="864" y="397"/>
                </a:cxn>
                <a:cxn ang="0">
                  <a:pos x="516" y="388"/>
                </a:cxn>
                <a:cxn ang="0">
                  <a:pos x="510" y="395"/>
                </a:cxn>
                <a:cxn ang="0">
                  <a:pos x="501" y="436"/>
                </a:cxn>
                <a:cxn ang="0">
                  <a:pos x="513" y="539"/>
                </a:cxn>
                <a:cxn ang="0">
                  <a:pos x="557" y="590"/>
                </a:cxn>
                <a:cxn ang="0">
                  <a:pos x="647" y="625"/>
                </a:cxn>
                <a:cxn ang="0">
                  <a:pos x="724" y="647"/>
                </a:cxn>
                <a:cxn ang="0">
                  <a:pos x="783" y="685"/>
                </a:cxn>
                <a:cxn ang="0">
                  <a:pos x="818" y="658"/>
                </a:cxn>
                <a:cxn ang="0">
                  <a:pos x="862" y="644"/>
                </a:cxn>
                <a:cxn ang="0">
                  <a:pos x="889" y="641"/>
                </a:cxn>
                <a:cxn ang="0">
                  <a:pos x="944" y="645"/>
                </a:cxn>
                <a:cxn ang="0">
                  <a:pos x="983" y="699"/>
                </a:cxn>
                <a:cxn ang="0">
                  <a:pos x="994" y="608"/>
                </a:cxn>
                <a:cxn ang="0">
                  <a:pos x="1036" y="571"/>
                </a:cxn>
                <a:cxn ang="0">
                  <a:pos x="1032" y="539"/>
                </a:cxn>
                <a:cxn ang="0">
                  <a:pos x="1049" y="541"/>
                </a:cxn>
                <a:cxn ang="0">
                  <a:pos x="1088" y="499"/>
                </a:cxn>
                <a:cxn ang="0">
                  <a:pos x="1102" y="475"/>
                </a:cxn>
                <a:cxn ang="0">
                  <a:pos x="1137" y="413"/>
                </a:cxn>
              </a:cxnLst>
              <a:rect l="0" t="0" r="r" b="b"/>
              <a:pathLst>
                <a:path w="1147" h="705">
                  <a:moveTo>
                    <a:pt x="431" y="286"/>
                  </a:moveTo>
                  <a:cubicBezTo>
                    <a:pt x="432" y="281"/>
                    <a:pt x="433" y="279"/>
                    <a:pt x="420" y="274"/>
                  </a:cubicBezTo>
                  <a:cubicBezTo>
                    <a:pt x="407" y="269"/>
                    <a:pt x="409" y="265"/>
                    <a:pt x="400" y="250"/>
                  </a:cubicBezTo>
                  <a:cubicBezTo>
                    <a:pt x="391" y="235"/>
                    <a:pt x="376" y="228"/>
                    <a:pt x="376" y="222"/>
                  </a:cubicBezTo>
                  <a:cubicBezTo>
                    <a:pt x="376" y="217"/>
                    <a:pt x="360" y="217"/>
                    <a:pt x="360" y="222"/>
                  </a:cubicBezTo>
                  <a:cubicBezTo>
                    <a:pt x="360" y="226"/>
                    <a:pt x="354" y="227"/>
                    <a:pt x="350" y="230"/>
                  </a:cubicBezTo>
                  <a:cubicBezTo>
                    <a:pt x="346" y="232"/>
                    <a:pt x="345" y="228"/>
                    <a:pt x="341" y="224"/>
                  </a:cubicBezTo>
                  <a:cubicBezTo>
                    <a:pt x="338" y="220"/>
                    <a:pt x="330" y="215"/>
                    <a:pt x="330" y="213"/>
                  </a:cubicBezTo>
                  <a:cubicBezTo>
                    <a:pt x="330" y="210"/>
                    <a:pt x="328" y="204"/>
                    <a:pt x="322" y="207"/>
                  </a:cubicBezTo>
                  <a:cubicBezTo>
                    <a:pt x="317" y="210"/>
                    <a:pt x="314" y="207"/>
                    <a:pt x="312" y="209"/>
                  </a:cubicBezTo>
                  <a:cubicBezTo>
                    <a:pt x="310" y="211"/>
                    <a:pt x="306" y="208"/>
                    <a:pt x="306" y="208"/>
                  </a:cubicBezTo>
                  <a:cubicBezTo>
                    <a:pt x="306" y="35"/>
                    <a:pt x="306" y="35"/>
                    <a:pt x="306" y="35"/>
                  </a:cubicBezTo>
                  <a:cubicBezTo>
                    <a:pt x="304" y="35"/>
                    <a:pt x="302" y="34"/>
                    <a:pt x="301" y="34"/>
                  </a:cubicBezTo>
                  <a:cubicBezTo>
                    <a:pt x="294" y="31"/>
                    <a:pt x="283" y="26"/>
                    <a:pt x="277" y="27"/>
                  </a:cubicBezTo>
                  <a:cubicBezTo>
                    <a:pt x="271" y="29"/>
                    <a:pt x="260" y="30"/>
                    <a:pt x="256" y="28"/>
                  </a:cubicBezTo>
                  <a:cubicBezTo>
                    <a:pt x="252" y="26"/>
                    <a:pt x="246" y="24"/>
                    <a:pt x="238" y="26"/>
                  </a:cubicBezTo>
                  <a:cubicBezTo>
                    <a:pt x="230" y="27"/>
                    <a:pt x="225" y="21"/>
                    <a:pt x="214" y="19"/>
                  </a:cubicBezTo>
                  <a:cubicBezTo>
                    <a:pt x="204" y="16"/>
                    <a:pt x="189" y="19"/>
                    <a:pt x="185" y="21"/>
                  </a:cubicBezTo>
                  <a:cubicBezTo>
                    <a:pt x="182" y="22"/>
                    <a:pt x="183" y="17"/>
                    <a:pt x="178" y="17"/>
                  </a:cubicBezTo>
                  <a:cubicBezTo>
                    <a:pt x="174" y="18"/>
                    <a:pt x="177" y="15"/>
                    <a:pt x="175" y="12"/>
                  </a:cubicBezTo>
                  <a:cubicBezTo>
                    <a:pt x="172" y="8"/>
                    <a:pt x="160" y="11"/>
                    <a:pt x="155" y="12"/>
                  </a:cubicBezTo>
                  <a:cubicBezTo>
                    <a:pt x="151" y="12"/>
                    <a:pt x="149" y="10"/>
                    <a:pt x="150" y="7"/>
                  </a:cubicBezTo>
                  <a:cubicBezTo>
                    <a:pt x="150" y="5"/>
                    <a:pt x="146" y="6"/>
                    <a:pt x="144" y="9"/>
                  </a:cubicBezTo>
                  <a:cubicBezTo>
                    <a:pt x="142" y="12"/>
                    <a:pt x="137" y="12"/>
                    <a:pt x="135" y="10"/>
                  </a:cubicBezTo>
                  <a:cubicBezTo>
                    <a:pt x="133" y="8"/>
                    <a:pt x="139" y="8"/>
                    <a:pt x="140" y="5"/>
                  </a:cubicBezTo>
                  <a:cubicBezTo>
                    <a:pt x="140" y="3"/>
                    <a:pt x="133" y="2"/>
                    <a:pt x="131" y="1"/>
                  </a:cubicBezTo>
                  <a:cubicBezTo>
                    <a:pt x="128" y="0"/>
                    <a:pt x="124" y="4"/>
                    <a:pt x="119" y="8"/>
                  </a:cubicBezTo>
                  <a:cubicBezTo>
                    <a:pt x="114" y="13"/>
                    <a:pt x="106" y="13"/>
                    <a:pt x="101" y="12"/>
                  </a:cubicBezTo>
                  <a:cubicBezTo>
                    <a:pt x="96" y="12"/>
                    <a:pt x="90" y="13"/>
                    <a:pt x="91" y="15"/>
                  </a:cubicBezTo>
                  <a:cubicBezTo>
                    <a:pt x="91" y="18"/>
                    <a:pt x="97" y="18"/>
                    <a:pt x="93" y="21"/>
                  </a:cubicBezTo>
                  <a:cubicBezTo>
                    <a:pt x="90" y="25"/>
                    <a:pt x="88" y="17"/>
                    <a:pt x="85" y="20"/>
                  </a:cubicBezTo>
                  <a:cubicBezTo>
                    <a:pt x="81" y="24"/>
                    <a:pt x="71" y="24"/>
                    <a:pt x="68" y="23"/>
                  </a:cubicBezTo>
                  <a:cubicBezTo>
                    <a:pt x="66" y="23"/>
                    <a:pt x="58" y="32"/>
                    <a:pt x="55" y="34"/>
                  </a:cubicBezTo>
                  <a:cubicBezTo>
                    <a:pt x="53" y="37"/>
                    <a:pt x="57" y="39"/>
                    <a:pt x="50" y="46"/>
                  </a:cubicBezTo>
                  <a:cubicBezTo>
                    <a:pt x="44" y="54"/>
                    <a:pt x="26" y="52"/>
                    <a:pt x="22" y="52"/>
                  </a:cubicBezTo>
                  <a:cubicBezTo>
                    <a:pt x="18" y="52"/>
                    <a:pt x="21" y="56"/>
                    <a:pt x="19" y="59"/>
                  </a:cubicBezTo>
                  <a:cubicBezTo>
                    <a:pt x="17" y="62"/>
                    <a:pt x="21" y="64"/>
                    <a:pt x="31" y="67"/>
                  </a:cubicBezTo>
                  <a:cubicBezTo>
                    <a:pt x="42" y="70"/>
                    <a:pt x="49" y="83"/>
                    <a:pt x="50" y="87"/>
                  </a:cubicBezTo>
                  <a:cubicBezTo>
                    <a:pt x="51" y="90"/>
                    <a:pt x="64" y="86"/>
                    <a:pt x="69" y="87"/>
                  </a:cubicBezTo>
                  <a:cubicBezTo>
                    <a:pt x="74" y="88"/>
                    <a:pt x="68" y="95"/>
                    <a:pt x="73" y="97"/>
                  </a:cubicBezTo>
                  <a:cubicBezTo>
                    <a:pt x="77" y="99"/>
                    <a:pt x="83" y="96"/>
                    <a:pt x="85" y="99"/>
                  </a:cubicBezTo>
                  <a:cubicBezTo>
                    <a:pt x="86" y="103"/>
                    <a:pt x="76" y="99"/>
                    <a:pt x="71" y="103"/>
                  </a:cubicBezTo>
                  <a:cubicBezTo>
                    <a:pt x="66" y="107"/>
                    <a:pt x="64" y="109"/>
                    <a:pt x="62" y="106"/>
                  </a:cubicBezTo>
                  <a:cubicBezTo>
                    <a:pt x="60" y="103"/>
                    <a:pt x="51" y="105"/>
                    <a:pt x="47" y="105"/>
                  </a:cubicBezTo>
                  <a:cubicBezTo>
                    <a:pt x="43" y="106"/>
                    <a:pt x="47" y="100"/>
                    <a:pt x="47" y="98"/>
                  </a:cubicBezTo>
                  <a:cubicBezTo>
                    <a:pt x="47" y="95"/>
                    <a:pt x="41" y="93"/>
                    <a:pt x="33" y="98"/>
                  </a:cubicBezTo>
                  <a:cubicBezTo>
                    <a:pt x="25" y="103"/>
                    <a:pt x="28" y="101"/>
                    <a:pt x="27" y="105"/>
                  </a:cubicBezTo>
                  <a:cubicBezTo>
                    <a:pt x="26" y="109"/>
                    <a:pt x="22" y="103"/>
                    <a:pt x="17" y="106"/>
                  </a:cubicBezTo>
                  <a:cubicBezTo>
                    <a:pt x="12" y="109"/>
                    <a:pt x="3" y="111"/>
                    <a:pt x="2" y="115"/>
                  </a:cubicBezTo>
                  <a:cubicBezTo>
                    <a:pt x="0" y="118"/>
                    <a:pt x="13" y="120"/>
                    <a:pt x="18" y="121"/>
                  </a:cubicBezTo>
                  <a:cubicBezTo>
                    <a:pt x="23" y="122"/>
                    <a:pt x="12" y="125"/>
                    <a:pt x="16" y="127"/>
                  </a:cubicBezTo>
                  <a:cubicBezTo>
                    <a:pt x="20" y="128"/>
                    <a:pt x="18" y="132"/>
                    <a:pt x="25" y="135"/>
                  </a:cubicBezTo>
                  <a:cubicBezTo>
                    <a:pt x="31" y="138"/>
                    <a:pt x="45" y="135"/>
                    <a:pt x="49" y="135"/>
                  </a:cubicBezTo>
                  <a:cubicBezTo>
                    <a:pt x="52" y="135"/>
                    <a:pt x="56" y="139"/>
                    <a:pt x="59" y="136"/>
                  </a:cubicBezTo>
                  <a:cubicBezTo>
                    <a:pt x="62" y="133"/>
                    <a:pt x="73" y="124"/>
                    <a:pt x="79" y="129"/>
                  </a:cubicBezTo>
                  <a:cubicBezTo>
                    <a:pt x="85" y="134"/>
                    <a:pt x="73" y="134"/>
                    <a:pt x="76" y="137"/>
                  </a:cubicBezTo>
                  <a:cubicBezTo>
                    <a:pt x="79" y="140"/>
                    <a:pt x="82" y="148"/>
                    <a:pt x="77" y="152"/>
                  </a:cubicBezTo>
                  <a:cubicBezTo>
                    <a:pt x="71" y="156"/>
                    <a:pt x="66" y="153"/>
                    <a:pt x="63" y="153"/>
                  </a:cubicBezTo>
                  <a:cubicBezTo>
                    <a:pt x="60" y="153"/>
                    <a:pt x="62" y="158"/>
                    <a:pt x="57" y="162"/>
                  </a:cubicBezTo>
                  <a:cubicBezTo>
                    <a:pt x="52" y="166"/>
                    <a:pt x="49" y="158"/>
                    <a:pt x="43" y="158"/>
                  </a:cubicBezTo>
                  <a:cubicBezTo>
                    <a:pt x="37" y="158"/>
                    <a:pt x="38" y="166"/>
                    <a:pt x="38" y="170"/>
                  </a:cubicBezTo>
                  <a:cubicBezTo>
                    <a:pt x="39" y="173"/>
                    <a:pt x="29" y="169"/>
                    <a:pt x="27" y="178"/>
                  </a:cubicBezTo>
                  <a:cubicBezTo>
                    <a:pt x="25" y="187"/>
                    <a:pt x="15" y="179"/>
                    <a:pt x="22" y="188"/>
                  </a:cubicBezTo>
                  <a:cubicBezTo>
                    <a:pt x="28" y="197"/>
                    <a:pt x="27" y="191"/>
                    <a:pt x="32" y="195"/>
                  </a:cubicBezTo>
                  <a:cubicBezTo>
                    <a:pt x="37" y="198"/>
                    <a:pt x="26" y="204"/>
                    <a:pt x="31" y="205"/>
                  </a:cubicBezTo>
                  <a:cubicBezTo>
                    <a:pt x="36" y="206"/>
                    <a:pt x="42" y="215"/>
                    <a:pt x="45" y="219"/>
                  </a:cubicBezTo>
                  <a:cubicBezTo>
                    <a:pt x="49" y="222"/>
                    <a:pt x="53" y="217"/>
                    <a:pt x="59" y="217"/>
                  </a:cubicBezTo>
                  <a:cubicBezTo>
                    <a:pt x="64" y="216"/>
                    <a:pt x="61" y="209"/>
                    <a:pt x="64" y="212"/>
                  </a:cubicBezTo>
                  <a:cubicBezTo>
                    <a:pt x="67" y="215"/>
                    <a:pt x="72" y="223"/>
                    <a:pt x="69" y="225"/>
                  </a:cubicBezTo>
                  <a:cubicBezTo>
                    <a:pt x="66" y="227"/>
                    <a:pt x="68" y="233"/>
                    <a:pt x="68" y="236"/>
                  </a:cubicBezTo>
                  <a:cubicBezTo>
                    <a:pt x="67" y="239"/>
                    <a:pt x="79" y="238"/>
                    <a:pt x="80" y="234"/>
                  </a:cubicBezTo>
                  <a:cubicBezTo>
                    <a:pt x="81" y="231"/>
                    <a:pt x="90" y="230"/>
                    <a:pt x="96" y="236"/>
                  </a:cubicBezTo>
                  <a:cubicBezTo>
                    <a:pt x="101" y="241"/>
                    <a:pt x="103" y="242"/>
                    <a:pt x="103" y="238"/>
                  </a:cubicBezTo>
                  <a:cubicBezTo>
                    <a:pt x="103" y="233"/>
                    <a:pt x="107" y="228"/>
                    <a:pt x="107" y="232"/>
                  </a:cubicBezTo>
                  <a:cubicBezTo>
                    <a:pt x="108" y="236"/>
                    <a:pt x="112" y="237"/>
                    <a:pt x="120" y="233"/>
                  </a:cubicBezTo>
                  <a:cubicBezTo>
                    <a:pt x="127" y="230"/>
                    <a:pt x="124" y="234"/>
                    <a:pt x="120" y="239"/>
                  </a:cubicBezTo>
                  <a:cubicBezTo>
                    <a:pt x="114" y="245"/>
                    <a:pt x="120" y="256"/>
                    <a:pt x="116" y="257"/>
                  </a:cubicBezTo>
                  <a:cubicBezTo>
                    <a:pt x="112" y="258"/>
                    <a:pt x="109" y="268"/>
                    <a:pt x="102" y="269"/>
                  </a:cubicBezTo>
                  <a:cubicBezTo>
                    <a:pt x="96" y="269"/>
                    <a:pt x="85" y="282"/>
                    <a:pt x="83" y="284"/>
                  </a:cubicBezTo>
                  <a:cubicBezTo>
                    <a:pt x="82" y="286"/>
                    <a:pt x="68" y="280"/>
                    <a:pt x="66" y="285"/>
                  </a:cubicBezTo>
                  <a:cubicBezTo>
                    <a:pt x="64" y="291"/>
                    <a:pt x="55" y="295"/>
                    <a:pt x="57" y="298"/>
                  </a:cubicBezTo>
                  <a:cubicBezTo>
                    <a:pt x="59" y="299"/>
                    <a:pt x="70" y="293"/>
                    <a:pt x="71" y="290"/>
                  </a:cubicBezTo>
                  <a:cubicBezTo>
                    <a:pt x="71" y="287"/>
                    <a:pt x="73" y="288"/>
                    <a:pt x="75" y="290"/>
                  </a:cubicBezTo>
                  <a:cubicBezTo>
                    <a:pt x="77" y="292"/>
                    <a:pt x="82" y="289"/>
                    <a:pt x="84" y="287"/>
                  </a:cubicBezTo>
                  <a:cubicBezTo>
                    <a:pt x="86" y="285"/>
                    <a:pt x="90" y="286"/>
                    <a:pt x="92" y="286"/>
                  </a:cubicBezTo>
                  <a:cubicBezTo>
                    <a:pt x="95" y="286"/>
                    <a:pt x="96" y="283"/>
                    <a:pt x="102" y="282"/>
                  </a:cubicBezTo>
                  <a:cubicBezTo>
                    <a:pt x="109" y="281"/>
                    <a:pt x="108" y="279"/>
                    <a:pt x="109" y="275"/>
                  </a:cubicBezTo>
                  <a:cubicBezTo>
                    <a:pt x="111" y="272"/>
                    <a:pt x="127" y="264"/>
                    <a:pt x="130" y="264"/>
                  </a:cubicBezTo>
                  <a:cubicBezTo>
                    <a:pt x="133" y="263"/>
                    <a:pt x="131" y="258"/>
                    <a:pt x="134" y="258"/>
                  </a:cubicBezTo>
                  <a:cubicBezTo>
                    <a:pt x="137" y="257"/>
                    <a:pt x="142" y="253"/>
                    <a:pt x="147" y="250"/>
                  </a:cubicBezTo>
                  <a:cubicBezTo>
                    <a:pt x="151" y="246"/>
                    <a:pt x="152" y="248"/>
                    <a:pt x="155" y="247"/>
                  </a:cubicBezTo>
                  <a:cubicBezTo>
                    <a:pt x="158" y="245"/>
                    <a:pt x="156" y="239"/>
                    <a:pt x="159" y="238"/>
                  </a:cubicBezTo>
                  <a:cubicBezTo>
                    <a:pt x="162" y="238"/>
                    <a:pt x="165" y="235"/>
                    <a:pt x="165" y="233"/>
                  </a:cubicBezTo>
                  <a:cubicBezTo>
                    <a:pt x="165" y="230"/>
                    <a:pt x="157" y="230"/>
                    <a:pt x="156" y="228"/>
                  </a:cubicBezTo>
                  <a:cubicBezTo>
                    <a:pt x="155" y="226"/>
                    <a:pt x="162" y="220"/>
                    <a:pt x="165" y="220"/>
                  </a:cubicBezTo>
                  <a:cubicBezTo>
                    <a:pt x="168" y="220"/>
                    <a:pt x="172" y="217"/>
                    <a:pt x="173" y="213"/>
                  </a:cubicBezTo>
                  <a:cubicBezTo>
                    <a:pt x="173" y="209"/>
                    <a:pt x="177" y="209"/>
                    <a:pt x="180" y="205"/>
                  </a:cubicBezTo>
                  <a:cubicBezTo>
                    <a:pt x="183" y="202"/>
                    <a:pt x="183" y="199"/>
                    <a:pt x="186" y="198"/>
                  </a:cubicBezTo>
                  <a:cubicBezTo>
                    <a:pt x="189" y="198"/>
                    <a:pt x="192" y="194"/>
                    <a:pt x="196" y="192"/>
                  </a:cubicBezTo>
                  <a:cubicBezTo>
                    <a:pt x="199" y="190"/>
                    <a:pt x="196" y="194"/>
                    <a:pt x="202" y="194"/>
                  </a:cubicBezTo>
                  <a:cubicBezTo>
                    <a:pt x="209" y="195"/>
                    <a:pt x="208" y="201"/>
                    <a:pt x="203" y="199"/>
                  </a:cubicBezTo>
                  <a:cubicBezTo>
                    <a:pt x="198" y="196"/>
                    <a:pt x="195" y="197"/>
                    <a:pt x="191" y="201"/>
                  </a:cubicBezTo>
                  <a:cubicBezTo>
                    <a:pt x="186" y="205"/>
                    <a:pt x="190" y="206"/>
                    <a:pt x="186" y="211"/>
                  </a:cubicBezTo>
                  <a:cubicBezTo>
                    <a:pt x="183" y="216"/>
                    <a:pt x="183" y="219"/>
                    <a:pt x="187" y="219"/>
                  </a:cubicBezTo>
                  <a:cubicBezTo>
                    <a:pt x="192" y="220"/>
                    <a:pt x="187" y="223"/>
                    <a:pt x="183" y="224"/>
                  </a:cubicBezTo>
                  <a:cubicBezTo>
                    <a:pt x="179" y="226"/>
                    <a:pt x="182" y="228"/>
                    <a:pt x="188" y="228"/>
                  </a:cubicBezTo>
                  <a:cubicBezTo>
                    <a:pt x="193" y="228"/>
                    <a:pt x="202" y="220"/>
                    <a:pt x="210" y="216"/>
                  </a:cubicBezTo>
                  <a:cubicBezTo>
                    <a:pt x="218" y="212"/>
                    <a:pt x="224" y="216"/>
                    <a:pt x="226" y="215"/>
                  </a:cubicBezTo>
                  <a:cubicBezTo>
                    <a:pt x="228" y="214"/>
                    <a:pt x="224" y="211"/>
                    <a:pt x="226" y="209"/>
                  </a:cubicBezTo>
                  <a:cubicBezTo>
                    <a:pt x="229" y="208"/>
                    <a:pt x="223" y="207"/>
                    <a:pt x="221" y="203"/>
                  </a:cubicBezTo>
                  <a:cubicBezTo>
                    <a:pt x="220" y="198"/>
                    <a:pt x="224" y="201"/>
                    <a:pt x="225" y="197"/>
                  </a:cubicBezTo>
                  <a:cubicBezTo>
                    <a:pt x="226" y="193"/>
                    <a:pt x="229" y="195"/>
                    <a:pt x="231" y="197"/>
                  </a:cubicBezTo>
                  <a:cubicBezTo>
                    <a:pt x="234" y="198"/>
                    <a:pt x="237" y="195"/>
                    <a:pt x="240" y="200"/>
                  </a:cubicBezTo>
                  <a:cubicBezTo>
                    <a:pt x="242" y="204"/>
                    <a:pt x="244" y="198"/>
                    <a:pt x="248" y="202"/>
                  </a:cubicBezTo>
                  <a:cubicBezTo>
                    <a:pt x="252" y="205"/>
                    <a:pt x="248" y="204"/>
                    <a:pt x="243" y="205"/>
                  </a:cubicBezTo>
                  <a:cubicBezTo>
                    <a:pt x="239" y="206"/>
                    <a:pt x="241" y="212"/>
                    <a:pt x="245" y="209"/>
                  </a:cubicBezTo>
                  <a:cubicBezTo>
                    <a:pt x="248" y="207"/>
                    <a:pt x="251" y="205"/>
                    <a:pt x="254" y="208"/>
                  </a:cubicBezTo>
                  <a:cubicBezTo>
                    <a:pt x="257" y="210"/>
                    <a:pt x="258" y="209"/>
                    <a:pt x="260" y="207"/>
                  </a:cubicBezTo>
                  <a:cubicBezTo>
                    <a:pt x="263" y="204"/>
                    <a:pt x="263" y="207"/>
                    <a:pt x="263" y="209"/>
                  </a:cubicBezTo>
                  <a:cubicBezTo>
                    <a:pt x="263" y="211"/>
                    <a:pt x="268" y="212"/>
                    <a:pt x="276" y="213"/>
                  </a:cubicBezTo>
                  <a:cubicBezTo>
                    <a:pt x="283" y="214"/>
                    <a:pt x="297" y="212"/>
                    <a:pt x="300" y="212"/>
                  </a:cubicBezTo>
                  <a:cubicBezTo>
                    <a:pt x="304" y="212"/>
                    <a:pt x="302" y="217"/>
                    <a:pt x="310" y="219"/>
                  </a:cubicBezTo>
                  <a:cubicBezTo>
                    <a:pt x="318" y="220"/>
                    <a:pt x="320" y="211"/>
                    <a:pt x="324" y="214"/>
                  </a:cubicBezTo>
                  <a:cubicBezTo>
                    <a:pt x="328" y="218"/>
                    <a:pt x="324" y="219"/>
                    <a:pt x="322" y="221"/>
                  </a:cubicBezTo>
                  <a:cubicBezTo>
                    <a:pt x="319" y="224"/>
                    <a:pt x="324" y="224"/>
                    <a:pt x="327" y="225"/>
                  </a:cubicBezTo>
                  <a:cubicBezTo>
                    <a:pt x="330" y="227"/>
                    <a:pt x="337" y="229"/>
                    <a:pt x="340" y="232"/>
                  </a:cubicBezTo>
                  <a:cubicBezTo>
                    <a:pt x="344" y="235"/>
                    <a:pt x="346" y="239"/>
                    <a:pt x="354" y="243"/>
                  </a:cubicBezTo>
                  <a:cubicBezTo>
                    <a:pt x="362" y="247"/>
                    <a:pt x="354" y="233"/>
                    <a:pt x="360" y="237"/>
                  </a:cubicBezTo>
                  <a:cubicBezTo>
                    <a:pt x="366" y="242"/>
                    <a:pt x="364" y="237"/>
                    <a:pt x="369" y="242"/>
                  </a:cubicBezTo>
                  <a:cubicBezTo>
                    <a:pt x="374" y="246"/>
                    <a:pt x="372" y="240"/>
                    <a:pt x="370" y="232"/>
                  </a:cubicBezTo>
                  <a:cubicBezTo>
                    <a:pt x="368" y="225"/>
                    <a:pt x="372" y="230"/>
                    <a:pt x="375" y="233"/>
                  </a:cubicBezTo>
                  <a:cubicBezTo>
                    <a:pt x="377" y="237"/>
                    <a:pt x="377" y="244"/>
                    <a:pt x="375" y="248"/>
                  </a:cubicBezTo>
                  <a:cubicBezTo>
                    <a:pt x="374" y="253"/>
                    <a:pt x="366" y="249"/>
                    <a:pt x="367" y="246"/>
                  </a:cubicBezTo>
                  <a:cubicBezTo>
                    <a:pt x="368" y="244"/>
                    <a:pt x="360" y="245"/>
                    <a:pt x="359" y="248"/>
                  </a:cubicBezTo>
                  <a:cubicBezTo>
                    <a:pt x="359" y="252"/>
                    <a:pt x="365" y="259"/>
                    <a:pt x="369" y="259"/>
                  </a:cubicBezTo>
                  <a:cubicBezTo>
                    <a:pt x="373" y="260"/>
                    <a:pt x="370" y="266"/>
                    <a:pt x="372" y="267"/>
                  </a:cubicBezTo>
                  <a:cubicBezTo>
                    <a:pt x="376" y="268"/>
                    <a:pt x="375" y="275"/>
                    <a:pt x="377" y="274"/>
                  </a:cubicBezTo>
                  <a:cubicBezTo>
                    <a:pt x="379" y="273"/>
                    <a:pt x="379" y="265"/>
                    <a:pt x="376" y="261"/>
                  </a:cubicBezTo>
                  <a:cubicBezTo>
                    <a:pt x="374" y="258"/>
                    <a:pt x="375" y="253"/>
                    <a:pt x="378" y="254"/>
                  </a:cubicBezTo>
                  <a:cubicBezTo>
                    <a:pt x="381" y="255"/>
                    <a:pt x="378" y="260"/>
                    <a:pt x="380" y="262"/>
                  </a:cubicBezTo>
                  <a:cubicBezTo>
                    <a:pt x="381" y="264"/>
                    <a:pt x="383" y="260"/>
                    <a:pt x="386" y="258"/>
                  </a:cubicBezTo>
                  <a:cubicBezTo>
                    <a:pt x="390" y="256"/>
                    <a:pt x="385" y="250"/>
                    <a:pt x="386" y="247"/>
                  </a:cubicBezTo>
                  <a:cubicBezTo>
                    <a:pt x="387" y="244"/>
                    <a:pt x="391" y="250"/>
                    <a:pt x="393" y="255"/>
                  </a:cubicBezTo>
                  <a:cubicBezTo>
                    <a:pt x="394" y="260"/>
                    <a:pt x="389" y="260"/>
                    <a:pt x="389" y="263"/>
                  </a:cubicBezTo>
                  <a:cubicBezTo>
                    <a:pt x="389" y="266"/>
                    <a:pt x="384" y="264"/>
                    <a:pt x="383" y="266"/>
                  </a:cubicBezTo>
                  <a:cubicBezTo>
                    <a:pt x="381" y="267"/>
                    <a:pt x="382" y="277"/>
                    <a:pt x="384" y="278"/>
                  </a:cubicBezTo>
                  <a:cubicBezTo>
                    <a:pt x="386" y="278"/>
                    <a:pt x="387" y="269"/>
                    <a:pt x="389" y="274"/>
                  </a:cubicBezTo>
                  <a:cubicBezTo>
                    <a:pt x="390" y="278"/>
                    <a:pt x="395" y="268"/>
                    <a:pt x="396" y="272"/>
                  </a:cubicBezTo>
                  <a:cubicBezTo>
                    <a:pt x="397" y="276"/>
                    <a:pt x="403" y="281"/>
                    <a:pt x="405" y="280"/>
                  </a:cubicBezTo>
                  <a:cubicBezTo>
                    <a:pt x="408" y="279"/>
                    <a:pt x="404" y="274"/>
                    <a:pt x="401" y="274"/>
                  </a:cubicBezTo>
                  <a:cubicBezTo>
                    <a:pt x="397" y="274"/>
                    <a:pt x="398" y="268"/>
                    <a:pt x="401" y="268"/>
                  </a:cubicBezTo>
                  <a:cubicBezTo>
                    <a:pt x="404" y="268"/>
                    <a:pt x="410" y="276"/>
                    <a:pt x="410" y="279"/>
                  </a:cubicBezTo>
                  <a:cubicBezTo>
                    <a:pt x="410" y="282"/>
                    <a:pt x="407" y="282"/>
                    <a:pt x="404" y="285"/>
                  </a:cubicBezTo>
                  <a:cubicBezTo>
                    <a:pt x="401" y="288"/>
                    <a:pt x="398" y="280"/>
                    <a:pt x="394" y="280"/>
                  </a:cubicBezTo>
                  <a:cubicBezTo>
                    <a:pt x="391" y="280"/>
                    <a:pt x="394" y="285"/>
                    <a:pt x="396" y="289"/>
                  </a:cubicBezTo>
                  <a:cubicBezTo>
                    <a:pt x="397" y="292"/>
                    <a:pt x="392" y="297"/>
                    <a:pt x="396" y="300"/>
                  </a:cubicBezTo>
                  <a:cubicBezTo>
                    <a:pt x="400" y="303"/>
                    <a:pt x="399" y="298"/>
                    <a:pt x="400" y="296"/>
                  </a:cubicBezTo>
                  <a:cubicBezTo>
                    <a:pt x="401" y="294"/>
                    <a:pt x="404" y="297"/>
                    <a:pt x="406" y="298"/>
                  </a:cubicBezTo>
                  <a:cubicBezTo>
                    <a:pt x="408" y="300"/>
                    <a:pt x="409" y="294"/>
                    <a:pt x="409" y="292"/>
                  </a:cubicBezTo>
                  <a:cubicBezTo>
                    <a:pt x="409" y="290"/>
                    <a:pt x="412" y="291"/>
                    <a:pt x="414" y="294"/>
                  </a:cubicBezTo>
                  <a:cubicBezTo>
                    <a:pt x="416" y="297"/>
                    <a:pt x="417" y="291"/>
                    <a:pt x="420" y="291"/>
                  </a:cubicBezTo>
                  <a:cubicBezTo>
                    <a:pt x="423" y="292"/>
                    <a:pt x="421" y="297"/>
                    <a:pt x="421" y="299"/>
                  </a:cubicBezTo>
                  <a:cubicBezTo>
                    <a:pt x="421" y="302"/>
                    <a:pt x="426" y="297"/>
                    <a:pt x="425" y="300"/>
                  </a:cubicBezTo>
                  <a:cubicBezTo>
                    <a:pt x="425" y="300"/>
                    <a:pt x="425" y="301"/>
                    <a:pt x="425" y="301"/>
                  </a:cubicBezTo>
                  <a:cubicBezTo>
                    <a:pt x="428" y="299"/>
                    <a:pt x="431" y="297"/>
                    <a:pt x="433" y="296"/>
                  </a:cubicBezTo>
                  <a:cubicBezTo>
                    <a:pt x="438" y="292"/>
                    <a:pt x="429" y="290"/>
                    <a:pt x="431" y="286"/>
                  </a:cubicBezTo>
                  <a:close/>
                  <a:moveTo>
                    <a:pt x="9" y="321"/>
                  </a:moveTo>
                  <a:cubicBezTo>
                    <a:pt x="15" y="319"/>
                    <a:pt x="17" y="316"/>
                    <a:pt x="15" y="313"/>
                  </a:cubicBezTo>
                  <a:cubicBezTo>
                    <a:pt x="12" y="310"/>
                    <a:pt x="4" y="323"/>
                    <a:pt x="9" y="321"/>
                  </a:cubicBezTo>
                  <a:close/>
                  <a:moveTo>
                    <a:pt x="51" y="299"/>
                  </a:moveTo>
                  <a:cubicBezTo>
                    <a:pt x="46" y="297"/>
                    <a:pt x="31" y="305"/>
                    <a:pt x="36" y="306"/>
                  </a:cubicBezTo>
                  <a:cubicBezTo>
                    <a:pt x="40" y="307"/>
                    <a:pt x="41" y="303"/>
                    <a:pt x="45" y="303"/>
                  </a:cubicBezTo>
                  <a:cubicBezTo>
                    <a:pt x="49" y="303"/>
                    <a:pt x="57" y="301"/>
                    <a:pt x="51" y="299"/>
                  </a:cubicBezTo>
                  <a:close/>
                  <a:moveTo>
                    <a:pt x="178" y="240"/>
                  </a:moveTo>
                  <a:cubicBezTo>
                    <a:pt x="178" y="237"/>
                    <a:pt x="174" y="237"/>
                    <a:pt x="169" y="243"/>
                  </a:cubicBezTo>
                  <a:cubicBezTo>
                    <a:pt x="164" y="249"/>
                    <a:pt x="160" y="252"/>
                    <a:pt x="159" y="255"/>
                  </a:cubicBezTo>
                  <a:cubicBezTo>
                    <a:pt x="159" y="257"/>
                    <a:pt x="153" y="254"/>
                    <a:pt x="151" y="258"/>
                  </a:cubicBezTo>
                  <a:cubicBezTo>
                    <a:pt x="149" y="261"/>
                    <a:pt x="152" y="269"/>
                    <a:pt x="156" y="266"/>
                  </a:cubicBezTo>
                  <a:cubicBezTo>
                    <a:pt x="159" y="264"/>
                    <a:pt x="160" y="266"/>
                    <a:pt x="162" y="266"/>
                  </a:cubicBezTo>
                  <a:cubicBezTo>
                    <a:pt x="164" y="266"/>
                    <a:pt x="174" y="259"/>
                    <a:pt x="177" y="256"/>
                  </a:cubicBezTo>
                  <a:cubicBezTo>
                    <a:pt x="179" y="252"/>
                    <a:pt x="173" y="251"/>
                    <a:pt x="172" y="249"/>
                  </a:cubicBezTo>
                  <a:cubicBezTo>
                    <a:pt x="172" y="247"/>
                    <a:pt x="178" y="247"/>
                    <a:pt x="180" y="245"/>
                  </a:cubicBezTo>
                  <a:cubicBezTo>
                    <a:pt x="183" y="244"/>
                    <a:pt x="178" y="243"/>
                    <a:pt x="178" y="240"/>
                  </a:cubicBezTo>
                  <a:close/>
                  <a:moveTo>
                    <a:pt x="19" y="210"/>
                  </a:moveTo>
                  <a:cubicBezTo>
                    <a:pt x="18" y="206"/>
                    <a:pt x="8" y="210"/>
                    <a:pt x="9" y="214"/>
                  </a:cubicBezTo>
                  <a:cubicBezTo>
                    <a:pt x="10" y="218"/>
                    <a:pt x="20" y="220"/>
                    <a:pt x="25" y="219"/>
                  </a:cubicBezTo>
                  <a:cubicBezTo>
                    <a:pt x="28" y="217"/>
                    <a:pt x="30" y="213"/>
                    <a:pt x="27" y="211"/>
                  </a:cubicBezTo>
                  <a:cubicBezTo>
                    <a:pt x="24" y="208"/>
                    <a:pt x="19" y="214"/>
                    <a:pt x="19" y="210"/>
                  </a:cubicBezTo>
                  <a:close/>
                  <a:moveTo>
                    <a:pt x="1137" y="413"/>
                  </a:moveTo>
                  <a:cubicBezTo>
                    <a:pt x="1137" y="410"/>
                    <a:pt x="1127" y="412"/>
                    <a:pt x="1122" y="409"/>
                  </a:cubicBezTo>
                  <a:cubicBezTo>
                    <a:pt x="1117" y="405"/>
                    <a:pt x="1109" y="422"/>
                    <a:pt x="1108" y="429"/>
                  </a:cubicBezTo>
                  <a:cubicBezTo>
                    <a:pt x="1106" y="436"/>
                    <a:pt x="1094" y="443"/>
                    <a:pt x="1094" y="443"/>
                  </a:cubicBezTo>
                  <a:cubicBezTo>
                    <a:pt x="1094" y="443"/>
                    <a:pt x="1058" y="444"/>
                    <a:pt x="1055" y="444"/>
                  </a:cubicBezTo>
                  <a:cubicBezTo>
                    <a:pt x="1053" y="444"/>
                    <a:pt x="1045" y="451"/>
                    <a:pt x="1040" y="455"/>
                  </a:cubicBezTo>
                  <a:cubicBezTo>
                    <a:pt x="1040" y="455"/>
                    <a:pt x="1040" y="455"/>
                    <a:pt x="1040" y="456"/>
                  </a:cubicBezTo>
                  <a:cubicBezTo>
                    <a:pt x="1044" y="462"/>
                    <a:pt x="1031" y="466"/>
                    <a:pt x="1018" y="467"/>
                  </a:cubicBezTo>
                  <a:cubicBezTo>
                    <a:pt x="1015" y="467"/>
                    <a:pt x="1012" y="467"/>
                    <a:pt x="1009" y="467"/>
                  </a:cubicBezTo>
                  <a:cubicBezTo>
                    <a:pt x="1010" y="469"/>
                    <a:pt x="1010" y="471"/>
                    <a:pt x="1010" y="472"/>
                  </a:cubicBezTo>
                  <a:cubicBezTo>
                    <a:pt x="1010" y="473"/>
                    <a:pt x="1009" y="474"/>
                    <a:pt x="1007" y="475"/>
                  </a:cubicBezTo>
                  <a:cubicBezTo>
                    <a:pt x="1005" y="479"/>
                    <a:pt x="989" y="486"/>
                    <a:pt x="981" y="491"/>
                  </a:cubicBezTo>
                  <a:cubicBezTo>
                    <a:pt x="971" y="496"/>
                    <a:pt x="958" y="493"/>
                    <a:pt x="958" y="486"/>
                  </a:cubicBezTo>
                  <a:cubicBezTo>
                    <a:pt x="958" y="478"/>
                    <a:pt x="965" y="480"/>
                    <a:pt x="967" y="483"/>
                  </a:cubicBezTo>
                  <a:cubicBezTo>
                    <a:pt x="967" y="484"/>
                    <a:pt x="969" y="483"/>
                    <a:pt x="971" y="482"/>
                  </a:cubicBezTo>
                  <a:cubicBezTo>
                    <a:pt x="969" y="479"/>
                    <a:pt x="969" y="476"/>
                    <a:pt x="970" y="473"/>
                  </a:cubicBezTo>
                  <a:cubicBezTo>
                    <a:pt x="967" y="472"/>
                    <a:pt x="971" y="460"/>
                    <a:pt x="965" y="459"/>
                  </a:cubicBezTo>
                  <a:cubicBezTo>
                    <a:pt x="959" y="457"/>
                    <a:pt x="952" y="467"/>
                    <a:pt x="953" y="461"/>
                  </a:cubicBezTo>
                  <a:cubicBezTo>
                    <a:pt x="954" y="454"/>
                    <a:pt x="963" y="449"/>
                    <a:pt x="958" y="440"/>
                  </a:cubicBezTo>
                  <a:cubicBezTo>
                    <a:pt x="952" y="432"/>
                    <a:pt x="942" y="432"/>
                    <a:pt x="940" y="438"/>
                  </a:cubicBezTo>
                  <a:cubicBezTo>
                    <a:pt x="938" y="445"/>
                    <a:pt x="931" y="442"/>
                    <a:pt x="929" y="447"/>
                  </a:cubicBezTo>
                  <a:cubicBezTo>
                    <a:pt x="926" y="452"/>
                    <a:pt x="924" y="463"/>
                    <a:pt x="926" y="471"/>
                  </a:cubicBezTo>
                  <a:cubicBezTo>
                    <a:pt x="928" y="479"/>
                    <a:pt x="925" y="483"/>
                    <a:pt x="918" y="487"/>
                  </a:cubicBezTo>
                  <a:cubicBezTo>
                    <a:pt x="910" y="492"/>
                    <a:pt x="906" y="480"/>
                    <a:pt x="909" y="466"/>
                  </a:cubicBezTo>
                  <a:cubicBezTo>
                    <a:pt x="911" y="456"/>
                    <a:pt x="917" y="446"/>
                    <a:pt x="912" y="446"/>
                  </a:cubicBezTo>
                  <a:cubicBezTo>
                    <a:pt x="907" y="446"/>
                    <a:pt x="918" y="434"/>
                    <a:pt x="929" y="432"/>
                  </a:cubicBezTo>
                  <a:cubicBezTo>
                    <a:pt x="939" y="429"/>
                    <a:pt x="952" y="430"/>
                    <a:pt x="952" y="427"/>
                  </a:cubicBezTo>
                  <a:cubicBezTo>
                    <a:pt x="952" y="426"/>
                    <a:pt x="953" y="426"/>
                    <a:pt x="954" y="426"/>
                  </a:cubicBezTo>
                  <a:cubicBezTo>
                    <a:pt x="951" y="424"/>
                    <a:pt x="949" y="422"/>
                    <a:pt x="947" y="421"/>
                  </a:cubicBezTo>
                  <a:cubicBezTo>
                    <a:pt x="947" y="422"/>
                    <a:pt x="947" y="422"/>
                    <a:pt x="946" y="423"/>
                  </a:cubicBezTo>
                  <a:cubicBezTo>
                    <a:pt x="942" y="426"/>
                    <a:pt x="943" y="419"/>
                    <a:pt x="935" y="419"/>
                  </a:cubicBezTo>
                  <a:cubicBezTo>
                    <a:pt x="928" y="419"/>
                    <a:pt x="920" y="426"/>
                    <a:pt x="914" y="423"/>
                  </a:cubicBezTo>
                  <a:cubicBezTo>
                    <a:pt x="908" y="420"/>
                    <a:pt x="911" y="416"/>
                    <a:pt x="906" y="416"/>
                  </a:cubicBezTo>
                  <a:cubicBezTo>
                    <a:pt x="900" y="416"/>
                    <a:pt x="910" y="405"/>
                    <a:pt x="902" y="410"/>
                  </a:cubicBezTo>
                  <a:cubicBezTo>
                    <a:pt x="894" y="414"/>
                    <a:pt x="882" y="425"/>
                    <a:pt x="876" y="420"/>
                  </a:cubicBezTo>
                  <a:cubicBezTo>
                    <a:pt x="871" y="415"/>
                    <a:pt x="866" y="422"/>
                    <a:pt x="862" y="418"/>
                  </a:cubicBezTo>
                  <a:cubicBezTo>
                    <a:pt x="858" y="414"/>
                    <a:pt x="876" y="403"/>
                    <a:pt x="884" y="403"/>
                  </a:cubicBezTo>
                  <a:cubicBezTo>
                    <a:pt x="886" y="403"/>
                    <a:pt x="888" y="402"/>
                    <a:pt x="890" y="401"/>
                  </a:cubicBezTo>
                  <a:cubicBezTo>
                    <a:pt x="886" y="399"/>
                    <a:pt x="876" y="396"/>
                    <a:pt x="874" y="399"/>
                  </a:cubicBezTo>
                  <a:cubicBezTo>
                    <a:pt x="871" y="402"/>
                    <a:pt x="867" y="400"/>
                    <a:pt x="864" y="397"/>
                  </a:cubicBezTo>
                  <a:cubicBezTo>
                    <a:pt x="862" y="394"/>
                    <a:pt x="859" y="398"/>
                    <a:pt x="855" y="393"/>
                  </a:cubicBezTo>
                  <a:cubicBezTo>
                    <a:pt x="851" y="389"/>
                    <a:pt x="847" y="392"/>
                    <a:pt x="845" y="393"/>
                  </a:cubicBezTo>
                  <a:cubicBezTo>
                    <a:pt x="842" y="394"/>
                    <a:pt x="839" y="391"/>
                    <a:pt x="835" y="390"/>
                  </a:cubicBezTo>
                  <a:cubicBezTo>
                    <a:pt x="831" y="388"/>
                    <a:pt x="834" y="384"/>
                    <a:pt x="830" y="381"/>
                  </a:cubicBezTo>
                  <a:cubicBezTo>
                    <a:pt x="827" y="378"/>
                    <a:pt x="826" y="386"/>
                    <a:pt x="826" y="386"/>
                  </a:cubicBezTo>
                  <a:cubicBezTo>
                    <a:pt x="516" y="388"/>
                    <a:pt x="516" y="388"/>
                    <a:pt x="516" y="388"/>
                  </a:cubicBezTo>
                  <a:cubicBezTo>
                    <a:pt x="516" y="388"/>
                    <a:pt x="516" y="389"/>
                    <a:pt x="517" y="389"/>
                  </a:cubicBezTo>
                  <a:cubicBezTo>
                    <a:pt x="521" y="393"/>
                    <a:pt x="518" y="396"/>
                    <a:pt x="519" y="401"/>
                  </a:cubicBezTo>
                  <a:cubicBezTo>
                    <a:pt x="520" y="406"/>
                    <a:pt x="519" y="412"/>
                    <a:pt x="515" y="412"/>
                  </a:cubicBezTo>
                  <a:cubicBezTo>
                    <a:pt x="512" y="412"/>
                    <a:pt x="511" y="408"/>
                    <a:pt x="514" y="407"/>
                  </a:cubicBezTo>
                  <a:cubicBezTo>
                    <a:pt x="517" y="405"/>
                    <a:pt x="515" y="400"/>
                    <a:pt x="512" y="400"/>
                  </a:cubicBezTo>
                  <a:cubicBezTo>
                    <a:pt x="511" y="400"/>
                    <a:pt x="510" y="398"/>
                    <a:pt x="510" y="395"/>
                  </a:cubicBezTo>
                  <a:cubicBezTo>
                    <a:pt x="505" y="397"/>
                    <a:pt x="499" y="396"/>
                    <a:pt x="492" y="395"/>
                  </a:cubicBezTo>
                  <a:cubicBezTo>
                    <a:pt x="492" y="396"/>
                    <a:pt x="493" y="396"/>
                    <a:pt x="493" y="396"/>
                  </a:cubicBezTo>
                  <a:cubicBezTo>
                    <a:pt x="493" y="399"/>
                    <a:pt x="494" y="406"/>
                    <a:pt x="498" y="411"/>
                  </a:cubicBezTo>
                  <a:cubicBezTo>
                    <a:pt x="502" y="417"/>
                    <a:pt x="500" y="420"/>
                    <a:pt x="503" y="422"/>
                  </a:cubicBezTo>
                  <a:cubicBezTo>
                    <a:pt x="507" y="424"/>
                    <a:pt x="507" y="426"/>
                    <a:pt x="503" y="426"/>
                  </a:cubicBezTo>
                  <a:cubicBezTo>
                    <a:pt x="500" y="425"/>
                    <a:pt x="502" y="428"/>
                    <a:pt x="501" y="436"/>
                  </a:cubicBezTo>
                  <a:cubicBezTo>
                    <a:pt x="500" y="443"/>
                    <a:pt x="500" y="459"/>
                    <a:pt x="499" y="464"/>
                  </a:cubicBezTo>
                  <a:cubicBezTo>
                    <a:pt x="499" y="468"/>
                    <a:pt x="493" y="476"/>
                    <a:pt x="496" y="481"/>
                  </a:cubicBezTo>
                  <a:cubicBezTo>
                    <a:pt x="500" y="486"/>
                    <a:pt x="502" y="493"/>
                    <a:pt x="500" y="499"/>
                  </a:cubicBezTo>
                  <a:cubicBezTo>
                    <a:pt x="498" y="506"/>
                    <a:pt x="499" y="509"/>
                    <a:pt x="501" y="514"/>
                  </a:cubicBezTo>
                  <a:cubicBezTo>
                    <a:pt x="504" y="519"/>
                    <a:pt x="502" y="527"/>
                    <a:pt x="505" y="529"/>
                  </a:cubicBezTo>
                  <a:cubicBezTo>
                    <a:pt x="508" y="531"/>
                    <a:pt x="511" y="534"/>
                    <a:pt x="513" y="539"/>
                  </a:cubicBezTo>
                  <a:cubicBezTo>
                    <a:pt x="516" y="543"/>
                    <a:pt x="519" y="540"/>
                    <a:pt x="519" y="545"/>
                  </a:cubicBezTo>
                  <a:cubicBezTo>
                    <a:pt x="520" y="549"/>
                    <a:pt x="520" y="550"/>
                    <a:pt x="524" y="552"/>
                  </a:cubicBezTo>
                  <a:cubicBezTo>
                    <a:pt x="528" y="554"/>
                    <a:pt x="525" y="558"/>
                    <a:pt x="525" y="561"/>
                  </a:cubicBezTo>
                  <a:cubicBezTo>
                    <a:pt x="525" y="563"/>
                    <a:pt x="530" y="568"/>
                    <a:pt x="537" y="573"/>
                  </a:cubicBezTo>
                  <a:cubicBezTo>
                    <a:pt x="543" y="579"/>
                    <a:pt x="538" y="584"/>
                    <a:pt x="543" y="584"/>
                  </a:cubicBezTo>
                  <a:cubicBezTo>
                    <a:pt x="547" y="584"/>
                    <a:pt x="552" y="587"/>
                    <a:pt x="557" y="590"/>
                  </a:cubicBezTo>
                  <a:cubicBezTo>
                    <a:pt x="561" y="593"/>
                    <a:pt x="563" y="591"/>
                    <a:pt x="566" y="592"/>
                  </a:cubicBezTo>
                  <a:cubicBezTo>
                    <a:pt x="569" y="592"/>
                    <a:pt x="575" y="599"/>
                    <a:pt x="577" y="604"/>
                  </a:cubicBezTo>
                  <a:cubicBezTo>
                    <a:pt x="577" y="606"/>
                    <a:pt x="578" y="609"/>
                    <a:pt x="579" y="611"/>
                  </a:cubicBezTo>
                  <a:cubicBezTo>
                    <a:pt x="605" y="608"/>
                    <a:pt x="605" y="608"/>
                    <a:pt x="605" y="608"/>
                  </a:cubicBezTo>
                  <a:cubicBezTo>
                    <a:pt x="605" y="608"/>
                    <a:pt x="613" y="613"/>
                    <a:pt x="618" y="614"/>
                  </a:cubicBezTo>
                  <a:cubicBezTo>
                    <a:pt x="622" y="615"/>
                    <a:pt x="647" y="625"/>
                    <a:pt x="647" y="625"/>
                  </a:cubicBezTo>
                  <a:cubicBezTo>
                    <a:pt x="679" y="624"/>
                    <a:pt x="679" y="624"/>
                    <a:pt x="679" y="624"/>
                  </a:cubicBezTo>
                  <a:cubicBezTo>
                    <a:pt x="683" y="619"/>
                    <a:pt x="683" y="619"/>
                    <a:pt x="683" y="619"/>
                  </a:cubicBezTo>
                  <a:cubicBezTo>
                    <a:pt x="700" y="619"/>
                    <a:pt x="700" y="619"/>
                    <a:pt x="700" y="619"/>
                  </a:cubicBezTo>
                  <a:cubicBezTo>
                    <a:pt x="700" y="619"/>
                    <a:pt x="711" y="630"/>
                    <a:pt x="713" y="631"/>
                  </a:cubicBezTo>
                  <a:cubicBezTo>
                    <a:pt x="715" y="632"/>
                    <a:pt x="720" y="637"/>
                    <a:pt x="720" y="640"/>
                  </a:cubicBezTo>
                  <a:cubicBezTo>
                    <a:pt x="720" y="643"/>
                    <a:pt x="722" y="646"/>
                    <a:pt x="724" y="647"/>
                  </a:cubicBezTo>
                  <a:cubicBezTo>
                    <a:pt x="727" y="648"/>
                    <a:pt x="736" y="654"/>
                    <a:pt x="737" y="654"/>
                  </a:cubicBezTo>
                  <a:cubicBezTo>
                    <a:pt x="739" y="653"/>
                    <a:pt x="741" y="643"/>
                    <a:pt x="746" y="643"/>
                  </a:cubicBezTo>
                  <a:cubicBezTo>
                    <a:pt x="751" y="644"/>
                    <a:pt x="764" y="647"/>
                    <a:pt x="766" y="655"/>
                  </a:cubicBezTo>
                  <a:cubicBezTo>
                    <a:pt x="768" y="662"/>
                    <a:pt x="775" y="668"/>
                    <a:pt x="777" y="670"/>
                  </a:cubicBezTo>
                  <a:cubicBezTo>
                    <a:pt x="779" y="672"/>
                    <a:pt x="778" y="676"/>
                    <a:pt x="779" y="679"/>
                  </a:cubicBezTo>
                  <a:cubicBezTo>
                    <a:pt x="781" y="681"/>
                    <a:pt x="781" y="685"/>
                    <a:pt x="783" y="685"/>
                  </a:cubicBezTo>
                  <a:cubicBezTo>
                    <a:pt x="785" y="685"/>
                    <a:pt x="794" y="691"/>
                    <a:pt x="798" y="691"/>
                  </a:cubicBezTo>
                  <a:cubicBezTo>
                    <a:pt x="800" y="691"/>
                    <a:pt x="801" y="692"/>
                    <a:pt x="803" y="693"/>
                  </a:cubicBezTo>
                  <a:cubicBezTo>
                    <a:pt x="804" y="684"/>
                    <a:pt x="794" y="682"/>
                    <a:pt x="800" y="678"/>
                  </a:cubicBezTo>
                  <a:cubicBezTo>
                    <a:pt x="806" y="674"/>
                    <a:pt x="800" y="670"/>
                    <a:pt x="803" y="668"/>
                  </a:cubicBezTo>
                  <a:cubicBezTo>
                    <a:pt x="806" y="666"/>
                    <a:pt x="811" y="664"/>
                    <a:pt x="811" y="661"/>
                  </a:cubicBezTo>
                  <a:cubicBezTo>
                    <a:pt x="811" y="658"/>
                    <a:pt x="814" y="658"/>
                    <a:pt x="818" y="658"/>
                  </a:cubicBezTo>
                  <a:cubicBezTo>
                    <a:pt x="822" y="659"/>
                    <a:pt x="829" y="652"/>
                    <a:pt x="829" y="649"/>
                  </a:cubicBezTo>
                  <a:cubicBezTo>
                    <a:pt x="828" y="646"/>
                    <a:pt x="829" y="646"/>
                    <a:pt x="834" y="647"/>
                  </a:cubicBezTo>
                  <a:cubicBezTo>
                    <a:pt x="839" y="648"/>
                    <a:pt x="838" y="641"/>
                    <a:pt x="841" y="642"/>
                  </a:cubicBezTo>
                  <a:cubicBezTo>
                    <a:pt x="844" y="643"/>
                    <a:pt x="847" y="645"/>
                    <a:pt x="847" y="643"/>
                  </a:cubicBezTo>
                  <a:cubicBezTo>
                    <a:pt x="847" y="640"/>
                    <a:pt x="850" y="641"/>
                    <a:pt x="852" y="644"/>
                  </a:cubicBezTo>
                  <a:cubicBezTo>
                    <a:pt x="855" y="647"/>
                    <a:pt x="861" y="648"/>
                    <a:pt x="862" y="644"/>
                  </a:cubicBezTo>
                  <a:cubicBezTo>
                    <a:pt x="862" y="641"/>
                    <a:pt x="866" y="644"/>
                    <a:pt x="869" y="648"/>
                  </a:cubicBezTo>
                  <a:cubicBezTo>
                    <a:pt x="872" y="651"/>
                    <a:pt x="874" y="650"/>
                    <a:pt x="879" y="650"/>
                  </a:cubicBezTo>
                  <a:cubicBezTo>
                    <a:pt x="883" y="651"/>
                    <a:pt x="883" y="649"/>
                    <a:pt x="884" y="646"/>
                  </a:cubicBezTo>
                  <a:cubicBezTo>
                    <a:pt x="884" y="643"/>
                    <a:pt x="889" y="653"/>
                    <a:pt x="894" y="653"/>
                  </a:cubicBezTo>
                  <a:cubicBezTo>
                    <a:pt x="898" y="654"/>
                    <a:pt x="895" y="650"/>
                    <a:pt x="891" y="648"/>
                  </a:cubicBezTo>
                  <a:cubicBezTo>
                    <a:pt x="888" y="645"/>
                    <a:pt x="892" y="644"/>
                    <a:pt x="889" y="641"/>
                  </a:cubicBezTo>
                  <a:cubicBezTo>
                    <a:pt x="886" y="639"/>
                    <a:pt x="893" y="636"/>
                    <a:pt x="899" y="636"/>
                  </a:cubicBezTo>
                  <a:cubicBezTo>
                    <a:pt x="905" y="637"/>
                    <a:pt x="904" y="638"/>
                    <a:pt x="907" y="635"/>
                  </a:cubicBezTo>
                  <a:cubicBezTo>
                    <a:pt x="909" y="631"/>
                    <a:pt x="911" y="635"/>
                    <a:pt x="911" y="638"/>
                  </a:cubicBezTo>
                  <a:cubicBezTo>
                    <a:pt x="911" y="641"/>
                    <a:pt x="921" y="636"/>
                    <a:pt x="926" y="636"/>
                  </a:cubicBezTo>
                  <a:cubicBezTo>
                    <a:pt x="931" y="636"/>
                    <a:pt x="936" y="640"/>
                    <a:pt x="937" y="643"/>
                  </a:cubicBezTo>
                  <a:cubicBezTo>
                    <a:pt x="937" y="646"/>
                    <a:pt x="941" y="648"/>
                    <a:pt x="944" y="645"/>
                  </a:cubicBezTo>
                  <a:cubicBezTo>
                    <a:pt x="948" y="641"/>
                    <a:pt x="951" y="638"/>
                    <a:pt x="955" y="641"/>
                  </a:cubicBezTo>
                  <a:cubicBezTo>
                    <a:pt x="958" y="645"/>
                    <a:pt x="962" y="649"/>
                    <a:pt x="966" y="654"/>
                  </a:cubicBezTo>
                  <a:cubicBezTo>
                    <a:pt x="970" y="658"/>
                    <a:pt x="964" y="663"/>
                    <a:pt x="966" y="666"/>
                  </a:cubicBezTo>
                  <a:cubicBezTo>
                    <a:pt x="969" y="670"/>
                    <a:pt x="966" y="674"/>
                    <a:pt x="971" y="678"/>
                  </a:cubicBezTo>
                  <a:cubicBezTo>
                    <a:pt x="976" y="681"/>
                    <a:pt x="972" y="688"/>
                    <a:pt x="976" y="689"/>
                  </a:cubicBezTo>
                  <a:cubicBezTo>
                    <a:pt x="980" y="690"/>
                    <a:pt x="983" y="697"/>
                    <a:pt x="983" y="699"/>
                  </a:cubicBezTo>
                  <a:cubicBezTo>
                    <a:pt x="984" y="702"/>
                    <a:pt x="991" y="705"/>
                    <a:pt x="992" y="701"/>
                  </a:cubicBezTo>
                  <a:cubicBezTo>
                    <a:pt x="992" y="696"/>
                    <a:pt x="996" y="691"/>
                    <a:pt x="997" y="687"/>
                  </a:cubicBezTo>
                  <a:cubicBezTo>
                    <a:pt x="997" y="683"/>
                    <a:pt x="994" y="669"/>
                    <a:pt x="991" y="665"/>
                  </a:cubicBezTo>
                  <a:cubicBezTo>
                    <a:pt x="987" y="660"/>
                    <a:pt x="991" y="659"/>
                    <a:pt x="987" y="654"/>
                  </a:cubicBezTo>
                  <a:cubicBezTo>
                    <a:pt x="983" y="649"/>
                    <a:pt x="981" y="639"/>
                    <a:pt x="981" y="632"/>
                  </a:cubicBezTo>
                  <a:cubicBezTo>
                    <a:pt x="981" y="624"/>
                    <a:pt x="990" y="612"/>
                    <a:pt x="994" y="608"/>
                  </a:cubicBezTo>
                  <a:cubicBezTo>
                    <a:pt x="999" y="605"/>
                    <a:pt x="1003" y="607"/>
                    <a:pt x="1004" y="603"/>
                  </a:cubicBezTo>
                  <a:cubicBezTo>
                    <a:pt x="1005" y="599"/>
                    <a:pt x="1011" y="594"/>
                    <a:pt x="1014" y="594"/>
                  </a:cubicBezTo>
                  <a:cubicBezTo>
                    <a:pt x="1017" y="594"/>
                    <a:pt x="1020" y="594"/>
                    <a:pt x="1020" y="591"/>
                  </a:cubicBezTo>
                  <a:cubicBezTo>
                    <a:pt x="1021" y="588"/>
                    <a:pt x="1026" y="584"/>
                    <a:pt x="1032" y="583"/>
                  </a:cubicBezTo>
                  <a:cubicBezTo>
                    <a:pt x="1039" y="582"/>
                    <a:pt x="1035" y="578"/>
                    <a:pt x="1033" y="575"/>
                  </a:cubicBezTo>
                  <a:cubicBezTo>
                    <a:pt x="1032" y="572"/>
                    <a:pt x="1035" y="569"/>
                    <a:pt x="1036" y="571"/>
                  </a:cubicBezTo>
                  <a:cubicBezTo>
                    <a:pt x="1037" y="573"/>
                    <a:pt x="1041" y="574"/>
                    <a:pt x="1044" y="572"/>
                  </a:cubicBezTo>
                  <a:cubicBezTo>
                    <a:pt x="1046" y="570"/>
                    <a:pt x="1052" y="565"/>
                    <a:pt x="1047" y="565"/>
                  </a:cubicBezTo>
                  <a:cubicBezTo>
                    <a:pt x="1041" y="565"/>
                    <a:pt x="1040" y="563"/>
                    <a:pt x="1043" y="561"/>
                  </a:cubicBezTo>
                  <a:cubicBezTo>
                    <a:pt x="1046" y="560"/>
                    <a:pt x="1044" y="554"/>
                    <a:pt x="1039" y="554"/>
                  </a:cubicBezTo>
                  <a:cubicBezTo>
                    <a:pt x="1035" y="553"/>
                    <a:pt x="1036" y="551"/>
                    <a:pt x="1039" y="548"/>
                  </a:cubicBezTo>
                  <a:cubicBezTo>
                    <a:pt x="1042" y="545"/>
                    <a:pt x="1035" y="541"/>
                    <a:pt x="1032" y="539"/>
                  </a:cubicBezTo>
                  <a:cubicBezTo>
                    <a:pt x="1028" y="536"/>
                    <a:pt x="1034" y="535"/>
                    <a:pt x="1036" y="535"/>
                  </a:cubicBezTo>
                  <a:cubicBezTo>
                    <a:pt x="1039" y="534"/>
                    <a:pt x="1037" y="523"/>
                    <a:pt x="1038" y="520"/>
                  </a:cubicBezTo>
                  <a:cubicBezTo>
                    <a:pt x="1039" y="517"/>
                    <a:pt x="1043" y="517"/>
                    <a:pt x="1042" y="520"/>
                  </a:cubicBezTo>
                  <a:cubicBezTo>
                    <a:pt x="1040" y="523"/>
                    <a:pt x="1037" y="527"/>
                    <a:pt x="1041" y="531"/>
                  </a:cubicBezTo>
                  <a:cubicBezTo>
                    <a:pt x="1044" y="535"/>
                    <a:pt x="1045" y="539"/>
                    <a:pt x="1044" y="544"/>
                  </a:cubicBezTo>
                  <a:cubicBezTo>
                    <a:pt x="1042" y="550"/>
                    <a:pt x="1045" y="549"/>
                    <a:pt x="1049" y="541"/>
                  </a:cubicBezTo>
                  <a:cubicBezTo>
                    <a:pt x="1052" y="534"/>
                    <a:pt x="1053" y="527"/>
                    <a:pt x="1050" y="526"/>
                  </a:cubicBezTo>
                  <a:cubicBezTo>
                    <a:pt x="1048" y="526"/>
                    <a:pt x="1048" y="518"/>
                    <a:pt x="1051" y="522"/>
                  </a:cubicBezTo>
                  <a:cubicBezTo>
                    <a:pt x="1054" y="525"/>
                    <a:pt x="1055" y="526"/>
                    <a:pt x="1059" y="521"/>
                  </a:cubicBezTo>
                  <a:cubicBezTo>
                    <a:pt x="1063" y="517"/>
                    <a:pt x="1068" y="509"/>
                    <a:pt x="1065" y="507"/>
                  </a:cubicBezTo>
                  <a:cubicBezTo>
                    <a:pt x="1062" y="505"/>
                    <a:pt x="1066" y="504"/>
                    <a:pt x="1071" y="504"/>
                  </a:cubicBezTo>
                  <a:cubicBezTo>
                    <a:pt x="1076" y="504"/>
                    <a:pt x="1087" y="501"/>
                    <a:pt x="1088" y="499"/>
                  </a:cubicBezTo>
                  <a:cubicBezTo>
                    <a:pt x="1090" y="494"/>
                    <a:pt x="1070" y="502"/>
                    <a:pt x="1070" y="499"/>
                  </a:cubicBezTo>
                  <a:cubicBezTo>
                    <a:pt x="1070" y="496"/>
                    <a:pt x="1083" y="493"/>
                    <a:pt x="1089" y="493"/>
                  </a:cubicBezTo>
                  <a:cubicBezTo>
                    <a:pt x="1094" y="493"/>
                    <a:pt x="1092" y="485"/>
                    <a:pt x="1094" y="488"/>
                  </a:cubicBezTo>
                  <a:cubicBezTo>
                    <a:pt x="1097" y="492"/>
                    <a:pt x="1100" y="491"/>
                    <a:pt x="1104" y="489"/>
                  </a:cubicBezTo>
                  <a:cubicBezTo>
                    <a:pt x="1107" y="487"/>
                    <a:pt x="1104" y="481"/>
                    <a:pt x="1101" y="480"/>
                  </a:cubicBezTo>
                  <a:cubicBezTo>
                    <a:pt x="1097" y="479"/>
                    <a:pt x="1103" y="477"/>
                    <a:pt x="1102" y="475"/>
                  </a:cubicBezTo>
                  <a:cubicBezTo>
                    <a:pt x="1101" y="472"/>
                    <a:pt x="1105" y="463"/>
                    <a:pt x="1109" y="462"/>
                  </a:cubicBezTo>
                  <a:cubicBezTo>
                    <a:pt x="1114" y="461"/>
                    <a:pt x="1112" y="458"/>
                    <a:pt x="1116" y="458"/>
                  </a:cubicBezTo>
                  <a:cubicBezTo>
                    <a:pt x="1120" y="458"/>
                    <a:pt x="1121" y="454"/>
                    <a:pt x="1124" y="450"/>
                  </a:cubicBezTo>
                  <a:cubicBezTo>
                    <a:pt x="1128" y="447"/>
                    <a:pt x="1133" y="456"/>
                    <a:pt x="1138" y="451"/>
                  </a:cubicBezTo>
                  <a:cubicBezTo>
                    <a:pt x="1140" y="448"/>
                    <a:pt x="1143" y="446"/>
                    <a:pt x="1147" y="444"/>
                  </a:cubicBezTo>
                  <a:cubicBezTo>
                    <a:pt x="1134" y="427"/>
                    <a:pt x="1137" y="416"/>
                    <a:pt x="1137" y="413"/>
                  </a:cubicBezTo>
                  <a:close/>
                </a:path>
              </a:pathLst>
            </a:custGeom>
            <a:grpFill/>
            <a:ln w="3175" cap="flat">
              <a:noFill/>
              <a:prstDash val="solid"/>
              <a:miter lim="800000"/>
              <a:headEnd/>
              <a:tailEnd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dirty="0">
                <a:solidFill>
                  <a:prstClr val="black"/>
                </a:solidFill>
                <a:latin typeface="+mn-lt"/>
                <a:ea typeface="造字工房悦黑体验版常规体" pitchFamily="50" charset="-122"/>
              </a:endParaRPr>
            </a:p>
          </p:txBody>
        </p:sp>
        <p:sp>
          <p:nvSpPr>
            <p:cNvPr id="203" name="Freeform 126"/>
            <p:cNvSpPr>
              <a:spLocks noEditPoints="1"/>
            </p:cNvSpPr>
            <p:nvPr/>
          </p:nvSpPr>
          <p:spPr bwMode="auto">
            <a:xfrm>
              <a:off x="5062862" y="2962681"/>
              <a:ext cx="329790" cy="235023"/>
            </a:xfrm>
            <a:custGeom>
              <a:avLst/>
              <a:gdLst/>
              <a:ahLst/>
              <a:cxnLst>
                <a:cxn ang="0">
                  <a:pos x="143" y="18"/>
                </a:cxn>
                <a:cxn ang="0">
                  <a:pos x="132" y="18"/>
                </a:cxn>
                <a:cxn ang="0">
                  <a:pos x="118" y="15"/>
                </a:cxn>
                <a:cxn ang="0">
                  <a:pos x="113" y="13"/>
                </a:cxn>
                <a:cxn ang="0">
                  <a:pos x="104" y="14"/>
                </a:cxn>
                <a:cxn ang="0">
                  <a:pos x="93" y="9"/>
                </a:cxn>
                <a:cxn ang="0">
                  <a:pos x="87" y="6"/>
                </a:cxn>
                <a:cxn ang="0">
                  <a:pos x="67" y="4"/>
                </a:cxn>
                <a:cxn ang="0">
                  <a:pos x="30" y="3"/>
                </a:cxn>
                <a:cxn ang="0">
                  <a:pos x="16" y="0"/>
                </a:cxn>
                <a:cxn ang="0">
                  <a:pos x="7" y="6"/>
                </a:cxn>
                <a:cxn ang="0">
                  <a:pos x="5" y="14"/>
                </a:cxn>
                <a:cxn ang="0">
                  <a:pos x="7" y="25"/>
                </a:cxn>
                <a:cxn ang="0">
                  <a:pos x="10" y="23"/>
                </a:cxn>
                <a:cxn ang="0">
                  <a:pos x="14" y="24"/>
                </a:cxn>
                <a:cxn ang="0">
                  <a:pos x="21" y="25"/>
                </a:cxn>
                <a:cxn ang="0">
                  <a:pos x="25" y="25"/>
                </a:cxn>
                <a:cxn ang="0">
                  <a:pos x="32" y="27"/>
                </a:cxn>
                <a:cxn ang="0">
                  <a:pos x="35" y="31"/>
                </a:cxn>
                <a:cxn ang="0">
                  <a:pos x="27" y="38"/>
                </a:cxn>
                <a:cxn ang="0">
                  <a:pos x="28" y="48"/>
                </a:cxn>
                <a:cxn ang="0">
                  <a:pos x="26" y="56"/>
                </a:cxn>
                <a:cxn ang="0">
                  <a:pos x="23" y="60"/>
                </a:cxn>
                <a:cxn ang="0">
                  <a:pos x="27" y="66"/>
                </a:cxn>
                <a:cxn ang="0">
                  <a:pos x="24" y="73"/>
                </a:cxn>
                <a:cxn ang="0">
                  <a:pos x="26" y="78"/>
                </a:cxn>
                <a:cxn ang="0">
                  <a:pos x="22" y="85"/>
                </a:cxn>
                <a:cxn ang="0">
                  <a:pos x="23" y="89"/>
                </a:cxn>
                <a:cxn ang="0">
                  <a:pos x="29" y="89"/>
                </a:cxn>
                <a:cxn ang="0">
                  <a:pos x="43" y="102"/>
                </a:cxn>
                <a:cxn ang="0">
                  <a:pos x="46" y="99"/>
                </a:cxn>
                <a:cxn ang="0">
                  <a:pos x="52" y="98"/>
                </a:cxn>
                <a:cxn ang="0">
                  <a:pos x="63" y="94"/>
                </a:cxn>
                <a:cxn ang="0">
                  <a:pos x="77" y="94"/>
                </a:cxn>
                <a:cxn ang="0">
                  <a:pos x="85" y="90"/>
                </a:cxn>
                <a:cxn ang="0">
                  <a:pos x="94" y="84"/>
                </a:cxn>
                <a:cxn ang="0">
                  <a:pos x="98" y="76"/>
                </a:cxn>
                <a:cxn ang="0">
                  <a:pos x="106" y="67"/>
                </a:cxn>
                <a:cxn ang="0">
                  <a:pos x="107" y="51"/>
                </a:cxn>
                <a:cxn ang="0">
                  <a:pos x="116" y="40"/>
                </a:cxn>
                <a:cxn ang="0">
                  <a:pos x="126" y="34"/>
                </a:cxn>
                <a:cxn ang="0">
                  <a:pos x="139" y="28"/>
                </a:cxn>
                <a:cxn ang="0">
                  <a:pos x="143" y="18"/>
                </a:cxn>
                <a:cxn ang="0">
                  <a:pos x="144" y="55"/>
                </a:cxn>
                <a:cxn ang="0">
                  <a:pos x="134" y="58"/>
                </a:cxn>
                <a:cxn ang="0">
                  <a:pos x="144" y="55"/>
                </a:cxn>
              </a:cxnLst>
              <a:rect l="0" t="0" r="r" b="b"/>
              <a:pathLst>
                <a:path w="145" h="103">
                  <a:moveTo>
                    <a:pt x="143" y="18"/>
                  </a:moveTo>
                  <a:cubicBezTo>
                    <a:pt x="139" y="18"/>
                    <a:pt x="135" y="18"/>
                    <a:pt x="132" y="18"/>
                  </a:cubicBezTo>
                  <a:cubicBezTo>
                    <a:pt x="128" y="17"/>
                    <a:pt x="120" y="17"/>
                    <a:pt x="118" y="15"/>
                  </a:cubicBezTo>
                  <a:cubicBezTo>
                    <a:pt x="116" y="12"/>
                    <a:pt x="113" y="11"/>
                    <a:pt x="113" y="13"/>
                  </a:cubicBezTo>
                  <a:cubicBezTo>
                    <a:pt x="113" y="16"/>
                    <a:pt x="107" y="16"/>
                    <a:pt x="104" y="14"/>
                  </a:cubicBezTo>
                  <a:cubicBezTo>
                    <a:pt x="101" y="12"/>
                    <a:pt x="96" y="10"/>
                    <a:pt x="93" y="9"/>
                  </a:cubicBezTo>
                  <a:cubicBezTo>
                    <a:pt x="92" y="8"/>
                    <a:pt x="89" y="7"/>
                    <a:pt x="87" y="6"/>
                  </a:cubicBezTo>
                  <a:cubicBezTo>
                    <a:pt x="83" y="6"/>
                    <a:pt x="74" y="3"/>
                    <a:pt x="67" y="4"/>
                  </a:cubicBezTo>
                  <a:cubicBezTo>
                    <a:pt x="60" y="4"/>
                    <a:pt x="39" y="3"/>
                    <a:pt x="30" y="3"/>
                  </a:cubicBezTo>
                  <a:cubicBezTo>
                    <a:pt x="22" y="4"/>
                    <a:pt x="21" y="0"/>
                    <a:pt x="16" y="0"/>
                  </a:cubicBezTo>
                  <a:cubicBezTo>
                    <a:pt x="12" y="0"/>
                    <a:pt x="14" y="5"/>
                    <a:pt x="7" y="6"/>
                  </a:cubicBezTo>
                  <a:cubicBezTo>
                    <a:pt x="0" y="6"/>
                    <a:pt x="0" y="10"/>
                    <a:pt x="5" y="14"/>
                  </a:cubicBezTo>
                  <a:cubicBezTo>
                    <a:pt x="7" y="16"/>
                    <a:pt x="7" y="20"/>
                    <a:pt x="7" y="25"/>
                  </a:cubicBezTo>
                  <a:cubicBezTo>
                    <a:pt x="8" y="25"/>
                    <a:pt x="9" y="24"/>
                    <a:pt x="10" y="23"/>
                  </a:cubicBezTo>
                  <a:cubicBezTo>
                    <a:pt x="12" y="21"/>
                    <a:pt x="14" y="21"/>
                    <a:pt x="14" y="24"/>
                  </a:cubicBezTo>
                  <a:cubicBezTo>
                    <a:pt x="14" y="26"/>
                    <a:pt x="18" y="25"/>
                    <a:pt x="21" y="25"/>
                  </a:cubicBezTo>
                  <a:cubicBezTo>
                    <a:pt x="23" y="25"/>
                    <a:pt x="22" y="27"/>
                    <a:pt x="25" y="25"/>
                  </a:cubicBezTo>
                  <a:cubicBezTo>
                    <a:pt x="28" y="23"/>
                    <a:pt x="32" y="24"/>
                    <a:pt x="32" y="27"/>
                  </a:cubicBezTo>
                  <a:cubicBezTo>
                    <a:pt x="32" y="29"/>
                    <a:pt x="38" y="28"/>
                    <a:pt x="35" y="31"/>
                  </a:cubicBezTo>
                  <a:cubicBezTo>
                    <a:pt x="31" y="34"/>
                    <a:pt x="27" y="35"/>
                    <a:pt x="27" y="38"/>
                  </a:cubicBezTo>
                  <a:cubicBezTo>
                    <a:pt x="27" y="40"/>
                    <a:pt x="31" y="45"/>
                    <a:pt x="28" y="48"/>
                  </a:cubicBezTo>
                  <a:cubicBezTo>
                    <a:pt x="25" y="51"/>
                    <a:pt x="29" y="56"/>
                    <a:pt x="26" y="56"/>
                  </a:cubicBezTo>
                  <a:cubicBezTo>
                    <a:pt x="23" y="56"/>
                    <a:pt x="20" y="57"/>
                    <a:pt x="23" y="60"/>
                  </a:cubicBezTo>
                  <a:cubicBezTo>
                    <a:pt x="27" y="64"/>
                    <a:pt x="29" y="66"/>
                    <a:pt x="27" y="66"/>
                  </a:cubicBezTo>
                  <a:cubicBezTo>
                    <a:pt x="24" y="66"/>
                    <a:pt x="23" y="71"/>
                    <a:pt x="24" y="73"/>
                  </a:cubicBezTo>
                  <a:cubicBezTo>
                    <a:pt x="25" y="74"/>
                    <a:pt x="31" y="77"/>
                    <a:pt x="26" y="78"/>
                  </a:cubicBezTo>
                  <a:cubicBezTo>
                    <a:pt x="22" y="79"/>
                    <a:pt x="22" y="83"/>
                    <a:pt x="22" y="85"/>
                  </a:cubicBezTo>
                  <a:cubicBezTo>
                    <a:pt x="22" y="86"/>
                    <a:pt x="22" y="87"/>
                    <a:pt x="23" y="89"/>
                  </a:cubicBezTo>
                  <a:cubicBezTo>
                    <a:pt x="25" y="88"/>
                    <a:pt x="27" y="88"/>
                    <a:pt x="29" y="89"/>
                  </a:cubicBezTo>
                  <a:cubicBezTo>
                    <a:pt x="34" y="91"/>
                    <a:pt x="37" y="103"/>
                    <a:pt x="43" y="102"/>
                  </a:cubicBezTo>
                  <a:cubicBezTo>
                    <a:pt x="46" y="102"/>
                    <a:pt x="44" y="100"/>
                    <a:pt x="46" y="99"/>
                  </a:cubicBezTo>
                  <a:cubicBezTo>
                    <a:pt x="47" y="97"/>
                    <a:pt x="50" y="98"/>
                    <a:pt x="52" y="98"/>
                  </a:cubicBezTo>
                  <a:cubicBezTo>
                    <a:pt x="55" y="98"/>
                    <a:pt x="56" y="94"/>
                    <a:pt x="63" y="94"/>
                  </a:cubicBezTo>
                  <a:cubicBezTo>
                    <a:pt x="69" y="94"/>
                    <a:pt x="73" y="94"/>
                    <a:pt x="77" y="94"/>
                  </a:cubicBezTo>
                  <a:cubicBezTo>
                    <a:pt x="81" y="94"/>
                    <a:pt x="84" y="93"/>
                    <a:pt x="85" y="90"/>
                  </a:cubicBezTo>
                  <a:cubicBezTo>
                    <a:pt x="86" y="87"/>
                    <a:pt x="89" y="84"/>
                    <a:pt x="94" y="84"/>
                  </a:cubicBezTo>
                  <a:cubicBezTo>
                    <a:pt x="98" y="83"/>
                    <a:pt x="98" y="78"/>
                    <a:pt x="98" y="76"/>
                  </a:cubicBezTo>
                  <a:cubicBezTo>
                    <a:pt x="98" y="73"/>
                    <a:pt x="106" y="69"/>
                    <a:pt x="106" y="67"/>
                  </a:cubicBezTo>
                  <a:cubicBezTo>
                    <a:pt x="107" y="65"/>
                    <a:pt x="102" y="57"/>
                    <a:pt x="107" y="51"/>
                  </a:cubicBezTo>
                  <a:cubicBezTo>
                    <a:pt x="111" y="44"/>
                    <a:pt x="116" y="43"/>
                    <a:pt x="116" y="40"/>
                  </a:cubicBezTo>
                  <a:cubicBezTo>
                    <a:pt x="116" y="36"/>
                    <a:pt x="121" y="35"/>
                    <a:pt x="126" y="34"/>
                  </a:cubicBezTo>
                  <a:cubicBezTo>
                    <a:pt x="132" y="33"/>
                    <a:pt x="134" y="30"/>
                    <a:pt x="139" y="28"/>
                  </a:cubicBezTo>
                  <a:cubicBezTo>
                    <a:pt x="143" y="26"/>
                    <a:pt x="144" y="23"/>
                    <a:pt x="143" y="18"/>
                  </a:cubicBezTo>
                  <a:close/>
                  <a:moveTo>
                    <a:pt x="144" y="55"/>
                  </a:moveTo>
                  <a:cubicBezTo>
                    <a:pt x="143" y="49"/>
                    <a:pt x="132" y="56"/>
                    <a:pt x="134" y="58"/>
                  </a:cubicBezTo>
                  <a:cubicBezTo>
                    <a:pt x="139" y="61"/>
                    <a:pt x="145" y="60"/>
                    <a:pt x="144" y="55"/>
                  </a:cubicBezTo>
                  <a:close/>
                </a:path>
              </a:pathLst>
            </a:custGeom>
            <a:grpFill/>
            <a:ln w="3175" cap="flat">
              <a:noFill/>
              <a:prstDash val="solid"/>
              <a:miter lim="800000"/>
              <a:headEnd/>
              <a:tailEnd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dirty="0">
                <a:solidFill>
                  <a:prstClr val="black"/>
                </a:solidFill>
                <a:latin typeface="+mn-lt"/>
                <a:ea typeface="造字工房悦黑体验版常规体" pitchFamily="50" charset="-122"/>
              </a:endParaRPr>
            </a:p>
          </p:txBody>
        </p:sp>
        <p:sp>
          <p:nvSpPr>
            <p:cNvPr id="204" name="Freeform 127"/>
            <p:cNvSpPr>
              <a:spLocks noEditPoints="1"/>
            </p:cNvSpPr>
            <p:nvPr/>
          </p:nvSpPr>
          <p:spPr bwMode="auto">
            <a:xfrm>
              <a:off x="5815316" y="3023332"/>
              <a:ext cx="163000" cy="202803"/>
            </a:xfrm>
            <a:custGeom>
              <a:avLst/>
              <a:gdLst/>
              <a:ahLst/>
              <a:cxnLst>
                <a:cxn ang="0">
                  <a:pos x="70" y="0"/>
                </a:cxn>
                <a:cxn ang="0">
                  <a:pos x="65" y="2"/>
                </a:cxn>
                <a:cxn ang="0">
                  <a:pos x="61" y="5"/>
                </a:cxn>
                <a:cxn ang="0">
                  <a:pos x="49" y="3"/>
                </a:cxn>
                <a:cxn ang="0">
                  <a:pos x="34" y="3"/>
                </a:cxn>
                <a:cxn ang="0">
                  <a:pos x="33" y="3"/>
                </a:cxn>
                <a:cxn ang="0">
                  <a:pos x="23" y="8"/>
                </a:cxn>
                <a:cxn ang="0">
                  <a:pos x="18" y="11"/>
                </a:cxn>
                <a:cxn ang="0">
                  <a:pos x="10" y="12"/>
                </a:cxn>
                <a:cxn ang="0">
                  <a:pos x="6" y="19"/>
                </a:cxn>
                <a:cxn ang="0">
                  <a:pos x="3" y="23"/>
                </a:cxn>
                <a:cxn ang="0">
                  <a:pos x="0" y="29"/>
                </a:cxn>
                <a:cxn ang="0">
                  <a:pos x="0" y="29"/>
                </a:cxn>
                <a:cxn ang="0">
                  <a:pos x="6" y="39"/>
                </a:cxn>
                <a:cxn ang="0">
                  <a:pos x="14" y="42"/>
                </a:cxn>
                <a:cxn ang="0">
                  <a:pos x="25" y="45"/>
                </a:cxn>
                <a:cxn ang="0">
                  <a:pos x="13" y="46"/>
                </a:cxn>
                <a:cxn ang="0">
                  <a:pos x="15" y="56"/>
                </a:cxn>
                <a:cxn ang="0">
                  <a:pos x="21" y="64"/>
                </a:cxn>
                <a:cxn ang="0">
                  <a:pos x="31" y="69"/>
                </a:cxn>
                <a:cxn ang="0">
                  <a:pos x="29" y="57"/>
                </a:cxn>
                <a:cxn ang="0">
                  <a:pos x="37" y="57"/>
                </a:cxn>
                <a:cxn ang="0">
                  <a:pos x="32" y="53"/>
                </a:cxn>
                <a:cxn ang="0">
                  <a:pos x="36" y="50"/>
                </a:cxn>
                <a:cxn ang="0">
                  <a:pos x="44" y="49"/>
                </a:cxn>
                <a:cxn ang="0">
                  <a:pos x="40" y="40"/>
                </a:cxn>
                <a:cxn ang="0">
                  <a:pos x="31" y="41"/>
                </a:cxn>
                <a:cxn ang="0">
                  <a:pos x="35" y="35"/>
                </a:cxn>
                <a:cxn ang="0">
                  <a:pos x="26" y="22"/>
                </a:cxn>
                <a:cxn ang="0">
                  <a:pos x="31" y="19"/>
                </a:cxn>
                <a:cxn ang="0">
                  <a:pos x="40" y="20"/>
                </a:cxn>
                <a:cxn ang="0">
                  <a:pos x="43" y="12"/>
                </a:cxn>
                <a:cxn ang="0">
                  <a:pos x="49" y="14"/>
                </a:cxn>
                <a:cxn ang="0">
                  <a:pos x="58" y="10"/>
                </a:cxn>
                <a:cxn ang="0">
                  <a:pos x="65" y="13"/>
                </a:cxn>
                <a:cxn ang="0">
                  <a:pos x="68" y="9"/>
                </a:cxn>
                <a:cxn ang="0">
                  <a:pos x="71" y="4"/>
                </a:cxn>
                <a:cxn ang="0">
                  <a:pos x="70" y="0"/>
                </a:cxn>
                <a:cxn ang="0">
                  <a:pos x="61" y="84"/>
                </a:cxn>
                <a:cxn ang="0">
                  <a:pos x="43" y="82"/>
                </a:cxn>
                <a:cxn ang="0">
                  <a:pos x="36" y="85"/>
                </a:cxn>
                <a:cxn ang="0">
                  <a:pos x="53" y="89"/>
                </a:cxn>
                <a:cxn ang="0">
                  <a:pos x="68" y="84"/>
                </a:cxn>
                <a:cxn ang="0">
                  <a:pos x="61" y="84"/>
                </a:cxn>
              </a:cxnLst>
              <a:rect l="0" t="0" r="r" b="b"/>
              <a:pathLst>
                <a:path w="71" h="89">
                  <a:moveTo>
                    <a:pt x="70" y="0"/>
                  </a:moveTo>
                  <a:cubicBezTo>
                    <a:pt x="68" y="0"/>
                    <a:pt x="64" y="1"/>
                    <a:pt x="65" y="2"/>
                  </a:cubicBezTo>
                  <a:cubicBezTo>
                    <a:pt x="66" y="4"/>
                    <a:pt x="63" y="5"/>
                    <a:pt x="61" y="5"/>
                  </a:cubicBezTo>
                  <a:cubicBezTo>
                    <a:pt x="61" y="5"/>
                    <a:pt x="51" y="4"/>
                    <a:pt x="49" y="3"/>
                  </a:cubicBezTo>
                  <a:cubicBezTo>
                    <a:pt x="47" y="2"/>
                    <a:pt x="38" y="2"/>
                    <a:pt x="34" y="3"/>
                  </a:cubicBezTo>
                  <a:cubicBezTo>
                    <a:pt x="34" y="3"/>
                    <a:pt x="33" y="3"/>
                    <a:pt x="33" y="3"/>
                  </a:cubicBezTo>
                  <a:cubicBezTo>
                    <a:pt x="32" y="5"/>
                    <a:pt x="24" y="9"/>
                    <a:pt x="23" y="8"/>
                  </a:cubicBezTo>
                  <a:cubicBezTo>
                    <a:pt x="21" y="7"/>
                    <a:pt x="21" y="11"/>
                    <a:pt x="18" y="11"/>
                  </a:cubicBezTo>
                  <a:cubicBezTo>
                    <a:pt x="15" y="12"/>
                    <a:pt x="10" y="11"/>
                    <a:pt x="10" y="12"/>
                  </a:cubicBezTo>
                  <a:cubicBezTo>
                    <a:pt x="10" y="14"/>
                    <a:pt x="8" y="17"/>
                    <a:pt x="6" y="19"/>
                  </a:cubicBezTo>
                  <a:cubicBezTo>
                    <a:pt x="4" y="21"/>
                    <a:pt x="6" y="23"/>
                    <a:pt x="3" y="23"/>
                  </a:cubicBezTo>
                  <a:cubicBezTo>
                    <a:pt x="1" y="23"/>
                    <a:pt x="1" y="26"/>
                    <a:pt x="0" y="29"/>
                  </a:cubicBezTo>
                  <a:cubicBezTo>
                    <a:pt x="0" y="29"/>
                    <a:pt x="0" y="29"/>
                    <a:pt x="0" y="29"/>
                  </a:cubicBezTo>
                  <a:cubicBezTo>
                    <a:pt x="4" y="31"/>
                    <a:pt x="7" y="35"/>
                    <a:pt x="6" y="39"/>
                  </a:cubicBezTo>
                  <a:cubicBezTo>
                    <a:pt x="6" y="43"/>
                    <a:pt x="12" y="45"/>
                    <a:pt x="14" y="42"/>
                  </a:cubicBezTo>
                  <a:cubicBezTo>
                    <a:pt x="17" y="39"/>
                    <a:pt x="25" y="43"/>
                    <a:pt x="25" y="45"/>
                  </a:cubicBezTo>
                  <a:cubicBezTo>
                    <a:pt x="25" y="47"/>
                    <a:pt x="17" y="43"/>
                    <a:pt x="13" y="46"/>
                  </a:cubicBezTo>
                  <a:cubicBezTo>
                    <a:pt x="8" y="50"/>
                    <a:pt x="16" y="53"/>
                    <a:pt x="15" y="56"/>
                  </a:cubicBezTo>
                  <a:cubicBezTo>
                    <a:pt x="14" y="59"/>
                    <a:pt x="17" y="64"/>
                    <a:pt x="21" y="64"/>
                  </a:cubicBezTo>
                  <a:cubicBezTo>
                    <a:pt x="25" y="64"/>
                    <a:pt x="29" y="70"/>
                    <a:pt x="31" y="69"/>
                  </a:cubicBezTo>
                  <a:cubicBezTo>
                    <a:pt x="34" y="68"/>
                    <a:pt x="28" y="59"/>
                    <a:pt x="29" y="57"/>
                  </a:cubicBezTo>
                  <a:cubicBezTo>
                    <a:pt x="30" y="56"/>
                    <a:pt x="35" y="60"/>
                    <a:pt x="37" y="57"/>
                  </a:cubicBezTo>
                  <a:cubicBezTo>
                    <a:pt x="39" y="54"/>
                    <a:pt x="35" y="52"/>
                    <a:pt x="32" y="53"/>
                  </a:cubicBezTo>
                  <a:cubicBezTo>
                    <a:pt x="28" y="53"/>
                    <a:pt x="32" y="48"/>
                    <a:pt x="36" y="50"/>
                  </a:cubicBezTo>
                  <a:cubicBezTo>
                    <a:pt x="40" y="53"/>
                    <a:pt x="42" y="50"/>
                    <a:pt x="44" y="49"/>
                  </a:cubicBezTo>
                  <a:cubicBezTo>
                    <a:pt x="46" y="49"/>
                    <a:pt x="47" y="42"/>
                    <a:pt x="40" y="40"/>
                  </a:cubicBezTo>
                  <a:cubicBezTo>
                    <a:pt x="34" y="39"/>
                    <a:pt x="35" y="45"/>
                    <a:pt x="31" y="41"/>
                  </a:cubicBezTo>
                  <a:cubicBezTo>
                    <a:pt x="27" y="36"/>
                    <a:pt x="35" y="38"/>
                    <a:pt x="35" y="35"/>
                  </a:cubicBezTo>
                  <a:cubicBezTo>
                    <a:pt x="35" y="31"/>
                    <a:pt x="29" y="26"/>
                    <a:pt x="26" y="22"/>
                  </a:cubicBezTo>
                  <a:cubicBezTo>
                    <a:pt x="23" y="18"/>
                    <a:pt x="30" y="16"/>
                    <a:pt x="31" y="19"/>
                  </a:cubicBezTo>
                  <a:cubicBezTo>
                    <a:pt x="33" y="22"/>
                    <a:pt x="38" y="21"/>
                    <a:pt x="40" y="20"/>
                  </a:cubicBezTo>
                  <a:cubicBezTo>
                    <a:pt x="43" y="19"/>
                    <a:pt x="37" y="14"/>
                    <a:pt x="43" y="12"/>
                  </a:cubicBezTo>
                  <a:cubicBezTo>
                    <a:pt x="48" y="10"/>
                    <a:pt x="48" y="13"/>
                    <a:pt x="49" y="14"/>
                  </a:cubicBezTo>
                  <a:cubicBezTo>
                    <a:pt x="51" y="14"/>
                    <a:pt x="53" y="10"/>
                    <a:pt x="58" y="10"/>
                  </a:cubicBezTo>
                  <a:cubicBezTo>
                    <a:pt x="61" y="10"/>
                    <a:pt x="63" y="11"/>
                    <a:pt x="65" y="13"/>
                  </a:cubicBezTo>
                  <a:cubicBezTo>
                    <a:pt x="67" y="12"/>
                    <a:pt x="68" y="11"/>
                    <a:pt x="68" y="9"/>
                  </a:cubicBezTo>
                  <a:cubicBezTo>
                    <a:pt x="68" y="8"/>
                    <a:pt x="71" y="7"/>
                    <a:pt x="71" y="4"/>
                  </a:cubicBezTo>
                  <a:cubicBezTo>
                    <a:pt x="71" y="3"/>
                    <a:pt x="71" y="1"/>
                    <a:pt x="70" y="0"/>
                  </a:cubicBezTo>
                  <a:close/>
                  <a:moveTo>
                    <a:pt x="61" y="84"/>
                  </a:moveTo>
                  <a:cubicBezTo>
                    <a:pt x="58" y="82"/>
                    <a:pt x="46" y="85"/>
                    <a:pt x="43" y="82"/>
                  </a:cubicBezTo>
                  <a:cubicBezTo>
                    <a:pt x="40" y="79"/>
                    <a:pt x="34" y="84"/>
                    <a:pt x="36" y="85"/>
                  </a:cubicBezTo>
                  <a:cubicBezTo>
                    <a:pt x="40" y="85"/>
                    <a:pt x="46" y="89"/>
                    <a:pt x="53" y="89"/>
                  </a:cubicBezTo>
                  <a:cubicBezTo>
                    <a:pt x="59" y="89"/>
                    <a:pt x="68" y="86"/>
                    <a:pt x="68" y="84"/>
                  </a:cubicBezTo>
                  <a:cubicBezTo>
                    <a:pt x="68" y="83"/>
                    <a:pt x="64" y="85"/>
                    <a:pt x="61" y="84"/>
                  </a:cubicBezTo>
                  <a:close/>
                </a:path>
              </a:pathLst>
            </a:custGeom>
            <a:grpFill/>
            <a:ln w="3175" cap="flat">
              <a:noFill/>
              <a:prstDash val="solid"/>
              <a:miter lim="800000"/>
              <a:headEnd/>
              <a:tailEnd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dirty="0">
                <a:solidFill>
                  <a:prstClr val="black"/>
                </a:solidFill>
                <a:latin typeface="+mn-lt"/>
                <a:ea typeface="造字工房悦黑体验版常规体" pitchFamily="50" charset="-122"/>
              </a:endParaRPr>
            </a:p>
          </p:txBody>
        </p:sp>
        <p:sp>
          <p:nvSpPr>
            <p:cNvPr id="205" name="Freeform 128"/>
            <p:cNvSpPr>
              <a:spLocks/>
            </p:cNvSpPr>
            <p:nvPr/>
          </p:nvSpPr>
          <p:spPr bwMode="auto">
            <a:xfrm>
              <a:off x="6118571" y="3199600"/>
              <a:ext cx="66338" cy="41698"/>
            </a:xfrm>
            <a:custGeom>
              <a:avLst/>
              <a:gdLst/>
              <a:ahLst/>
              <a:cxnLst>
                <a:cxn ang="0">
                  <a:pos x="20" y="11"/>
                </a:cxn>
                <a:cxn ang="0">
                  <a:pos x="26" y="4"/>
                </a:cxn>
                <a:cxn ang="0">
                  <a:pos x="25" y="2"/>
                </a:cxn>
                <a:cxn ang="0">
                  <a:pos x="9" y="7"/>
                </a:cxn>
                <a:cxn ang="0">
                  <a:pos x="4" y="15"/>
                </a:cxn>
                <a:cxn ang="0">
                  <a:pos x="20" y="11"/>
                </a:cxn>
              </a:cxnLst>
              <a:rect l="0" t="0" r="r" b="b"/>
              <a:pathLst>
                <a:path w="29" h="18">
                  <a:moveTo>
                    <a:pt x="20" y="11"/>
                  </a:moveTo>
                  <a:cubicBezTo>
                    <a:pt x="19" y="10"/>
                    <a:pt x="22" y="6"/>
                    <a:pt x="26" y="4"/>
                  </a:cubicBezTo>
                  <a:cubicBezTo>
                    <a:pt x="29" y="3"/>
                    <a:pt x="28" y="0"/>
                    <a:pt x="25" y="2"/>
                  </a:cubicBezTo>
                  <a:cubicBezTo>
                    <a:pt x="23" y="4"/>
                    <a:pt x="17" y="7"/>
                    <a:pt x="9" y="7"/>
                  </a:cubicBezTo>
                  <a:cubicBezTo>
                    <a:pt x="2" y="7"/>
                    <a:pt x="0" y="12"/>
                    <a:pt x="4" y="15"/>
                  </a:cubicBezTo>
                  <a:cubicBezTo>
                    <a:pt x="10" y="18"/>
                    <a:pt x="20" y="13"/>
                    <a:pt x="20" y="11"/>
                  </a:cubicBezTo>
                  <a:close/>
                </a:path>
              </a:pathLst>
            </a:custGeom>
            <a:grpFill/>
            <a:ln w="3175" cap="flat">
              <a:noFill/>
              <a:prstDash val="solid"/>
              <a:miter lim="800000"/>
              <a:headEnd/>
              <a:tailEnd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dirty="0">
                <a:solidFill>
                  <a:prstClr val="black"/>
                </a:solidFill>
                <a:latin typeface="+mn-lt"/>
                <a:ea typeface="造字工房悦黑体验版常规体" pitchFamily="50" charset="-122"/>
              </a:endParaRPr>
            </a:p>
          </p:txBody>
        </p:sp>
        <p:sp>
          <p:nvSpPr>
            <p:cNvPr id="206" name="Freeform 129"/>
            <p:cNvSpPr>
              <a:spLocks/>
            </p:cNvSpPr>
            <p:nvPr/>
          </p:nvSpPr>
          <p:spPr bwMode="auto">
            <a:xfrm>
              <a:off x="4678108" y="2124938"/>
              <a:ext cx="276721" cy="140256"/>
            </a:xfrm>
            <a:custGeom>
              <a:avLst/>
              <a:gdLst/>
              <a:ahLst/>
              <a:cxnLst>
                <a:cxn ang="0">
                  <a:pos x="102" y="44"/>
                </a:cxn>
                <a:cxn ang="0">
                  <a:pos x="111" y="36"/>
                </a:cxn>
                <a:cxn ang="0">
                  <a:pos x="120" y="28"/>
                </a:cxn>
                <a:cxn ang="0">
                  <a:pos x="114" y="19"/>
                </a:cxn>
                <a:cxn ang="0">
                  <a:pos x="108" y="13"/>
                </a:cxn>
                <a:cxn ang="0">
                  <a:pos x="106" y="6"/>
                </a:cxn>
                <a:cxn ang="0">
                  <a:pos x="98" y="7"/>
                </a:cxn>
                <a:cxn ang="0">
                  <a:pos x="87" y="2"/>
                </a:cxn>
                <a:cxn ang="0">
                  <a:pos x="86" y="8"/>
                </a:cxn>
                <a:cxn ang="0">
                  <a:pos x="79" y="9"/>
                </a:cxn>
                <a:cxn ang="0">
                  <a:pos x="75" y="9"/>
                </a:cxn>
                <a:cxn ang="0">
                  <a:pos x="68" y="10"/>
                </a:cxn>
                <a:cxn ang="0">
                  <a:pos x="62" y="8"/>
                </a:cxn>
                <a:cxn ang="0">
                  <a:pos x="55" y="13"/>
                </a:cxn>
                <a:cxn ang="0">
                  <a:pos x="50" y="11"/>
                </a:cxn>
                <a:cxn ang="0">
                  <a:pos x="45" y="14"/>
                </a:cxn>
                <a:cxn ang="0">
                  <a:pos x="44" y="20"/>
                </a:cxn>
                <a:cxn ang="0">
                  <a:pos x="36" y="23"/>
                </a:cxn>
                <a:cxn ang="0">
                  <a:pos x="33" y="14"/>
                </a:cxn>
                <a:cxn ang="0">
                  <a:pos x="16" y="3"/>
                </a:cxn>
                <a:cxn ang="0">
                  <a:pos x="18" y="9"/>
                </a:cxn>
                <a:cxn ang="0">
                  <a:pos x="14" y="9"/>
                </a:cxn>
                <a:cxn ang="0">
                  <a:pos x="6" y="11"/>
                </a:cxn>
                <a:cxn ang="0">
                  <a:pos x="1" y="19"/>
                </a:cxn>
                <a:cxn ang="0">
                  <a:pos x="12" y="22"/>
                </a:cxn>
                <a:cxn ang="0">
                  <a:pos x="25" y="22"/>
                </a:cxn>
                <a:cxn ang="0">
                  <a:pos x="23" y="27"/>
                </a:cxn>
                <a:cxn ang="0">
                  <a:pos x="17" y="30"/>
                </a:cxn>
                <a:cxn ang="0">
                  <a:pos x="4" y="34"/>
                </a:cxn>
                <a:cxn ang="0">
                  <a:pos x="21" y="34"/>
                </a:cxn>
                <a:cxn ang="0">
                  <a:pos x="25" y="38"/>
                </a:cxn>
                <a:cxn ang="0">
                  <a:pos x="28" y="42"/>
                </a:cxn>
                <a:cxn ang="0">
                  <a:pos x="24" y="47"/>
                </a:cxn>
                <a:cxn ang="0">
                  <a:pos x="19" y="51"/>
                </a:cxn>
                <a:cxn ang="0">
                  <a:pos x="33" y="50"/>
                </a:cxn>
                <a:cxn ang="0">
                  <a:pos x="53" y="59"/>
                </a:cxn>
                <a:cxn ang="0">
                  <a:pos x="73" y="54"/>
                </a:cxn>
                <a:cxn ang="0">
                  <a:pos x="87" y="49"/>
                </a:cxn>
                <a:cxn ang="0">
                  <a:pos x="102" y="44"/>
                </a:cxn>
              </a:cxnLst>
              <a:rect l="0" t="0" r="r" b="b"/>
              <a:pathLst>
                <a:path w="121" h="61">
                  <a:moveTo>
                    <a:pt x="102" y="44"/>
                  </a:moveTo>
                  <a:cubicBezTo>
                    <a:pt x="109" y="43"/>
                    <a:pt x="108" y="36"/>
                    <a:pt x="111" y="36"/>
                  </a:cubicBezTo>
                  <a:cubicBezTo>
                    <a:pt x="114" y="37"/>
                    <a:pt x="118" y="31"/>
                    <a:pt x="120" y="28"/>
                  </a:cubicBezTo>
                  <a:cubicBezTo>
                    <a:pt x="121" y="25"/>
                    <a:pt x="118" y="19"/>
                    <a:pt x="114" y="19"/>
                  </a:cubicBezTo>
                  <a:cubicBezTo>
                    <a:pt x="110" y="19"/>
                    <a:pt x="107" y="16"/>
                    <a:pt x="108" y="13"/>
                  </a:cubicBezTo>
                  <a:cubicBezTo>
                    <a:pt x="109" y="11"/>
                    <a:pt x="106" y="8"/>
                    <a:pt x="106" y="6"/>
                  </a:cubicBezTo>
                  <a:cubicBezTo>
                    <a:pt x="106" y="5"/>
                    <a:pt x="101" y="6"/>
                    <a:pt x="98" y="7"/>
                  </a:cubicBezTo>
                  <a:cubicBezTo>
                    <a:pt x="95" y="7"/>
                    <a:pt x="90" y="0"/>
                    <a:pt x="87" y="2"/>
                  </a:cubicBezTo>
                  <a:cubicBezTo>
                    <a:pt x="85" y="3"/>
                    <a:pt x="87" y="6"/>
                    <a:pt x="86" y="8"/>
                  </a:cubicBezTo>
                  <a:cubicBezTo>
                    <a:pt x="85" y="10"/>
                    <a:pt x="79" y="7"/>
                    <a:pt x="79" y="9"/>
                  </a:cubicBezTo>
                  <a:cubicBezTo>
                    <a:pt x="79" y="11"/>
                    <a:pt x="77" y="12"/>
                    <a:pt x="75" y="9"/>
                  </a:cubicBezTo>
                  <a:cubicBezTo>
                    <a:pt x="73" y="7"/>
                    <a:pt x="68" y="8"/>
                    <a:pt x="68" y="10"/>
                  </a:cubicBezTo>
                  <a:cubicBezTo>
                    <a:pt x="68" y="12"/>
                    <a:pt x="66" y="10"/>
                    <a:pt x="62" y="8"/>
                  </a:cubicBezTo>
                  <a:cubicBezTo>
                    <a:pt x="59" y="6"/>
                    <a:pt x="55" y="11"/>
                    <a:pt x="55" y="13"/>
                  </a:cubicBezTo>
                  <a:cubicBezTo>
                    <a:pt x="55" y="16"/>
                    <a:pt x="54" y="16"/>
                    <a:pt x="50" y="11"/>
                  </a:cubicBezTo>
                  <a:cubicBezTo>
                    <a:pt x="47" y="5"/>
                    <a:pt x="44" y="11"/>
                    <a:pt x="45" y="14"/>
                  </a:cubicBezTo>
                  <a:cubicBezTo>
                    <a:pt x="47" y="17"/>
                    <a:pt x="46" y="21"/>
                    <a:pt x="44" y="20"/>
                  </a:cubicBezTo>
                  <a:cubicBezTo>
                    <a:pt x="41" y="18"/>
                    <a:pt x="38" y="21"/>
                    <a:pt x="36" y="23"/>
                  </a:cubicBezTo>
                  <a:cubicBezTo>
                    <a:pt x="35" y="25"/>
                    <a:pt x="30" y="16"/>
                    <a:pt x="33" y="14"/>
                  </a:cubicBezTo>
                  <a:cubicBezTo>
                    <a:pt x="37" y="12"/>
                    <a:pt x="21" y="3"/>
                    <a:pt x="16" y="3"/>
                  </a:cubicBezTo>
                  <a:cubicBezTo>
                    <a:pt x="11" y="3"/>
                    <a:pt x="15" y="6"/>
                    <a:pt x="18" y="9"/>
                  </a:cubicBezTo>
                  <a:cubicBezTo>
                    <a:pt x="21" y="12"/>
                    <a:pt x="16" y="11"/>
                    <a:pt x="14" y="9"/>
                  </a:cubicBezTo>
                  <a:cubicBezTo>
                    <a:pt x="12" y="6"/>
                    <a:pt x="8" y="8"/>
                    <a:pt x="6" y="11"/>
                  </a:cubicBezTo>
                  <a:cubicBezTo>
                    <a:pt x="4" y="15"/>
                    <a:pt x="1" y="17"/>
                    <a:pt x="1" y="19"/>
                  </a:cubicBezTo>
                  <a:cubicBezTo>
                    <a:pt x="0" y="21"/>
                    <a:pt x="6" y="24"/>
                    <a:pt x="12" y="22"/>
                  </a:cubicBezTo>
                  <a:cubicBezTo>
                    <a:pt x="17" y="19"/>
                    <a:pt x="23" y="19"/>
                    <a:pt x="25" y="22"/>
                  </a:cubicBezTo>
                  <a:cubicBezTo>
                    <a:pt x="28" y="24"/>
                    <a:pt x="20" y="25"/>
                    <a:pt x="23" y="27"/>
                  </a:cubicBezTo>
                  <a:cubicBezTo>
                    <a:pt x="26" y="29"/>
                    <a:pt x="24" y="31"/>
                    <a:pt x="17" y="30"/>
                  </a:cubicBezTo>
                  <a:cubicBezTo>
                    <a:pt x="11" y="30"/>
                    <a:pt x="3" y="32"/>
                    <a:pt x="4" y="34"/>
                  </a:cubicBezTo>
                  <a:cubicBezTo>
                    <a:pt x="6" y="36"/>
                    <a:pt x="21" y="32"/>
                    <a:pt x="21" y="34"/>
                  </a:cubicBezTo>
                  <a:cubicBezTo>
                    <a:pt x="21" y="36"/>
                    <a:pt x="21" y="40"/>
                    <a:pt x="25" y="38"/>
                  </a:cubicBezTo>
                  <a:cubicBezTo>
                    <a:pt x="29" y="37"/>
                    <a:pt x="26" y="41"/>
                    <a:pt x="28" y="42"/>
                  </a:cubicBezTo>
                  <a:cubicBezTo>
                    <a:pt x="30" y="43"/>
                    <a:pt x="30" y="47"/>
                    <a:pt x="24" y="47"/>
                  </a:cubicBezTo>
                  <a:cubicBezTo>
                    <a:pt x="19" y="48"/>
                    <a:pt x="16" y="49"/>
                    <a:pt x="19" y="51"/>
                  </a:cubicBezTo>
                  <a:cubicBezTo>
                    <a:pt x="21" y="54"/>
                    <a:pt x="27" y="52"/>
                    <a:pt x="33" y="50"/>
                  </a:cubicBezTo>
                  <a:cubicBezTo>
                    <a:pt x="39" y="49"/>
                    <a:pt x="47" y="56"/>
                    <a:pt x="53" y="59"/>
                  </a:cubicBezTo>
                  <a:cubicBezTo>
                    <a:pt x="60" y="61"/>
                    <a:pt x="72" y="58"/>
                    <a:pt x="73" y="54"/>
                  </a:cubicBezTo>
                  <a:cubicBezTo>
                    <a:pt x="74" y="51"/>
                    <a:pt x="83" y="52"/>
                    <a:pt x="87" y="49"/>
                  </a:cubicBezTo>
                  <a:cubicBezTo>
                    <a:pt x="91" y="47"/>
                    <a:pt x="96" y="44"/>
                    <a:pt x="102" y="44"/>
                  </a:cubicBezTo>
                  <a:close/>
                </a:path>
              </a:pathLst>
            </a:custGeom>
            <a:grpFill/>
            <a:ln w="3175" cap="flat">
              <a:noFill/>
              <a:prstDash val="solid"/>
              <a:miter lim="800000"/>
              <a:headEnd/>
              <a:tailEnd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dirty="0">
                <a:solidFill>
                  <a:prstClr val="black"/>
                </a:solidFill>
                <a:latin typeface="+mn-lt"/>
                <a:ea typeface="造字工房悦黑体验版常规体" pitchFamily="50" charset="-122"/>
              </a:endParaRPr>
            </a:p>
          </p:txBody>
        </p:sp>
        <p:sp>
          <p:nvSpPr>
            <p:cNvPr id="207" name="Freeform 130"/>
            <p:cNvSpPr>
              <a:spLocks/>
            </p:cNvSpPr>
            <p:nvPr/>
          </p:nvSpPr>
          <p:spPr bwMode="auto">
            <a:xfrm>
              <a:off x="5034433" y="2576030"/>
              <a:ext cx="117511" cy="128884"/>
            </a:xfrm>
            <a:custGeom>
              <a:avLst/>
              <a:gdLst/>
              <a:ahLst/>
              <a:cxnLst>
                <a:cxn ang="0">
                  <a:pos x="45" y="17"/>
                </a:cxn>
                <a:cxn ang="0">
                  <a:pos x="42" y="14"/>
                </a:cxn>
                <a:cxn ang="0">
                  <a:pos x="35" y="16"/>
                </a:cxn>
                <a:cxn ang="0">
                  <a:pos x="28" y="15"/>
                </a:cxn>
                <a:cxn ang="0">
                  <a:pos x="31" y="8"/>
                </a:cxn>
                <a:cxn ang="0">
                  <a:pos x="34" y="2"/>
                </a:cxn>
                <a:cxn ang="0">
                  <a:pos x="32" y="1"/>
                </a:cxn>
                <a:cxn ang="0">
                  <a:pos x="21" y="4"/>
                </a:cxn>
                <a:cxn ang="0">
                  <a:pos x="26" y="9"/>
                </a:cxn>
                <a:cxn ang="0">
                  <a:pos x="17" y="14"/>
                </a:cxn>
                <a:cxn ang="0">
                  <a:pos x="5" y="14"/>
                </a:cxn>
                <a:cxn ang="0">
                  <a:pos x="6" y="22"/>
                </a:cxn>
                <a:cxn ang="0">
                  <a:pos x="12" y="30"/>
                </a:cxn>
                <a:cxn ang="0">
                  <a:pos x="9" y="40"/>
                </a:cxn>
                <a:cxn ang="0">
                  <a:pos x="1" y="47"/>
                </a:cxn>
                <a:cxn ang="0">
                  <a:pos x="12" y="56"/>
                </a:cxn>
                <a:cxn ang="0">
                  <a:pos x="32" y="48"/>
                </a:cxn>
                <a:cxn ang="0">
                  <a:pos x="46" y="45"/>
                </a:cxn>
                <a:cxn ang="0">
                  <a:pos x="46" y="19"/>
                </a:cxn>
                <a:cxn ang="0">
                  <a:pos x="45" y="17"/>
                </a:cxn>
              </a:cxnLst>
              <a:rect l="0" t="0" r="r" b="b"/>
              <a:pathLst>
                <a:path w="51" h="56">
                  <a:moveTo>
                    <a:pt x="45" y="17"/>
                  </a:moveTo>
                  <a:cubicBezTo>
                    <a:pt x="44" y="16"/>
                    <a:pt x="43" y="15"/>
                    <a:pt x="42" y="14"/>
                  </a:cubicBezTo>
                  <a:cubicBezTo>
                    <a:pt x="37" y="9"/>
                    <a:pt x="36" y="13"/>
                    <a:pt x="35" y="16"/>
                  </a:cubicBezTo>
                  <a:cubicBezTo>
                    <a:pt x="35" y="19"/>
                    <a:pt x="31" y="15"/>
                    <a:pt x="28" y="15"/>
                  </a:cubicBezTo>
                  <a:cubicBezTo>
                    <a:pt x="25" y="14"/>
                    <a:pt x="29" y="9"/>
                    <a:pt x="31" y="8"/>
                  </a:cubicBezTo>
                  <a:cubicBezTo>
                    <a:pt x="32" y="7"/>
                    <a:pt x="33" y="5"/>
                    <a:pt x="34" y="2"/>
                  </a:cubicBezTo>
                  <a:cubicBezTo>
                    <a:pt x="33" y="2"/>
                    <a:pt x="33" y="2"/>
                    <a:pt x="32" y="1"/>
                  </a:cubicBezTo>
                  <a:cubicBezTo>
                    <a:pt x="28" y="0"/>
                    <a:pt x="21" y="0"/>
                    <a:pt x="21" y="4"/>
                  </a:cubicBezTo>
                  <a:cubicBezTo>
                    <a:pt x="21" y="8"/>
                    <a:pt x="26" y="6"/>
                    <a:pt x="26" y="9"/>
                  </a:cubicBezTo>
                  <a:cubicBezTo>
                    <a:pt x="26" y="12"/>
                    <a:pt x="21" y="11"/>
                    <a:pt x="17" y="14"/>
                  </a:cubicBezTo>
                  <a:cubicBezTo>
                    <a:pt x="13" y="16"/>
                    <a:pt x="9" y="12"/>
                    <a:pt x="5" y="14"/>
                  </a:cubicBezTo>
                  <a:cubicBezTo>
                    <a:pt x="1" y="16"/>
                    <a:pt x="9" y="18"/>
                    <a:pt x="6" y="22"/>
                  </a:cubicBezTo>
                  <a:cubicBezTo>
                    <a:pt x="3" y="27"/>
                    <a:pt x="7" y="26"/>
                    <a:pt x="12" y="30"/>
                  </a:cubicBezTo>
                  <a:cubicBezTo>
                    <a:pt x="17" y="34"/>
                    <a:pt x="9" y="35"/>
                    <a:pt x="9" y="40"/>
                  </a:cubicBezTo>
                  <a:cubicBezTo>
                    <a:pt x="9" y="44"/>
                    <a:pt x="2" y="44"/>
                    <a:pt x="1" y="47"/>
                  </a:cubicBezTo>
                  <a:cubicBezTo>
                    <a:pt x="0" y="50"/>
                    <a:pt x="6" y="56"/>
                    <a:pt x="12" y="56"/>
                  </a:cubicBezTo>
                  <a:cubicBezTo>
                    <a:pt x="16" y="56"/>
                    <a:pt x="26" y="54"/>
                    <a:pt x="32" y="48"/>
                  </a:cubicBezTo>
                  <a:cubicBezTo>
                    <a:pt x="37" y="43"/>
                    <a:pt x="40" y="48"/>
                    <a:pt x="46" y="45"/>
                  </a:cubicBezTo>
                  <a:cubicBezTo>
                    <a:pt x="51" y="43"/>
                    <a:pt x="48" y="23"/>
                    <a:pt x="46" y="19"/>
                  </a:cubicBezTo>
                  <a:cubicBezTo>
                    <a:pt x="45" y="18"/>
                    <a:pt x="45" y="18"/>
                    <a:pt x="45" y="17"/>
                  </a:cubicBezTo>
                  <a:close/>
                </a:path>
              </a:pathLst>
            </a:custGeom>
            <a:grpFill/>
            <a:ln w="3175" cap="flat">
              <a:noFill/>
              <a:prstDash val="solid"/>
              <a:miter lim="800000"/>
              <a:headEnd/>
              <a:tailEnd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dirty="0">
                <a:solidFill>
                  <a:prstClr val="black"/>
                </a:solidFill>
                <a:latin typeface="+mn-lt"/>
                <a:ea typeface="造字工房悦黑体验版常规体" pitchFamily="50" charset="-122"/>
              </a:endParaRPr>
            </a:p>
          </p:txBody>
        </p:sp>
        <p:sp>
          <p:nvSpPr>
            <p:cNvPr id="208" name="Freeform 131"/>
            <p:cNvSpPr>
              <a:spLocks noEditPoints="1"/>
            </p:cNvSpPr>
            <p:nvPr/>
          </p:nvSpPr>
          <p:spPr bwMode="auto">
            <a:xfrm>
              <a:off x="5091293" y="2363751"/>
              <a:ext cx="261558" cy="398023"/>
            </a:xfrm>
            <a:custGeom>
              <a:avLst/>
              <a:gdLst/>
              <a:ahLst/>
              <a:cxnLst>
                <a:cxn ang="0">
                  <a:pos x="9" y="95"/>
                </a:cxn>
                <a:cxn ang="0">
                  <a:pos x="3" y="108"/>
                </a:cxn>
                <a:cxn ang="0">
                  <a:pos x="17" y="107"/>
                </a:cxn>
                <a:cxn ang="0">
                  <a:pos x="29" y="105"/>
                </a:cxn>
                <a:cxn ang="0">
                  <a:pos x="114" y="134"/>
                </a:cxn>
                <a:cxn ang="0">
                  <a:pos x="97" y="127"/>
                </a:cxn>
                <a:cxn ang="0">
                  <a:pos x="93" y="115"/>
                </a:cxn>
                <a:cxn ang="0">
                  <a:pos x="77" y="88"/>
                </a:cxn>
                <a:cxn ang="0">
                  <a:pos x="59" y="80"/>
                </a:cxn>
                <a:cxn ang="0">
                  <a:pos x="72" y="53"/>
                </a:cxn>
                <a:cxn ang="0">
                  <a:pos x="47" y="49"/>
                </a:cxn>
                <a:cxn ang="0">
                  <a:pos x="57" y="33"/>
                </a:cxn>
                <a:cxn ang="0">
                  <a:pos x="40" y="37"/>
                </a:cxn>
                <a:cxn ang="0">
                  <a:pos x="28" y="54"/>
                </a:cxn>
                <a:cxn ang="0">
                  <a:pos x="18" y="55"/>
                </a:cxn>
                <a:cxn ang="0">
                  <a:pos x="22" y="70"/>
                </a:cxn>
                <a:cxn ang="0">
                  <a:pos x="19" y="83"/>
                </a:cxn>
                <a:cxn ang="0">
                  <a:pos x="32" y="87"/>
                </a:cxn>
                <a:cxn ang="0">
                  <a:pos x="39" y="86"/>
                </a:cxn>
                <a:cxn ang="0">
                  <a:pos x="51" y="96"/>
                </a:cxn>
                <a:cxn ang="0">
                  <a:pos x="56" y="106"/>
                </a:cxn>
                <a:cxn ang="0">
                  <a:pos x="58" y="121"/>
                </a:cxn>
                <a:cxn ang="0">
                  <a:pos x="43" y="123"/>
                </a:cxn>
                <a:cxn ang="0">
                  <a:pos x="46" y="134"/>
                </a:cxn>
                <a:cxn ang="0">
                  <a:pos x="40" y="147"/>
                </a:cxn>
                <a:cxn ang="0">
                  <a:pos x="58" y="150"/>
                </a:cxn>
                <a:cxn ang="0">
                  <a:pos x="47" y="154"/>
                </a:cxn>
                <a:cxn ang="0">
                  <a:pos x="41" y="167"/>
                </a:cxn>
                <a:cxn ang="0">
                  <a:pos x="54" y="164"/>
                </a:cxn>
                <a:cxn ang="0">
                  <a:pos x="71" y="160"/>
                </a:cxn>
                <a:cxn ang="0">
                  <a:pos x="93" y="160"/>
                </a:cxn>
                <a:cxn ang="0">
                  <a:pos x="104" y="151"/>
                </a:cxn>
                <a:cxn ang="0">
                  <a:pos x="114" y="134"/>
                </a:cxn>
                <a:cxn ang="0">
                  <a:pos x="21" y="40"/>
                </a:cxn>
                <a:cxn ang="0">
                  <a:pos x="78" y="14"/>
                </a:cxn>
                <a:cxn ang="0">
                  <a:pos x="78" y="14"/>
                </a:cxn>
              </a:cxnLst>
              <a:rect l="0" t="0" r="r" b="b"/>
              <a:pathLst>
                <a:path w="114" h="174">
                  <a:moveTo>
                    <a:pt x="23" y="92"/>
                  </a:moveTo>
                  <a:cubicBezTo>
                    <a:pt x="18" y="88"/>
                    <a:pt x="13" y="95"/>
                    <a:pt x="9" y="95"/>
                  </a:cubicBezTo>
                  <a:cubicBezTo>
                    <a:pt x="8" y="98"/>
                    <a:pt x="7" y="100"/>
                    <a:pt x="6" y="101"/>
                  </a:cubicBezTo>
                  <a:cubicBezTo>
                    <a:pt x="4" y="102"/>
                    <a:pt x="0" y="107"/>
                    <a:pt x="3" y="108"/>
                  </a:cubicBezTo>
                  <a:cubicBezTo>
                    <a:pt x="6" y="108"/>
                    <a:pt x="10" y="112"/>
                    <a:pt x="10" y="109"/>
                  </a:cubicBezTo>
                  <a:cubicBezTo>
                    <a:pt x="11" y="106"/>
                    <a:pt x="12" y="102"/>
                    <a:pt x="17" y="107"/>
                  </a:cubicBezTo>
                  <a:cubicBezTo>
                    <a:pt x="18" y="108"/>
                    <a:pt x="19" y="109"/>
                    <a:pt x="20" y="110"/>
                  </a:cubicBezTo>
                  <a:cubicBezTo>
                    <a:pt x="21" y="108"/>
                    <a:pt x="26" y="108"/>
                    <a:pt x="29" y="105"/>
                  </a:cubicBezTo>
                  <a:cubicBezTo>
                    <a:pt x="32" y="102"/>
                    <a:pt x="27" y="97"/>
                    <a:pt x="23" y="92"/>
                  </a:cubicBezTo>
                  <a:close/>
                  <a:moveTo>
                    <a:pt x="114" y="134"/>
                  </a:moveTo>
                  <a:cubicBezTo>
                    <a:pt x="114" y="129"/>
                    <a:pt x="103" y="125"/>
                    <a:pt x="102" y="128"/>
                  </a:cubicBezTo>
                  <a:cubicBezTo>
                    <a:pt x="101" y="131"/>
                    <a:pt x="98" y="130"/>
                    <a:pt x="97" y="127"/>
                  </a:cubicBezTo>
                  <a:cubicBezTo>
                    <a:pt x="95" y="124"/>
                    <a:pt x="98" y="121"/>
                    <a:pt x="96" y="121"/>
                  </a:cubicBezTo>
                  <a:cubicBezTo>
                    <a:pt x="95" y="121"/>
                    <a:pt x="92" y="117"/>
                    <a:pt x="93" y="115"/>
                  </a:cubicBezTo>
                  <a:cubicBezTo>
                    <a:pt x="93" y="113"/>
                    <a:pt x="90" y="103"/>
                    <a:pt x="84" y="101"/>
                  </a:cubicBezTo>
                  <a:cubicBezTo>
                    <a:pt x="79" y="100"/>
                    <a:pt x="78" y="92"/>
                    <a:pt x="77" y="88"/>
                  </a:cubicBezTo>
                  <a:cubicBezTo>
                    <a:pt x="76" y="83"/>
                    <a:pt x="72" y="86"/>
                    <a:pt x="69" y="82"/>
                  </a:cubicBezTo>
                  <a:cubicBezTo>
                    <a:pt x="66" y="78"/>
                    <a:pt x="62" y="80"/>
                    <a:pt x="59" y="80"/>
                  </a:cubicBezTo>
                  <a:cubicBezTo>
                    <a:pt x="57" y="80"/>
                    <a:pt x="59" y="76"/>
                    <a:pt x="63" y="73"/>
                  </a:cubicBezTo>
                  <a:cubicBezTo>
                    <a:pt x="67" y="70"/>
                    <a:pt x="72" y="56"/>
                    <a:pt x="72" y="53"/>
                  </a:cubicBezTo>
                  <a:cubicBezTo>
                    <a:pt x="72" y="50"/>
                    <a:pt x="54" y="51"/>
                    <a:pt x="51" y="52"/>
                  </a:cubicBezTo>
                  <a:cubicBezTo>
                    <a:pt x="48" y="54"/>
                    <a:pt x="44" y="50"/>
                    <a:pt x="47" y="49"/>
                  </a:cubicBezTo>
                  <a:cubicBezTo>
                    <a:pt x="50" y="47"/>
                    <a:pt x="56" y="42"/>
                    <a:pt x="56" y="39"/>
                  </a:cubicBezTo>
                  <a:cubicBezTo>
                    <a:pt x="55" y="37"/>
                    <a:pt x="60" y="35"/>
                    <a:pt x="57" y="33"/>
                  </a:cubicBezTo>
                  <a:cubicBezTo>
                    <a:pt x="55" y="30"/>
                    <a:pt x="54" y="35"/>
                    <a:pt x="52" y="37"/>
                  </a:cubicBezTo>
                  <a:cubicBezTo>
                    <a:pt x="50" y="39"/>
                    <a:pt x="45" y="38"/>
                    <a:pt x="40" y="37"/>
                  </a:cubicBezTo>
                  <a:cubicBezTo>
                    <a:pt x="35" y="36"/>
                    <a:pt x="33" y="44"/>
                    <a:pt x="33" y="47"/>
                  </a:cubicBezTo>
                  <a:cubicBezTo>
                    <a:pt x="33" y="50"/>
                    <a:pt x="27" y="52"/>
                    <a:pt x="28" y="54"/>
                  </a:cubicBezTo>
                  <a:cubicBezTo>
                    <a:pt x="29" y="57"/>
                    <a:pt x="27" y="59"/>
                    <a:pt x="25" y="58"/>
                  </a:cubicBezTo>
                  <a:cubicBezTo>
                    <a:pt x="24" y="56"/>
                    <a:pt x="22" y="52"/>
                    <a:pt x="18" y="55"/>
                  </a:cubicBezTo>
                  <a:cubicBezTo>
                    <a:pt x="15" y="58"/>
                    <a:pt x="22" y="61"/>
                    <a:pt x="27" y="62"/>
                  </a:cubicBezTo>
                  <a:cubicBezTo>
                    <a:pt x="31" y="62"/>
                    <a:pt x="23" y="65"/>
                    <a:pt x="22" y="70"/>
                  </a:cubicBezTo>
                  <a:cubicBezTo>
                    <a:pt x="22" y="75"/>
                    <a:pt x="28" y="73"/>
                    <a:pt x="28" y="76"/>
                  </a:cubicBezTo>
                  <a:cubicBezTo>
                    <a:pt x="29" y="79"/>
                    <a:pt x="19" y="80"/>
                    <a:pt x="19" y="83"/>
                  </a:cubicBezTo>
                  <a:cubicBezTo>
                    <a:pt x="19" y="86"/>
                    <a:pt x="25" y="82"/>
                    <a:pt x="27" y="80"/>
                  </a:cubicBezTo>
                  <a:cubicBezTo>
                    <a:pt x="30" y="79"/>
                    <a:pt x="26" y="88"/>
                    <a:pt x="32" y="87"/>
                  </a:cubicBezTo>
                  <a:cubicBezTo>
                    <a:pt x="38" y="86"/>
                    <a:pt x="36" y="78"/>
                    <a:pt x="38" y="78"/>
                  </a:cubicBezTo>
                  <a:cubicBezTo>
                    <a:pt x="40" y="79"/>
                    <a:pt x="37" y="83"/>
                    <a:pt x="39" y="86"/>
                  </a:cubicBezTo>
                  <a:cubicBezTo>
                    <a:pt x="41" y="90"/>
                    <a:pt x="35" y="95"/>
                    <a:pt x="35" y="97"/>
                  </a:cubicBezTo>
                  <a:cubicBezTo>
                    <a:pt x="35" y="100"/>
                    <a:pt x="47" y="100"/>
                    <a:pt x="51" y="96"/>
                  </a:cubicBezTo>
                  <a:cubicBezTo>
                    <a:pt x="55" y="92"/>
                    <a:pt x="57" y="96"/>
                    <a:pt x="54" y="99"/>
                  </a:cubicBezTo>
                  <a:cubicBezTo>
                    <a:pt x="52" y="102"/>
                    <a:pt x="53" y="105"/>
                    <a:pt x="56" y="106"/>
                  </a:cubicBezTo>
                  <a:cubicBezTo>
                    <a:pt x="59" y="107"/>
                    <a:pt x="61" y="108"/>
                    <a:pt x="59" y="110"/>
                  </a:cubicBezTo>
                  <a:cubicBezTo>
                    <a:pt x="58" y="113"/>
                    <a:pt x="59" y="118"/>
                    <a:pt x="58" y="121"/>
                  </a:cubicBezTo>
                  <a:cubicBezTo>
                    <a:pt x="57" y="123"/>
                    <a:pt x="47" y="123"/>
                    <a:pt x="47" y="121"/>
                  </a:cubicBezTo>
                  <a:cubicBezTo>
                    <a:pt x="46" y="119"/>
                    <a:pt x="42" y="121"/>
                    <a:pt x="43" y="123"/>
                  </a:cubicBezTo>
                  <a:cubicBezTo>
                    <a:pt x="44" y="125"/>
                    <a:pt x="39" y="128"/>
                    <a:pt x="40" y="130"/>
                  </a:cubicBezTo>
                  <a:cubicBezTo>
                    <a:pt x="40" y="132"/>
                    <a:pt x="46" y="132"/>
                    <a:pt x="46" y="134"/>
                  </a:cubicBezTo>
                  <a:cubicBezTo>
                    <a:pt x="47" y="137"/>
                    <a:pt x="42" y="140"/>
                    <a:pt x="36" y="142"/>
                  </a:cubicBezTo>
                  <a:cubicBezTo>
                    <a:pt x="29" y="144"/>
                    <a:pt x="37" y="149"/>
                    <a:pt x="40" y="147"/>
                  </a:cubicBezTo>
                  <a:cubicBezTo>
                    <a:pt x="43" y="144"/>
                    <a:pt x="42" y="148"/>
                    <a:pt x="47" y="148"/>
                  </a:cubicBezTo>
                  <a:cubicBezTo>
                    <a:pt x="51" y="148"/>
                    <a:pt x="54" y="152"/>
                    <a:pt x="58" y="150"/>
                  </a:cubicBezTo>
                  <a:cubicBezTo>
                    <a:pt x="63" y="148"/>
                    <a:pt x="63" y="150"/>
                    <a:pt x="59" y="153"/>
                  </a:cubicBezTo>
                  <a:cubicBezTo>
                    <a:pt x="56" y="155"/>
                    <a:pt x="50" y="152"/>
                    <a:pt x="47" y="154"/>
                  </a:cubicBezTo>
                  <a:cubicBezTo>
                    <a:pt x="44" y="156"/>
                    <a:pt x="30" y="169"/>
                    <a:pt x="33" y="172"/>
                  </a:cubicBezTo>
                  <a:cubicBezTo>
                    <a:pt x="34" y="174"/>
                    <a:pt x="36" y="169"/>
                    <a:pt x="41" y="167"/>
                  </a:cubicBezTo>
                  <a:cubicBezTo>
                    <a:pt x="46" y="165"/>
                    <a:pt x="47" y="169"/>
                    <a:pt x="49" y="169"/>
                  </a:cubicBezTo>
                  <a:cubicBezTo>
                    <a:pt x="52" y="169"/>
                    <a:pt x="52" y="163"/>
                    <a:pt x="54" y="164"/>
                  </a:cubicBezTo>
                  <a:cubicBezTo>
                    <a:pt x="56" y="164"/>
                    <a:pt x="58" y="162"/>
                    <a:pt x="62" y="163"/>
                  </a:cubicBezTo>
                  <a:cubicBezTo>
                    <a:pt x="66" y="163"/>
                    <a:pt x="69" y="162"/>
                    <a:pt x="71" y="160"/>
                  </a:cubicBezTo>
                  <a:cubicBezTo>
                    <a:pt x="73" y="159"/>
                    <a:pt x="79" y="164"/>
                    <a:pt x="80" y="162"/>
                  </a:cubicBezTo>
                  <a:cubicBezTo>
                    <a:pt x="82" y="161"/>
                    <a:pt x="89" y="160"/>
                    <a:pt x="93" y="160"/>
                  </a:cubicBezTo>
                  <a:cubicBezTo>
                    <a:pt x="97" y="160"/>
                    <a:pt x="106" y="156"/>
                    <a:pt x="109" y="154"/>
                  </a:cubicBezTo>
                  <a:cubicBezTo>
                    <a:pt x="111" y="151"/>
                    <a:pt x="107" y="151"/>
                    <a:pt x="104" y="151"/>
                  </a:cubicBezTo>
                  <a:cubicBezTo>
                    <a:pt x="100" y="152"/>
                    <a:pt x="101" y="148"/>
                    <a:pt x="105" y="145"/>
                  </a:cubicBezTo>
                  <a:cubicBezTo>
                    <a:pt x="108" y="141"/>
                    <a:pt x="114" y="139"/>
                    <a:pt x="114" y="134"/>
                  </a:cubicBezTo>
                  <a:close/>
                  <a:moveTo>
                    <a:pt x="14" y="50"/>
                  </a:moveTo>
                  <a:cubicBezTo>
                    <a:pt x="18" y="50"/>
                    <a:pt x="23" y="42"/>
                    <a:pt x="21" y="40"/>
                  </a:cubicBezTo>
                  <a:cubicBezTo>
                    <a:pt x="19" y="38"/>
                    <a:pt x="10" y="50"/>
                    <a:pt x="14" y="50"/>
                  </a:cubicBezTo>
                  <a:close/>
                  <a:moveTo>
                    <a:pt x="78" y="14"/>
                  </a:moveTo>
                  <a:cubicBezTo>
                    <a:pt x="81" y="11"/>
                    <a:pt x="84" y="0"/>
                    <a:pt x="80" y="1"/>
                  </a:cubicBezTo>
                  <a:cubicBezTo>
                    <a:pt x="76" y="3"/>
                    <a:pt x="77" y="15"/>
                    <a:pt x="78" y="14"/>
                  </a:cubicBezTo>
                  <a:close/>
                </a:path>
              </a:pathLst>
            </a:custGeom>
            <a:grpFill/>
            <a:ln w="3175">
              <a:noFill/>
              <a:round/>
              <a:headEnd/>
              <a:tailEnd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dirty="0">
                <a:solidFill>
                  <a:prstClr val="black"/>
                </a:solidFill>
                <a:latin typeface="+mn-lt"/>
                <a:ea typeface="造字工房悦黑体验版常规体" pitchFamily="50" charset="-122"/>
              </a:endParaRPr>
            </a:p>
          </p:txBody>
        </p:sp>
        <p:sp>
          <p:nvSpPr>
            <p:cNvPr id="209" name="Freeform 132"/>
            <p:cNvSpPr>
              <a:spLocks noEditPoints="1"/>
            </p:cNvSpPr>
            <p:nvPr/>
          </p:nvSpPr>
          <p:spPr bwMode="auto">
            <a:xfrm>
              <a:off x="5091293" y="2363751"/>
              <a:ext cx="261558" cy="398023"/>
            </a:xfrm>
            <a:custGeom>
              <a:avLst/>
              <a:gdLst/>
              <a:ahLst/>
              <a:cxnLst>
                <a:cxn ang="0">
                  <a:pos x="9" y="95"/>
                </a:cxn>
                <a:cxn ang="0">
                  <a:pos x="3" y="108"/>
                </a:cxn>
                <a:cxn ang="0">
                  <a:pos x="17" y="107"/>
                </a:cxn>
                <a:cxn ang="0">
                  <a:pos x="29" y="105"/>
                </a:cxn>
                <a:cxn ang="0">
                  <a:pos x="114" y="134"/>
                </a:cxn>
                <a:cxn ang="0">
                  <a:pos x="97" y="127"/>
                </a:cxn>
                <a:cxn ang="0">
                  <a:pos x="93" y="115"/>
                </a:cxn>
                <a:cxn ang="0">
                  <a:pos x="77" y="88"/>
                </a:cxn>
                <a:cxn ang="0">
                  <a:pos x="59" y="80"/>
                </a:cxn>
                <a:cxn ang="0">
                  <a:pos x="72" y="53"/>
                </a:cxn>
                <a:cxn ang="0">
                  <a:pos x="47" y="49"/>
                </a:cxn>
                <a:cxn ang="0">
                  <a:pos x="57" y="33"/>
                </a:cxn>
                <a:cxn ang="0">
                  <a:pos x="40" y="37"/>
                </a:cxn>
                <a:cxn ang="0">
                  <a:pos x="28" y="54"/>
                </a:cxn>
                <a:cxn ang="0">
                  <a:pos x="18" y="55"/>
                </a:cxn>
                <a:cxn ang="0">
                  <a:pos x="22" y="70"/>
                </a:cxn>
                <a:cxn ang="0">
                  <a:pos x="19" y="83"/>
                </a:cxn>
                <a:cxn ang="0">
                  <a:pos x="32" y="87"/>
                </a:cxn>
                <a:cxn ang="0">
                  <a:pos x="39" y="86"/>
                </a:cxn>
                <a:cxn ang="0">
                  <a:pos x="51" y="96"/>
                </a:cxn>
                <a:cxn ang="0">
                  <a:pos x="56" y="106"/>
                </a:cxn>
                <a:cxn ang="0">
                  <a:pos x="58" y="121"/>
                </a:cxn>
                <a:cxn ang="0">
                  <a:pos x="43" y="123"/>
                </a:cxn>
                <a:cxn ang="0">
                  <a:pos x="46" y="134"/>
                </a:cxn>
                <a:cxn ang="0">
                  <a:pos x="40" y="147"/>
                </a:cxn>
                <a:cxn ang="0">
                  <a:pos x="58" y="150"/>
                </a:cxn>
                <a:cxn ang="0">
                  <a:pos x="47" y="154"/>
                </a:cxn>
                <a:cxn ang="0">
                  <a:pos x="41" y="167"/>
                </a:cxn>
                <a:cxn ang="0">
                  <a:pos x="54" y="164"/>
                </a:cxn>
                <a:cxn ang="0">
                  <a:pos x="71" y="160"/>
                </a:cxn>
                <a:cxn ang="0">
                  <a:pos x="93" y="160"/>
                </a:cxn>
                <a:cxn ang="0">
                  <a:pos x="104" y="151"/>
                </a:cxn>
                <a:cxn ang="0">
                  <a:pos x="114" y="134"/>
                </a:cxn>
                <a:cxn ang="0">
                  <a:pos x="21" y="40"/>
                </a:cxn>
                <a:cxn ang="0">
                  <a:pos x="78" y="14"/>
                </a:cxn>
                <a:cxn ang="0">
                  <a:pos x="78" y="14"/>
                </a:cxn>
              </a:cxnLst>
              <a:rect l="0" t="0" r="r" b="b"/>
              <a:pathLst>
                <a:path w="114" h="174">
                  <a:moveTo>
                    <a:pt x="23" y="92"/>
                  </a:moveTo>
                  <a:cubicBezTo>
                    <a:pt x="18" y="88"/>
                    <a:pt x="13" y="95"/>
                    <a:pt x="9" y="95"/>
                  </a:cubicBezTo>
                  <a:cubicBezTo>
                    <a:pt x="8" y="98"/>
                    <a:pt x="7" y="100"/>
                    <a:pt x="6" y="101"/>
                  </a:cubicBezTo>
                  <a:cubicBezTo>
                    <a:pt x="4" y="102"/>
                    <a:pt x="0" y="107"/>
                    <a:pt x="3" y="108"/>
                  </a:cubicBezTo>
                  <a:cubicBezTo>
                    <a:pt x="6" y="108"/>
                    <a:pt x="10" y="112"/>
                    <a:pt x="10" y="109"/>
                  </a:cubicBezTo>
                  <a:cubicBezTo>
                    <a:pt x="11" y="106"/>
                    <a:pt x="12" y="102"/>
                    <a:pt x="17" y="107"/>
                  </a:cubicBezTo>
                  <a:cubicBezTo>
                    <a:pt x="18" y="108"/>
                    <a:pt x="19" y="109"/>
                    <a:pt x="20" y="110"/>
                  </a:cubicBezTo>
                  <a:cubicBezTo>
                    <a:pt x="21" y="108"/>
                    <a:pt x="26" y="108"/>
                    <a:pt x="29" y="105"/>
                  </a:cubicBezTo>
                  <a:cubicBezTo>
                    <a:pt x="32" y="102"/>
                    <a:pt x="27" y="97"/>
                    <a:pt x="23" y="92"/>
                  </a:cubicBezTo>
                  <a:close/>
                  <a:moveTo>
                    <a:pt x="114" y="134"/>
                  </a:moveTo>
                  <a:cubicBezTo>
                    <a:pt x="114" y="129"/>
                    <a:pt x="103" y="125"/>
                    <a:pt x="102" y="128"/>
                  </a:cubicBezTo>
                  <a:cubicBezTo>
                    <a:pt x="101" y="131"/>
                    <a:pt x="98" y="130"/>
                    <a:pt x="97" y="127"/>
                  </a:cubicBezTo>
                  <a:cubicBezTo>
                    <a:pt x="95" y="124"/>
                    <a:pt x="98" y="121"/>
                    <a:pt x="96" y="121"/>
                  </a:cubicBezTo>
                  <a:cubicBezTo>
                    <a:pt x="95" y="121"/>
                    <a:pt x="92" y="117"/>
                    <a:pt x="93" y="115"/>
                  </a:cubicBezTo>
                  <a:cubicBezTo>
                    <a:pt x="93" y="113"/>
                    <a:pt x="90" y="103"/>
                    <a:pt x="84" y="101"/>
                  </a:cubicBezTo>
                  <a:cubicBezTo>
                    <a:pt x="79" y="100"/>
                    <a:pt x="78" y="92"/>
                    <a:pt x="77" y="88"/>
                  </a:cubicBezTo>
                  <a:cubicBezTo>
                    <a:pt x="76" y="83"/>
                    <a:pt x="72" y="86"/>
                    <a:pt x="69" y="82"/>
                  </a:cubicBezTo>
                  <a:cubicBezTo>
                    <a:pt x="66" y="78"/>
                    <a:pt x="62" y="80"/>
                    <a:pt x="59" y="80"/>
                  </a:cubicBezTo>
                  <a:cubicBezTo>
                    <a:pt x="57" y="80"/>
                    <a:pt x="59" y="76"/>
                    <a:pt x="63" y="73"/>
                  </a:cubicBezTo>
                  <a:cubicBezTo>
                    <a:pt x="67" y="70"/>
                    <a:pt x="72" y="56"/>
                    <a:pt x="72" y="53"/>
                  </a:cubicBezTo>
                  <a:cubicBezTo>
                    <a:pt x="72" y="50"/>
                    <a:pt x="54" y="51"/>
                    <a:pt x="51" y="52"/>
                  </a:cubicBezTo>
                  <a:cubicBezTo>
                    <a:pt x="48" y="54"/>
                    <a:pt x="44" y="50"/>
                    <a:pt x="47" y="49"/>
                  </a:cubicBezTo>
                  <a:cubicBezTo>
                    <a:pt x="50" y="47"/>
                    <a:pt x="56" y="42"/>
                    <a:pt x="56" y="39"/>
                  </a:cubicBezTo>
                  <a:cubicBezTo>
                    <a:pt x="55" y="37"/>
                    <a:pt x="60" y="35"/>
                    <a:pt x="57" y="33"/>
                  </a:cubicBezTo>
                  <a:cubicBezTo>
                    <a:pt x="55" y="30"/>
                    <a:pt x="54" y="35"/>
                    <a:pt x="52" y="37"/>
                  </a:cubicBezTo>
                  <a:cubicBezTo>
                    <a:pt x="50" y="39"/>
                    <a:pt x="45" y="38"/>
                    <a:pt x="40" y="37"/>
                  </a:cubicBezTo>
                  <a:cubicBezTo>
                    <a:pt x="35" y="36"/>
                    <a:pt x="33" y="44"/>
                    <a:pt x="33" y="47"/>
                  </a:cubicBezTo>
                  <a:cubicBezTo>
                    <a:pt x="33" y="50"/>
                    <a:pt x="27" y="52"/>
                    <a:pt x="28" y="54"/>
                  </a:cubicBezTo>
                  <a:cubicBezTo>
                    <a:pt x="29" y="57"/>
                    <a:pt x="27" y="59"/>
                    <a:pt x="25" y="58"/>
                  </a:cubicBezTo>
                  <a:cubicBezTo>
                    <a:pt x="24" y="56"/>
                    <a:pt x="22" y="52"/>
                    <a:pt x="18" y="55"/>
                  </a:cubicBezTo>
                  <a:cubicBezTo>
                    <a:pt x="15" y="58"/>
                    <a:pt x="22" y="61"/>
                    <a:pt x="27" y="62"/>
                  </a:cubicBezTo>
                  <a:cubicBezTo>
                    <a:pt x="31" y="62"/>
                    <a:pt x="23" y="65"/>
                    <a:pt x="22" y="70"/>
                  </a:cubicBezTo>
                  <a:cubicBezTo>
                    <a:pt x="22" y="75"/>
                    <a:pt x="28" y="73"/>
                    <a:pt x="28" y="76"/>
                  </a:cubicBezTo>
                  <a:cubicBezTo>
                    <a:pt x="29" y="79"/>
                    <a:pt x="19" y="80"/>
                    <a:pt x="19" y="83"/>
                  </a:cubicBezTo>
                  <a:cubicBezTo>
                    <a:pt x="19" y="86"/>
                    <a:pt x="25" y="82"/>
                    <a:pt x="27" y="80"/>
                  </a:cubicBezTo>
                  <a:cubicBezTo>
                    <a:pt x="30" y="79"/>
                    <a:pt x="26" y="88"/>
                    <a:pt x="32" y="87"/>
                  </a:cubicBezTo>
                  <a:cubicBezTo>
                    <a:pt x="38" y="86"/>
                    <a:pt x="36" y="78"/>
                    <a:pt x="38" y="78"/>
                  </a:cubicBezTo>
                  <a:cubicBezTo>
                    <a:pt x="40" y="79"/>
                    <a:pt x="37" y="83"/>
                    <a:pt x="39" y="86"/>
                  </a:cubicBezTo>
                  <a:cubicBezTo>
                    <a:pt x="41" y="90"/>
                    <a:pt x="35" y="95"/>
                    <a:pt x="35" y="97"/>
                  </a:cubicBezTo>
                  <a:cubicBezTo>
                    <a:pt x="35" y="100"/>
                    <a:pt x="47" y="100"/>
                    <a:pt x="51" y="96"/>
                  </a:cubicBezTo>
                  <a:cubicBezTo>
                    <a:pt x="55" y="92"/>
                    <a:pt x="57" y="96"/>
                    <a:pt x="54" y="99"/>
                  </a:cubicBezTo>
                  <a:cubicBezTo>
                    <a:pt x="52" y="102"/>
                    <a:pt x="53" y="105"/>
                    <a:pt x="56" y="106"/>
                  </a:cubicBezTo>
                  <a:cubicBezTo>
                    <a:pt x="59" y="107"/>
                    <a:pt x="61" y="108"/>
                    <a:pt x="59" y="110"/>
                  </a:cubicBezTo>
                  <a:cubicBezTo>
                    <a:pt x="58" y="113"/>
                    <a:pt x="59" y="118"/>
                    <a:pt x="58" y="121"/>
                  </a:cubicBezTo>
                  <a:cubicBezTo>
                    <a:pt x="57" y="123"/>
                    <a:pt x="47" y="123"/>
                    <a:pt x="47" y="121"/>
                  </a:cubicBezTo>
                  <a:cubicBezTo>
                    <a:pt x="46" y="119"/>
                    <a:pt x="42" y="121"/>
                    <a:pt x="43" y="123"/>
                  </a:cubicBezTo>
                  <a:cubicBezTo>
                    <a:pt x="44" y="125"/>
                    <a:pt x="39" y="128"/>
                    <a:pt x="40" y="130"/>
                  </a:cubicBezTo>
                  <a:cubicBezTo>
                    <a:pt x="40" y="132"/>
                    <a:pt x="46" y="132"/>
                    <a:pt x="46" y="134"/>
                  </a:cubicBezTo>
                  <a:cubicBezTo>
                    <a:pt x="47" y="137"/>
                    <a:pt x="42" y="140"/>
                    <a:pt x="36" y="142"/>
                  </a:cubicBezTo>
                  <a:cubicBezTo>
                    <a:pt x="29" y="144"/>
                    <a:pt x="37" y="149"/>
                    <a:pt x="40" y="147"/>
                  </a:cubicBezTo>
                  <a:cubicBezTo>
                    <a:pt x="43" y="144"/>
                    <a:pt x="42" y="148"/>
                    <a:pt x="47" y="148"/>
                  </a:cubicBezTo>
                  <a:cubicBezTo>
                    <a:pt x="51" y="148"/>
                    <a:pt x="54" y="152"/>
                    <a:pt x="58" y="150"/>
                  </a:cubicBezTo>
                  <a:cubicBezTo>
                    <a:pt x="63" y="148"/>
                    <a:pt x="63" y="150"/>
                    <a:pt x="59" y="153"/>
                  </a:cubicBezTo>
                  <a:cubicBezTo>
                    <a:pt x="56" y="155"/>
                    <a:pt x="50" y="152"/>
                    <a:pt x="47" y="154"/>
                  </a:cubicBezTo>
                  <a:cubicBezTo>
                    <a:pt x="44" y="156"/>
                    <a:pt x="30" y="169"/>
                    <a:pt x="33" y="172"/>
                  </a:cubicBezTo>
                  <a:cubicBezTo>
                    <a:pt x="34" y="174"/>
                    <a:pt x="36" y="169"/>
                    <a:pt x="41" y="167"/>
                  </a:cubicBezTo>
                  <a:cubicBezTo>
                    <a:pt x="46" y="165"/>
                    <a:pt x="47" y="169"/>
                    <a:pt x="49" y="169"/>
                  </a:cubicBezTo>
                  <a:cubicBezTo>
                    <a:pt x="52" y="169"/>
                    <a:pt x="52" y="163"/>
                    <a:pt x="54" y="164"/>
                  </a:cubicBezTo>
                  <a:cubicBezTo>
                    <a:pt x="56" y="164"/>
                    <a:pt x="58" y="162"/>
                    <a:pt x="62" y="163"/>
                  </a:cubicBezTo>
                  <a:cubicBezTo>
                    <a:pt x="66" y="163"/>
                    <a:pt x="69" y="162"/>
                    <a:pt x="71" y="160"/>
                  </a:cubicBezTo>
                  <a:cubicBezTo>
                    <a:pt x="73" y="159"/>
                    <a:pt x="79" y="164"/>
                    <a:pt x="80" y="162"/>
                  </a:cubicBezTo>
                  <a:cubicBezTo>
                    <a:pt x="82" y="161"/>
                    <a:pt x="89" y="160"/>
                    <a:pt x="93" y="160"/>
                  </a:cubicBezTo>
                  <a:cubicBezTo>
                    <a:pt x="97" y="160"/>
                    <a:pt x="106" y="156"/>
                    <a:pt x="109" y="154"/>
                  </a:cubicBezTo>
                  <a:cubicBezTo>
                    <a:pt x="111" y="151"/>
                    <a:pt x="107" y="151"/>
                    <a:pt x="104" y="151"/>
                  </a:cubicBezTo>
                  <a:cubicBezTo>
                    <a:pt x="100" y="152"/>
                    <a:pt x="101" y="148"/>
                    <a:pt x="105" y="145"/>
                  </a:cubicBezTo>
                  <a:cubicBezTo>
                    <a:pt x="108" y="141"/>
                    <a:pt x="114" y="139"/>
                    <a:pt x="114" y="134"/>
                  </a:cubicBezTo>
                  <a:close/>
                  <a:moveTo>
                    <a:pt x="14" y="50"/>
                  </a:moveTo>
                  <a:cubicBezTo>
                    <a:pt x="18" y="50"/>
                    <a:pt x="23" y="42"/>
                    <a:pt x="21" y="40"/>
                  </a:cubicBezTo>
                  <a:cubicBezTo>
                    <a:pt x="19" y="38"/>
                    <a:pt x="10" y="50"/>
                    <a:pt x="14" y="50"/>
                  </a:cubicBezTo>
                  <a:close/>
                  <a:moveTo>
                    <a:pt x="78" y="14"/>
                  </a:moveTo>
                  <a:cubicBezTo>
                    <a:pt x="81" y="11"/>
                    <a:pt x="84" y="0"/>
                    <a:pt x="80" y="1"/>
                  </a:cubicBezTo>
                  <a:cubicBezTo>
                    <a:pt x="76" y="3"/>
                    <a:pt x="77" y="15"/>
                    <a:pt x="78" y="14"/>
                  </a:cubicBezTo>
                  <a:close/>
                </a:path>
              </a:pathLst>
            </a:custGeom>
            <a:grpFill/>
            <a:ln w="3175" cap="flat">
              <a:noFill/>
              <a:prstDash val="solid"/>
              <a:miter lim="800000"/>
              <a:headEnd/>
              <a:tailEnd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dirty="0">
                <a:solidFill>
                  <a:prstClr val="black"/>
                </a:solidFill>
                <a:latin typeface="+mn-lt"/>
                <a:ea typeface="造字工房悦黑体验版常规体" pitchFamily="50" charset="-122"/>
              </a:endParaRPr>
            </a:p>
          </p:txBody>
        </p:sp>
        <p:sp>
          <p:nvSpPr>
            <p:cNvPr id="210" name="Freeform 133"/>
            <p:cNvSpPr>
              <a:spLocks noEditPoints="1"/>
            </p:cNvSpPr>
            <p:nvPr/>
          </p:nvSpPr>
          <p:spPr bwMode="auto">
            <a:xfrm>
              <a:off x="5512060" y="2479368"/>
              <a:ext cx="123198" cy="117511"/>
            </a:xfrm>
            <a:custGeom>
              <a:avLst/>
              <a:gdLst/>
              <a:ahLst/>
              <a:cxnLst>
                <a:cxn ang="0">
                  <a:pos x="27" y="20"/>
                </a:cxn>
                <a:cxn ang="0">
                  <a:pos x="27" y="12"/>
                </a:cxn>
                <a:cxn ang="0">
                  <a:pos x="28" y="2"/>
                </a:cxn>
                <a:cxn ang="0">
                  <a:pos x="20" y="7"/>
                </a:cxn>
                <a:cxn ang="0">
                  <a:pos x="13" y="10"/>
                </a:cxn>
                <a:cxn ang="0">
                  <a:pos x="14" y="15"/>
                </a:cxn>
                <a:cxn ang="0">
                  <a:pos x="7" y="12"/>
                </a:cxn>
                <a:cxn ang="0">
                  <a:pos x="2" y="20"/>
                </a:cxn>
                <a:cxn ang="0">
                  <a:pos x="2" y="33"/>
                </a:cxn>
                <a:cxn ang="0">
                  <a:pos x="6" y="43"/>
                </a:cxn>
                <a:cxn ang="0">
                  <a:pos x="8" y="48"/>
                </a:cxn>
                <a:cxn ang="0">
                  <a:pos x="18" y="49"/>
                </a:cxn>
                <a:cxn ang="0">
                  <a:pos x="22" y="48"/>
                </a:cxn>
                <a:cxn ang="0">
                  <a:pos x="18" y="42"/>
                </a:cxn>
                <a:cxn ang="0">
                  <a:pos x="24" y="44"/>
                </a:cxn>
                <a:cxn ang="0">
                  <a:pos x="32" y="43"/>
                </a:cxn>
                <a:cxn ang="0">
                  <a:pos x="28" y="36"/>
                </a:cxn>
                <a:cxn ang="0">
                  <a:pos x="22" y="36"/>
                </a:cxn>
                <a:cxn ang="0">
                  <a:pos x="26" y="29"/>
                </a:cxn>
                <a:cxn ang="0">
                  <a:pos x="33" y="25"/>
                </a:cxn>
                <a:cxn ang="0">
                  <a:pos x="27" y="20"/>
                </a:cxn>
                <a:cxn ang="0">
                  <a:pos x="53" y="30"/>
                </a:cxn>
                <a:cxn ang="0">
                  <a:pos x="49" y="32"/>
                </a:cxn>
                <a:cxn ang="0">
                  <a:pos x="45" y="30"/>
                </a:cxn>
                <a:cxn ang="0">
                  <a:pos x="38" y="33"/>
                </a:cxn>
                <a:cxn ang="0">
                  <a:pos x="42" y="43"/>
                </a:cxn>
                <a:cxn ang="0">
                  <a:pos x="39" y="46"/>
                </a:cxn>
                <a:cxn ang="0">
                  <a:pos x="42" y="51"/>
                </a:cxn>
                <a:cxn ang="0">
                  <a:pos x="50" y="42"/>
                </a:cxn>
                <a:cxn ang="0">
                  <a:pos x="53" y="30"/>
                </a:cxn>
              </a:cxnLst>
              <a:rect l="0" t="0" r="r" b="b"/>
              <a:pathLst>
                <a:path w="54" h="52">
                  <a:moveTo>
                    <a:pt x="27" y="20"/>
                  </a:moveTo>
                  <a:cubicBezTo>
                    <a:pt x="26" y="19"/>
                    <a:pt x="25" y="13"/>
                    <a:pt x="27" y="12"/>
                  </a:cubicBezTo>
                  <a:cubicBezTo>
                    <a:pt x="29" y="10"/>
                    <a:pt x="30" y="4"/>
                    <a:pt x="28" y="2"/>
                  </a:cubicBezTo>
                  <a:cubicBezTo>
                    <a:pt x="27" y="0"/>
                    <a:pt x="21" y="2"/>
                    <a:pt x="20" y="7"/>
                  </a:cubicBezTo>
                  <a:cubicBezTo>
                    <a:pt x="20" y="11"/>
                    <a:pt x="15" y="9"/>
                    <a:pt x="13" y="10"/>
                  </a:cubicBezTo>
                  <a:cubicBezTo>
                    <a:pt x="12" y="11"/>
                    <a:pt x="16" y="13"/>
                    <a:pt x="14" y="15"/>
                  </a:cubicBezTo>
                  <a:cubicBezTo>
                    <a:pt x="12" y="17"/>
                    <a:pt x="11" y="12"/>
                    <a:pt x="7" y="12"/>
                  </a:cubicBezTo>
                  <a:cubicBezTo>
                    <a:pt x="4" y="11"/>
                    <a:pt x="4" y="17"/>
                    <a:pt x="2" y="20"/>
                  </a:cubicBezTo>
                  <a:cubicBezTo>
                    <a:pt x="0" y="23"/>
                    <a:pt x="1" y="29"/>
                    <a:pt x="2" y="33"/>
                  </a:cubicBezTo>
                  <a:cubicBezTo>
                    <a:pt x="2" y="37"/>
                    <a:pt x="7" y="39"/>
                    <a:pt x="6" y="43"/>
                  </a:cubicBezTo>
                  <a:cubicBezTo>
                    <a:pt x="5" y="44"/>
                    <a:pt x="7" y="46"/>
                    <a:pt x="8" y="48"/>
                  </a:cubicBezTo>
                  <a:cubicBezTo>
                    <a:pt x="12" y="48"/>
                    <a:pt x="16" y="48"/>
                    <a:pt x="18" y="49"/>
                  </a:cubicBezTo>
                  <a:cubicBezTo>
                    <a:pt x="19" y="49"/>
                    <a:pt x="20" y="49"/>
                    <a:pt x="22" y="48"/>
                  </a:cubicBezTo>
                  <a:cubicBezTo>
                    <a:pt x="21" y="46"/>
                    <a:pt x="17" y="44"/>
                    <a:pt x="18" y="42"/>
                  </a:cubicBezTo>
                  <a:cubicBezTo>
                    <a:pt x="18" y="40"/>
                    <a:pt x="21" y="42"/>
                    <a:pt x="24" y="44"/>
                  </a:cubicBezTo>
                  <a:cubicBezTo>
                    <a:pt x="26" y="46"/>
                    <a:pt x="31" y="46"/>
                    <a:pt x="32" y="43"/>
                  </a:cubicBezTo>
                  <a:cubicBezTo>
                    <a:pt x="32" y="42"/>
                    <a:pt x="31" y="35"/>
                    <a:pt x="28" y="36"/>
                  </a:cubicBezTo>
                  <a:cubicBezTo>
                    <a:pt x="24" y="38"/>
                    <a:pt x="24" y="37"/>
                    <a:pt x="22" y="36"/>
                  </a:cubicBezTo>
                  <a:cubicBezTo>
                    <a:pt x="21" y="34"/>
                    <a:pt x="25" y="31"/>
                    <a:pt x="26" y="29"/>
                  </a:cubicBezTo>
                  <a:cubicBezTo>
                    <a:pt x="26" y="26"/>
                    <a:pt x="32" y="27"/>
                    <a:pt x="33" y="25"/>
                  </a:cubicBezTo>
                  <a:cubicBezTo>
                    <a:pt x="34" y="23"/>
                    <a:pt x="29" y="20"/>
                    <a:pt x="27" y="20"/>
                  </a:cubicBezTo>
                  <a:close/>
                  <a:moveTo>
                    <a:pt x="53" y="30"/>
                  </a:moveTo>
                  <a:cubicBezTo>
                    <a:pt x="51" y="29"/>
                    <a:pt x="50" y="32"/>
                    <a:pt x="49" y="32"/>
                  </a:cubicBezTo>
                  <a:cubicBezTo>
                    <a:pt x="47" y="33"/>
                    <a:pt x="46" y="26"/>
                    <a:pt x="45" y="30"/>
                  </a:cubicBezTo>
                  <a:cubicBezTo>
                    <a:pt x="44" y="33"/>
                    <a:pt x="41" y="28"/>
                    <a:pt x="38" y="33"/>
                  </a:cubicBezTo>
                  <a:cubicBezTo>
                    <a:pt x="34" y="38"/>
                    <a:pt x="40" y="42"/>
                    <a:pt x="42" y="43"/>
                  </a:cubicBezTo>
                  <a:cubicBezTo>
                    <a:pt x="44" y="45"/>
                    <a:pt x="42" y="47"/>
                    <a:pt x="39" y="46"/>
                  </a:cubicBezTo>
                  <a:cubicBezTo>
                    <a:pt x="36" y="46"/>
                    <a:pt x="38" y="51"/>
                    <a:pt x="42" y="51"/>
                  </a:cubicBezTo>
                  <a:cubicBezTo>
                    <a:pt x="46" y="52"/>
                    <a:pt x="50" y="44"/>
                    <a:pt x="50" y="42"/>
                  </a:cubicBezTo>
                  <a:cubicBezTo>
                    <a:pt x="49" y="40"/>
                    <a:pt x="54" y="31"/>
                    <a:pt x="53" y="30"/>
                  </a:cubicBezTo>
                  <a:close/>
                </a:path>
              </a:pathLst>
            </a:custGeom>
            <a:grpFill/>
            <a:ln w="3175" cap="flat">
              <a:noFill/>
              <a:prstDash val="solid"/>
              <a:miter lim="800000"/>
              <a:headEnd/>
              <a:tailEnd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dirty="0">
                <a:solidFill>
                  <a:prstClr val="black"/>
                </a:solidFill>
                <a:latin typeface="+mn-lt"/>
                <a:ea typeface="造字工房悦黑体验版常规体" pitchFamily="50" charset="-122"/>
              </a:endParaRPr>
            </a:p>
          </p:txBody>
        </p:sp>
        <p:sp>
          <p:nvSpPr>
            <p:cNvPr id="211" name="Freeform 134"/>
            <p:cNvSpPr>
              <a:spLocks noEditPoints="1"/>
            </p:cNvSpPr>
            <p:nvPr/>
          </p:nvSpPr>
          <p:spPr bwMode="auto">
            <a:xfrm>
              <a:off x="5597350" y="2009322"/>
              <a:ext cx="318418" cy="562918"/>
            </a:xfrm>
            <a:custGeom>
              <a:avLst/>
              <a:gdLst/>
              <a:ahLst/>
              <a:cxnLst>
                <a:cxn ang="0">
                  <a:pos x="137" y="53"/>
                </a:cxn>
                <a:cxn ang="0">
                  <a:pos x="135" y="33"/>
                </a:cxn>
                <a:cxn ang="0">
                  <a:pos x="118" y="12"/>
                </a:cxn>
                <a:cxn ang="0">
                  <a:pos x="98" y="11"/>
                </a:cxn>
                <a:cxn ang="0">
                  <a:pos x="79" y="11"/>
                </a:cxn>
                <a:cxn ang="0">
                  <a:pos x="68" y="23"/>
                </a:cxn>
                <a:cxn ang="0">
                  <a:pos x="56" y="37"/>
                </a:cxn>
                <a:cxn ang="0">
                  <a:pos x="47" y="51"/>
                </a:cxn>
                <a:cxn ang="0">
                  <a:pos x="37" y="60"/>
                </a:cxn>
                <a:cxn ang="0">
                  <a:pos x="29" y="85"/>
                </a:cxn>
                <a:cxn ang="0">
                  <a:pos x="31" y="97"/>
                </a:cxn>
                <a:cxn ang="0">
                  <a:pos x="12" y="105"/>
                </a:cxn>
                <a:cxn ang="0">
                  <a:pos x="11" y="127"/>
                </a:cxn>
                <a:cxn ang="0">
                  <a:pos x="18" y="146"/>
                </a:cxn>
                <a:cxn ang="0">
                  <a:pos x="15" y="157"/>
                </a:cxn>
                <a:cxn ang="0">
                  <a:pos x="8" y="171"/>
                </a:cxn>
                <a:cxn ang="0">
                  <a:pos x="3" y="187"/>
                </a:cxn>
                <a:cxn ang="0">
                  <a:pos x="0" y="188"/>
                </a:cxn>
                <a:cxn ang="0">
                  <a:pos x="9" y="211"/>
                </a:cxn>
                <a:cxn ang="0">
                  <a:pos x="17" y="230"/>
                </a:cxn>
                <a:cxn ang="0">
                  <a:pos x="20" y="244"/>
                </a:cxn>
                <a:cxn ang="0">
                  <a:pos x="33" y="238"/>
                </a:cxn>
                <a:cxn ang="0">
                  <a:pos x="46" y="233"/>
                </a:cxn>
                <a:cxn ang="0">
                  <a:pos x="57" y="230"/>
                </a:cxn>
                <a:cxn ang="0">
                  <a:pos x="59" y="220"/>
                </a:cxn>
                <a:cxn ang="0">
                  <a:pos x="61" y="196"/>
                </a:cxn>
                <a:cxn ang="0">
                  <a:pos x="77" y="179"/>
                </a:cxn>
                <a:cxn ang="0">
                  <a:pos x="73" y="158"/>
                </a:cxn>
                <a:cxn ang="0">
                  <a:pos x="64" y="144"/>
                </a:cxn>
                <a:cxn ang="0">
                  <a:pos x="71" y="124"/>
                </a:cxn>
                <a:cxn ang="0">
                  <a:pos x="84" y="110"/>
                </a:cxn>
                <a:cxn ang="0">
                  <a:pos x="112" y="91"/>
                </a:cxn>
                <a:cxn ang="0">
                  <a:pos x="115" y="71"/>
                </a:cxn>
                <a:cxn ang="0">
                  <a:pos x="134" y="64"/>
                </a:cxn>
                <a:cxn ang="0">
                  <a:pos x="139" y="58"/>
                </a:cxn>
                <a:cxn ang="0">
                  <a:pos x="75" y="220"/>
                </a:cxn>
              </a:cxnLst>
              <a:rect l="0" t="0" r="r" b="b"/>
              <a:pathLst>
                <a:path w="140" h="247">
                  <a:moveTo>
                    <a:pt x="139" y="58"/>
                  </a:moveTo>
                  <a:cubicBezTo>
                    <a:pt x="137" y="57"/>
                    <a:pt x="134" y="53"/>
                    <a:pt x="137" y="53"/>
                  </a:cubicBezTo>
                  <a:cubicBezTo>
                    <a:pt x="139" y="53"/>
                    <a:pt x="140" y="44"/>
                    <a:pt x="137" y="43"/>
                  </a:cubicBezTo>
                  <a:cubicBezTo>
                    <a:pt x="134" y="41"/>
                    <a:pt x="137" y="34"/>
                    <a:pt x="135" y="33"/>
                  </a:cubicBezTo>
                  <a:cubicBezTo>
                    <a:pt x="132" y="31"/>
                    <a:pt x="134" y="26"/>
                    <a:pt x="134" y="22"/>
                  </a:cubicBezTo>
                  <a:cubicBezTo>
                    <a:pt x="135" y="18"/>
                    <a:pt x="124" y="15"/>
                    <a:pt x="118" y="12"/>
                  </a:cubicBezTo>
                  <a:cubicBezTo>
                    <a:pt x="112" y="10"/>
                    <a:pt x="109" y="5"/>
                    <a:pt x="105" y="3"/>
                  </a:cubicBezTo>
                  <a:cubicBezTo>
                    <a:pt x="100" y="0"/>
                    <a:pt x="98" y="7"/>
                    <a:pt x="98" y="11"/>
                  </a:cubicBezTo>
                  <a:cubicBezTo>
                    <a:pt x="98" y="16"/>
                    <a:pt x="94" y="16"/>
                    <a:pt x="91" y="13"/>
                  </a:cubicBezTo>
                  <a:cubicBezTo>
                    <a:pt x="87" y="11"/>
                    <a:pt x="84" y="13"/>
                    <a:pt x="79" y="11"/>
                  </a:cubicBezTo>
                  <a:cubicBezTo>
                    <a:pt x="74" y="9"/>
                    <a:pt x="76" y="16"/>
                    <a:pt x="76" y="19"/>
                  </a:cubicBezTo>
                  <a:cubicBezTo>
                    <a:pt x="76" y="23"/>
                    <a:pt x="71" y="23"/>
                    <a:pt x="68" y="23"/>
                  </a:cubicBezTo>
                  <a:cubicBezTo>
                    <a:pt x="64" y="23"/>
                    <a:pt x="59" y="25"/>
                    <a:pt x="59" y="29"/>
                  </a:cubicBezTo>
                  <a:cubicBezTo>
                    <a:pt x="59" y="33"/>
                    <a:pt x="54" y="35"/>
                    <a:pt x="56" y="37"/>
                  </a:cubicBezTo>
                  <a:cubicBezTo>
                    <a:pt x="57" y="39"/>
                    <a:pt x="55" y="41"/>
                    <a:pt x="53" y="43"/>
                  </a:cubicBezTo>
                  <a:cubicBezTo>
                    <a:pt x="51" y="44"/>
                    <a:pt x="49" y="50"/>
                    <a:pt x="47" y="51"/>
                  </a:cubicBezTo>
                  <a:cubicBezTo>
                    <a:pt x="46" y="53"/>
                    <a:pt x="48" y="56"/>
                    <a:pt x="45" y="58"/>
                  </a:cubicBezTo>
                  <a:cubicBezTo>
                    <a:pt x="42" y="60"/>
                    <a:pt x="38" y="58"/>
                    <a:pt x="37" y="60"/>
                  </a:cubicBezTo>
                  <a:cubicBezTo>
                    <a:pt x="35" y="62"/>
                    <a:pt x="37" y="65"/>
                    <a:pt x="36" y="70"/>
                  </a:cubicBezTo>
                  <a:cubicBezTo>
                    <a:pt x="36" y="75"/>
                    <a:pt x="32" y="80"/>
                    <a:pt x="29" y="85"/>
                  </a:cubicBezTo>
                  <a:cubicBezTo>
                    <a:pt x="25" y="89"/>
                    <a:pt x="30" y="90"/>
                    <a:pt x="31" y="91"/>
                  </a:cubicBezTo>
                  <a:cubicBezTo>
                    <a:pt x="33" y="91"/>
                    <a:pt x="33" y="94"/>
                    <a:pt x="31" y="97"/>
                  </a:cubicBezTo>
                  <a:cubicBezTo>
                    <a:pt x="30" y="100"/>
                    <a:pt x="26" y="98"/>
                    <a:pt x="24" y="97"/>
                  </a:cubicBezTo>
                  <a:cubicBezTo>
                    <a:pt x="22" y="97"/>
                    <a:pt x="16" y="100"/>
                    <a:pt x="12" y="105"/>
                  </a:cubicBezTo>
                  <a:cubicBezTo>
                    <a:pt x="9" y="110"/>
                    <a:pt x="10" y="114"/>
                    <a:pt x="11" y="116"/>
                  </a:cubicBezTo>
                  <a:cubicBezTo>
                    <a:pt x="12" y="119"/>
                    <a:pt x="9" y="122"/>
                    <a:pt x="11" y="127"/>
                  </a:cubicBezTo>
                  <a:cubicBezTo>
                    <a:pt x="14" y="133"/>
                    <a:pt x="10" y="134"/>
                    <a:pt x="11" y="138"/>
                  </a:cubicBezTo>
                  <a:cubicBezTo>
                    <a:pt x="11" y="142"/>
                    <a:pt x="18" y="142"/>
                    <a:pt x="18" y="146"/>
                  </a:cubicBezTo>
                  <a:cubicBezTo>
                    <a:pt x="19" y="151"/>
                    <a:pt x="16" y="152"/>
                    <a:pt x="14" y="152"/>
                  </a:cubicBezTo>
                  <a:cubicBezTo>
                    <a:pt x="12" y="152"/>
                    <a:pt x="12" y="156"/>
                    <a:pt x="15" y="157"/>
                  </a:cubicBezTo>
                  <a:cubicBezTo>
                    <a:pt x="17" y="159"/>
                    <a:pt x="16" y="166"/>
                    <a:pt x="15" y="168"/>
                  </a:cubicBezTo>
                  <a:cubicBezTo>
                    <a:pt x="14" y="170"/>
                    <a:pt x="7" y="168"/>
                    <a:pt x="8" y="171"/>
                  </a:cubicBezTo>
                  <a:cubicBezTo>
                    <a:pt x="8" y="174"/>
                    <a:pt x="6" y="178"/>
                    <a:pt x="6" y="180"/>
                  </a:cubicBezTo>
                  <a:cubicBezTo>
                    <a:pt x="6" y="182"/>
                    <a:pt x="6" y="189"/>
                    <a:pt x="3" y="187"/>
                  </a:cubicBezTo>
                  <a:cubicBezTo>
                    <a:pt x="3" y="187"/>
                    <a:pt x="1" y="187"/>
                    <a:pt x="0" y="187"/>
                  </a:cubicBezTo>
                  <a:cubicBezTo>
                    <a:pt x="0" y="187"/>
                    <a:pt x="0" y="188"/>
                    <a:pt x="0" y="188"/>
                  </a:cubicBezTo>
                  <a:cubicBezTo>
                    <a:pt x="0" y="192"/>
                    <a:pt x="1" y="196"/>
                    <a:pt x="5" y="199"/>
                  </a:cubicBezTo>
                  <a:cubicBezTo>
                    <a:pt x="9" y="202"/>
                    <a:pt x="6" y="207"/>
                    <a:pt x="9" y="211"/>
                  </a:cubicBezTo>
                  <a:cubicBezTo>
                    <a:pt x="12" y="215"/>
                    <a:pt x="11" y="218"/>
                    <a:pt x="15" y="221"/>
                  </a:cubicBezTo>
                  <a:cubicBezTo>
                    <a:pt x="18" y="224"/>
                    <a:pt x="18" y="226"/>
                    <a:pt x="17" y="230"/>
                  </a:cubicBezTo>
                  <a:cubicBezTo>
                    <a:pt x="15" y="234"/>
                    <a:pt x="20" y="233"/>
                    <a:pt x="20" y="235"/>
                  </a:cubicBezTo>
                  <a:cubicBezTo>
                    <a:pt x="20" y="237"/>
                    <a:pt x="19" y="242"/>
                    <a:pt x="20" y="244"/>
                  </a:cubicBezTo>
                  <a:cubicBezTo>
                    <a:pt x="21" y="247"/>
                    <a:pt x="24" y="244"/>
                    <a:pt x="29" y="244"/>
                  </a:cubicBezTo>
                  <a:cubicBezTo>
                    <a:pt x="34" y="244"/>
                    <a:pt x="33" y="241"/>
                    <a:pt x="33" y="238"/>
                  </a:cubicBezTo>
                  <a:cubicBezTo>
                    <a:pt x="33" y="234"/>
                    <a:pt x="36" y="236"/>
                    <a:pt x="37" y="234"/>
                  </a:cubicBezTo>
                  <a:cubicBezTo>
                    <a:pt x="37" y="232"/>
                    <a:pt x="42" y="231"/>
                    <a:pt x="46" y="233"/>
                  </a:cubicBezTo>
                  <a:cubicBezTo>
                    <a:pt x="50" y="235"/>
                    <a:pt x="52" y="232"/>
                    <a:pt x="53" y="228"/>
                  </a:cubicBezTo>
                  <a:cubicBezTo>
                    <a:pt x="53" y="224"/>
                    <a:pt x="55" y="229"/>
                    <a:pt x="57" y="230"/>
                  </a:cubicBezTo>
                  <a:cubicBezTo>
                    <a:pt x="58" y="230"/>
                    <a:pt x="61" y="223"/>
                    <a:pt x="63" y="219"/>
                  </a:cubicBezTo>
                  <a:cubicBezTo>
                    <a:pt x="65" y="214"/>
                    <a:pt x="63" y="215"/>
                    <a:pt x="59" y="220"/>
                  </a:cubicBezTo>
                  <a:cubicBezTo>
                    <a:pt x="55" y="224"/>
                    <a:pt x="57" y="215"/>
                    <a:pt x="59" y="212"/>
                  </a:cubicBezTo>
                  <a:cubicBezTo>
                    <a:pt x="60" y="208"/>
                    <a:pt x="60" y="198"/>
                    <a:pt x="61" y="196"/>
                  </a:cubicBezTo>
                  <a:cubicBezTo>
                    <a:pt x="61" y="193"/>
                    <a:pt x="62" y="190"/>
                    <a:pt x="67" y="189"/>
                  </a:cubicBezTo>
                  <a:cubicBezTo>
                    <a:pt x="72" y="188"/>
                    <a:pt x="78" y="182"/>
                    <a:pt x="77" y="179"/>
                  </a:cubicBezTo>
                  <a:cubicBezTo>
                    <a:pt x="76" y="177"/>
                    <a:pt x="84" y="173"/>
                    <a:pt x="84" y="170"/>
                  </a:cubicBezTo>
                  <a:cubicBezTo>
                    <a:pt x="84" y="168"/>
                    <a:pt x="76" y="160"/>
                    <a:pt x="73" y="158"/>
                  </a:cubicBezTo>
                  <a:cubicBezTo>
                    <a:pt x="70" y="157"/>
                    <a:pt x="65" y="158"/>
                    <a:pt x="65" y="156"/>
                  </a:cubicBezTo>
                  <a:cubicBezTo>
                    <a:pt x="66" y="154"/>
                    <a:pt x="64" y="147"/>
                    <a:pt x="64" y="144"/>
                  </a:cubicBezTo>
                  <a:cubicBezTo>
                    <a:pt x="63" y="140"/>
                    <a:pt x="68" y="136"/>
                    <a:pt x="68" y="133"/>
                  </a:cubicBezTo>
                  <a:cubicBezTo>
                    <a:pt x="68" y="129"/>
                    <a:pt x="68" y="125"/>
                    <a:pt x="71" y="124"/>
                  </a:cubicBezTo>
                  <a:cubicBezTo>
                    <a:pt x="74" y="123"/>
                    <a:pt x="72" y="120"/>
                    <a:pt x="76" y="119"/>
                  </a:cubicBezTo>
                  <a:cubicBezTo>
                    <a:pt x="80" y="118"/>
                    <a:pt x="80" y="112"/>
                    <a:pt x="84" y="110"/>
                  </a:cubicBezTo>
                  <a:cubicBezTo>
                    <a:pt x="89" y="108"/>
                    <a:pt x="89" y="107"/>
                    <a:pt x="95" y="104"/>
                  </a:cubicBezTo>
                  <a:cubicBezTo>
                    <a:pt x="101" y="101"/>
                    <a:pt x="110" y="94"/>
                    <a:pt x="112" y="91"/>
                  </a:cubicBezTo>
                  <a:cubicBezTo>
                    <a:pt x="114" y="87"/>
                    <a:pt x="106" y="84"/>
                    <a:pt x="111" y="80"/>
                  </a:cubicBezTo>
                  <a:cubicBezTo>
                    <a:pt x="116" y="76"/>
                    <a:pt x="112" y="72"/>
                    <a:pt x="115" y="71"/>
                  </a:cubicBezTo>
                  <a:cubicBezTo>
                    <a:pt x="119" y="69"/>
                    <a:pt x="120" y="68"/>
                    <a:pt x="123" y="65"/>
                  </a:cubicBezTo>
                  <a:cubicBezTo>
                    <a:pt x="125" y="62"/>
                    <a:pt x="128" y="65"/>
                    <a:pt x="134" y="64"/>
                  </a:cubicBezTo>
                  <a:cubicBezTo>
                    <a:pt x="137" y="63"/>
                    <a:pt x="139" y="63"/>
                    <a:pt x="140" y="64"/>
                  </a:cubicBezTo>
                  <a:cubicBezTo>
                    <a:pt x="140" y="61"/>
                    <a:pt x="140" y="59"/>
                    <a:pt x="139" y="58"/>
                  </a:cubicBezTo>
                  <a:close/>
                  <a:moveTo>
                    <a:pt x="83" y="205"/>
                  </a:moveTo>
                  <a:cubicBezTo>
                    <a:pt x="76" y="205"/>
                    <a:pt x="73" y="218"/>
                    <a:pt x="75" y="220"/>
                  </a:cubicBezTo>
                  <a:cubicBezTo>
                    <a:pt x="76" y="221"/>
                    <a:pt x="89" y="205"/>
                    <a:pt x="83" y="205"/>
                  </a:cubicBezTo>
                  <a:close/>
                </a:path>
              </a:pathLst>
            </a:custGeom>
            <a:grpFill/>
            <a:ln w="3175" cap="flat">
              <a:noFill/>
              <a:prstDash val="solid"/>
              <a:miter lim="800000"/>
              <a:headEnd/>
              <a:tailEnd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dirty="0">
                <a:solidFill>
                  <a:prstClr val="black"/>
                </a:solidFill>
                <a:latin typeface="+mn-lt"/>
                <a:ea typeface="造字工房悦黑体验版常规体" pitchFamily="50" charset="-122"/>
              </a:endParaRPr>
            </a:p>
          </p:txBody>
        </p:sp>
        <p:sp>
          <p:nvSpPr>
            <p:cNvPr id="212" name="Freeform 135"/>
            <p:cNvSpPr>
              <a:spLocks noEditPoints="1"/>
            </p:cNvSpPr>
            <p:nvPr/>
          </p:nvSpPr>
          <p:spPr bwMode="auto">
            <a:xfrm>
              <a:off x="5858908" y="2405449"/>
              <a:ext cx="163000" cy="79605"/>
            </a:xfrm>
            <a:custGeom>
              <a:avLst/>
              <a:gdLst/>
              <a:ahLst/>
              <a:cxnLst>
                <a:cxn ang="0">
                  <a:pos x="66" y="10"/>
                </a:cxn>
                <a:cxn ang="0">
                  <a:pos x="69" y="2"/>
                </a:cxn>
                <a:cxn ang="0">
                  <a:pos x="66" y="4"/>
                </a:cxn>
                <a:cxn ang="0">
                  <a:pos x="45" y="1"/>
                </a:cxn>
                <a:cxn ang="0">
                  <a:pos x="24" y="6"/>
                </a:cxn>
                <a:cxn ang="0">
                  <a:pos x="17" y="12"/>
                </a:cxn>
                <a:cxn ang="0">
                  <a:pos x="19" y="19"/>
                </a:cxn>
                <a:cxn ang="0">
                  <a:pos x="26" y="23"/>
                </a:cxn>
                <a:cxn ang="0">
                  <a:pos x="28" y="28"/>
                </a:cxn>
                <a:cxn ang="0">
                  <a:pos x="28" y="28"/>
                </a:cxn>
                <a:cxn ang="0">
                  <a:pos x="40" y="28"/>
                </a:cxn>
                <a:cxn ang="0">
                  <a:pos x="52" y="34"/>
                </a:cxn>
                <a:cxn ang="0">
                  <a:pos x="62" y="35"/>
                </a:cxn>
                <a:cxn ang="0">
                  <a:pos x="63" y="32"/>
                </a:cxn>
                <a:cxn ang="0">
                  <a:pos x="66" y="28"/>
                </a:cxn>
                <a:cxn ang="0">
                  <a:pos x="63" y="22"/>
                </a:cxn>
                <a:cxn ang="0">
                  <a:pos x="63" y="16"/>
                </a:cxn>
                <a:cxn ang="0">
                  <a:pos x="66" y="10"/>
                </a:cxn>
                <a:cxn ang="0">
                  <a:pos x="7" y="18"/>
                </a:cxn>
                <a:cxn ang="0">
                  <a:pos x="3" y="28"/>
                </a:cxn>
                <a:cxn ang="0">
                  <a:pos x="15" y="20"/>
                </a:cxn>
                <a:cxn ang="0">
                  <a:pos x="7" y="18"/>
                </a:cxn>
                <a:cxn ang="0">
                  <a:pos x="12" y="13"/>
                </a:cxn>
                <a:cxn ang="0">
                  <a:pos x="5" y="14"/>
                </a:cxn>
                <a:cxn ang="0">
                  <a:pos x="12" y="13"/>
                </a:cxn>
              </a:cxnLst>
              <a:rect l="0" t="0" r="r" b="b"/>
              <a:pathLst>
                <a:path w="71" h="35">
                  <a:moveTo>
                    <a:pt x="66" y="10"/>
                  </a:moveTo>
                  <a:cubicBezTo>
                    <a:pt x="68" y="7"/>
                    <a:pt x="71" y="6"/>
                    <a:pt x="69" y="2"/>
                  </a:cubicBezTo>
                  <a:cubicBezTo>
                    <a:pt x="68" y="3"/>
                    <a:pt x="67" y="3"/>
                    <a:pt x="66" y="4"/>
                  </a:cubicBezTo>
                  <a:cubicBezTo>
                    <a:pt x="61" y="5"/>
                    <a:pt x="51" y="0"/>
                    <a:pt x="45" y="1"/>
                  </a:cubicBezTo>
                  <a:cubicBezTo>
                    <a:pt x="39" y="3"/>
                    <a:pt x="27" y="3"/>
                    <a:pt x="24" y="6"/>
                  </a:cubicBezTo>
                  <a:cubicBezTo>
                    <a:pt x="21" y="9"/>
                    <a:pt x="14" y="9"/>
                    <a:pt x="17" y="12"/>
                  </a:cubicBezTo>
                  <a:cubicBezTo>
                    <a:pt x="20" y="15"/>
                    <a:pt x="17" y="16"/>
                    <a:pt x="19" y="19"/>
                  </a:cubicBezTo>
                  <a:cubicBezTo>
                    <a:pt x="22" y="22"/>
                    <a:pt x="23" y="24"/>
                    <a:pt x="26" y="23"/>
                  </a:cubicBezTo>
                  <a:cubicBezTo>
                    <a:pt x="29" y="22"/>
                    <a:pt x="32" y="24"/>
                    <a:pt x="28" y="28"/>
                  </a:cubicBezTo>
                  <a:cubicBezTo>
                    <a:pt x="28" y="28"/>
                    <a:pt x="28" y="28"/>
                    <a:pt x="28" y="28"/>
                  </a:cubicBezTo>
                  <a:cubicBezTo>
                    <a:pt x="34" y="27"/>
                    <a:pt x="39" y="27"/>
                    <a:pt x="40" y="28"/>
                  </a:cubicBezTo>
                  <a:cubicBezTo>
                    <a:pt x="42" y="29"/>
                    <a:pt x="50" y="35"/>
                    <a:pt x="52" y="34"/>
                  </a:cubicBezTo>
                  <a:cubicBezTo>
                    <a:pt x="53" y="34"/>
                    <a:pt x="58" y="34"/>
                    <a:pt x="62" y="35"/>
                  </a:cubicBezTo>
                  <a:cubicBezTo>
                    <a:pt x="62" y="34"/>
                    <a:pt x="62" y="32"/>
                    <a:pt x="63" y="32"/>
                  </a:cubicBezTo>
                  <a:cubicBezTo>
                    <a:pt x="64" y="31"/>
                    <a:pt x="68" y="31"/>
                    <a:pt x="66" y="28"/>
                  </a:cubicBezTo>
                  <a:cubicBezTo>
                    <a:pt x="64" y="26"/>
                    <a:pt x="64" y="25"/>
                    <a:pt x="63" y="22"/>
                  </a:cubicBezTo>
                  <a:cubicBezTo>
                    <a:pt x="63" y="19"/>
                    <a:pt x="62" y="18"/>
                    <a:pt x="63" y="16"/>
                  </a:cubicBezTo>
                  <a:cubicBezTo>
                    <a:pt x="63" y="14"/>
                    <a:pt x="65" y="13"/>
                    <a:pt x="66" y="10"/>
                  </a:cubicBezTo>
                  <a:close/>
                  <a:moveTo>
                    <a:pt x="7" y="18"/>
                  </a:moveTo>
                  <a:cubicBezTo>
                    <a:pt x="1" y="20"/>
                    <a:pt x="0" y="28"/>
                    <a:pt x="3" y="28"/>
                  </a:cubicBezTo>
                  <a:cubicBezTo>
                    <a:pt x="6" y="28"/>
                    <a:pt x="13" y="22"/>
                    <a:pt x="15" y="20"/>
                  </a:cubicBezTo>
                  <a:cubicBezTo>
                    <a:pt x="16" y="18"/>
                    <a:pt x="13" y="16"/>
                    <a:pt x="7" y="18"/>
                  </a:cubicBezTo>
                  <a:close/>
                  <a:moveTo>
                    <a:pt x="12" y="13"/>
                  </a:moveTo>
                  <a:cubicBezTo>
                    <a:pt x="14" y="11"/>
                    <a:pt x="3" y="12"/>
                    <a:pt x="5" y="14"/>
                  </a:cubicBezTo>
                  <a:cubicBezTo>
                    <a:pt x="7" y="16"/>
                    <a:pt x="11" y="16"/>
                    <a:pt x="12" y="13"/>
                  </a:cubicBezTo>
                  <a:close/>
                </a:path>
              </a:pathLst>
            </a:custGeom>
            <a:grpFill/>
            <a:ln w="3175" cap="flat">
              <a:noFill/>
              <a:prstDash val="solid"/>
              <a:miter lim="800000"/>
              <a:headEnd/>
              <a:tailEnd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dirty="0">
                <a:solidFill>
                  <a:prstClr val="black"/>
                </a:solidFill>
                <a:latin typeface="+mn-lt"/>
                <a:ea typeface="造字工房悦黑体验版常规体" pitchFamily="50" charset="-122"/>
              </a:endParaRPr>
            </a:p>
          </p:txBody>
        </p:sp>
        <p:sp>
          <p:nvSpPr>
            <p:cNvPr id="213" name="Freeform 136"/>
            <p:cNvSpPr>
              <a:spLocks/>
            </p:cNvSpPr>
            <p:nvPr/>
          </p:nvSpPr>
          <p:spPr bwMode="auto">
            <a:xfrm>
              <a:off x="6158373" y="4044924"/>
              <a:ext cx="206593" cy="252082"/>
            </a:xfrm>
            <a:custGeom>
              <a:avLst/>
              <a:gdLst/>
              <a:ahLst/>
              <a:cxnLst>
                <a:cxn ang="0">
                  <a:pos x="80" y="25"/>
                </a:cxn>
                <a:cxn ang="0">
                  <a:pos x="85" y="17"/>
                </a:cxn>
                <a:cxn ang="0">
                  <a:pos x="91" y="9"/>
                </a:cxn>
                <a:cxn ang="0">
                  <a:pos x="85" y="11"/>
                </a:cxn>
                <a:cxn ang="0">
                  <a:pos x="80" y="8"/>
                </a:cxn>
                <a:cxn ang="0">
                  <a:pos x="70" y="10"/>
                </a:cxn>
                <a:cxn ang="0">
                  <a:pos x="62" y="16"/>
                </a:cxn>
                <a:cxn ang="0">
                  <a:pos x="49" y="14"/>
                </a:cxn>
                <a:cxn ang="0">
                  <a:pos x="36" y="7"/>
                </a:cxn>
                <a:cxn ang="0">
                  <a:pos x="25" y="4"/>
                </a:cxn>
                <a:cxn ang="0">
                  <a:pos x="18" y="1"/>
                </a:cxn>
                <a:cxn ang="0">
                  <a:pos x="12" y="0"/>
                </a:cxn>
                <a:cxn ang="0">
                  <a:pos x="3" y="6"/>
                </a:cxn>
                <a:cxn ang="0">
                  <a:pos x="1" y="8"/>
                </a:cxn>
                <a:cxn ang="0">
                  <a:pos x="6" y="13"/>
                </a:cxn>
                <a:cxn ang="0">
                  <a:pos x="7" y="21"/>
                </a:cxn>
                <a:cxn ang="0">
                  <a:pos x="12" y="25"/>
                </a:cxn>
                <a:cxn ang="0">
                  <a:pos x="11" y="34"/>
                </a:cxn>
                <a:cxn ang="0">
                  <a:pos x="4" y="47"/>
                </a:cxn>
                <a:cxn ang="0">
                  <a:pos x="1" y="54"/>
                </a:cxn>
                <a:cxn ang="0">
                  <a:pos x="8" y="59"/>
                </a:cxn>
                <a:cxn ang="0">
                  <a:pos x="0" y="66"/>
                </a:cxn>
                <a:cxn ang="0">
                  <a:pos x="0" y="67"/>
                </a:cxn>
                <a:cxn ang="0">
                  <a:pos x="43" y="90"/>
                </a:cxn>
                <a:cxn ang="0">
                  <a:pos x="42" y="96"/>
                </a:cxn>
                <a:cxn ang="0">
                  <a:pos x="61" y="110"/>
                </a:cxn>
                <a:cxn ang="0">
                  <a:pos x="72" y="85"/>
                </a:cxn>
                <a:cxn ang="0">
                  <a:pos x="79" y="80"/>
                </a:cxn>
                <a:cxn ang="0">
                  <a:pos x="85" y="76"/>
                </a:cxn>
                <a:cxn ang="0">
                  <a:pos x="86" y="74"/>
                </a:cxn>
                <a:cxn ang="0">
                  <a:pos x="81" y="65"/>
                </a:cxn>
                <a:cxn ang="0">
                  <a:pos x="80" y="25"/>
                </a:cxn>
              </a:cxnLst>
              <a:rect l="0" t="0" r="r" b="b"/>
              <a:pathLst>
                <a:path w="91" h="110">
                  <a:moveTo>
                    <a:pt x="80" y="25"/>
                  </a:moveTo>
                  <a:cubicBezTo>
                    <a:pt x="85" y="17"/>
                    <a:pt x="85" y="17"/>
                    <a:pt x="85" y="17"/>
                  </a:cubicBezTo>
                  <a:cubicBezTo>
                    <a:pt x="91" y="9"/>
                    <a:pt x="91" y="9"/>
                    <a:pt x="91" y="9"/>
                  </a:cubicBezTo>
                  <a:cubicBezTo>
                    <a:pt x="88" y="10"/>
                    <a:pt x="86" y="10"/>
                    <a:pt x="85" y="11"/>
                  </a:cubicBezTo>
                  <a:cubicBezTo>
                    <a:pt x="83" y="12"/>
                    <a:pt x="80" y="10"/>
                    <a:pt x="80" y="8"/>
                  </a:cubicBezTo>
                  <a:cubicBezTo>
                    <a:pt x="79" y="7"/>
                    <a:pt x="74" y="8"/>
                    <a:pt x="70" y="10"/>
                  </a:cubicBezTo>
                  <a:cubicBezTo>
                    <a:pt x="66" y="13"/>
                    <a:pt x="64" y="17"/>
                    <a:pt x="62" y="16"/>
                  </a:cubicBezTo>
                  <a:cubicBezTo>
                    <a:pt x="61" y="15"/>
                    <a:pt x="52" y="14"/>
                    <a:pt x="49" y="14"/>
                  </a:cubicBezTo>
                  <a:cubicBezTo>
                    <a:pt x="47" y="14"/>
                    <a:pt x="39" y="9"/>
                    <a:pt x="36" y="7"/>
                  </a:cubicBezTo>
                  <a:cubicBezTo>
                    <a:pt x="34" y="4"/>
                    <a:pt x="27" y="5"/>
                    <a:pt x="25" y="4"/>
                  </a:cubicBezTo>
                  <a:cubicBezTo>
                    <a:pt x="23" y="3"/>
                    <a:pt x="20" y="3"/>
                    <a:pt x="18" y="1"/>
                  </a:cubicBezTo>
                  <a:cubicBezTo>
                    <a:pt x="17" y="0"/>
                    <a:pt x="14" y="0"/>
                    <a:pt x="12" y="0"/>
                  </a:cubicBezTo>
                  <a:cubicBezTo>
                    <a:pt x="9" y="1"/>
                    <a:pt x="3" y="4"/>
                    <a:pt x="3" y="6"/>
                  </a:cubicBezTo>
                  <a:cubicBezTo>
                    <a:pt x="2" y="7"/>
                    <a:pt x="2" y="8"/>
                    <a:pt x="1" y="8"/>
                  </a:cubicBezTo>
                  <a:cubicBezTo>
                    <a:pt x="6" y="13"/>
                    <a:pt x="6" y="13"/>
                    <a:pt x="6" y="13"/>
                  </a:cubicBezTo>
                  <a:cubicBezTo>
                    <a:pt x="7" y="21"/>
                    <a:pt x="7" y="21"/>
                    <a:pt x="7" y="21"/>
                  </a:cubicBezTo>
                  <a:cubicBezTo>
                    <a:pt x="12" y="25"/>
                    <a:pt x="12" y="25"/>
                    <a:pt x="12" y="25"/>
                  </a:cubicBezTo>
                  <a:cubicBezTo>
                    <a:pt x="12" y="25"/>
                    <a:pt x="12" y="30"/>
                    <a:pt x="11" y="34"/>
                  </a:cubicBezTo>
                  <a:cubicBezTo>
                    <a:pt x="11" y="39"/>
                    <a:pt x="7" y="45"/>
                    <a:pt x="4" y="47"/>
                  </a:cubicBezTo>
                  <a:cubicBezTo>
                    <a:pt x="3" y="48"/>
                    <a:pt x="2" y="51"/>
                    <a:pt x="1" y="54"/>
                  </a:cubicBezTo>
                  <a:cubicBezTo>
                    <a:pt x="5" y="56"/>
                    <a:pt x="8" y="57"/>
                    <a:pt x="8" y="59"/>
                  </a:cubicBezTo>
                  <a:cubicBezTo>
                    <a:pt x="8" y="61"/>
                    <a:pt x="0" y="60"/>
                    <a:pt x="0" y="66"/>
                  </a:cubicBezTo>
                  <a:cubicBezTo>
                    <a:pt x="0" y="66"/>
                    <a:pt x="0" y="67"/>
                    <a:pt x="0" y="67"/>
                  </a:cubicBezTo>
                  <a:cubicBezTo>
                    <a:pt x="43" y="90"/>
                    <a:pt x="43" y="90"/>
                    <a:pt x="43" y="90"/>
                  </a:cubicBezTo>
                  <a:cubicBezTo>
                    <a:pt x="42" y="96"/>
                    <a:pt x="42" y="96"/>
                    <a:pt x="42" y="96"/>
                  </a:cubicBezTo>
                  <a:cubicBezTo>
                    <a:pt x="42" y="96"/>
                    <a:pt x="52" y="103"/>
                    <a:pt x="61" y="110"/>
                  </a:cubicBezTo>
                  <a:cubicBezTo>
                    <a:pt x="65" y="99"/>
                    <a:pt x="71" y="88"/>
                    <a:pt x="72" y="85"/>
                  </a:cubicBezTo>
                  <a:cubicBezTo>
                    <a:pt x="75" y="82"/>
                    <a:pt x="77" y="82"/>
                    <a:pt x="79" y="80"/>
                  </a:cubicBezTo>
                  <a:cubicBezTo>
                    <a:pt x="81" y="77"/>
                    <a:pt x="82" y="81"/>
                    <a:pt x="85" y="76"/>
                  </a:cubicBezTo>
                  <a:cubicBezTo>
                    <a:pt x="86" y="75"/>
                    <a:pt x="86" y="75"/>
                    <a:pt x="86" y="74"/>
                  </a:cubicBezTo>
                  <a:cubicBezTo>
                    <a:pt x="81" y="65"/>
                    <a:pt x="81" y="65"/>
                    <a:pt x="81" y="65"/>
                  </a:cubicBezTo>
                  <a:lnTo>
                    <a:pt x="80" y="25"/>
                  </a:lnTo>
                  <a:close/>
                </a:path>
              </a:pathLst>
            </a:custGeom>
            <a:grpFill/>
            <a:ln w="3175" cap="flat">
              <a:noFill/>
              <a:prstDash val="solid"/>
              <a:miter lim="800000"/>
              <a:headEnd/>
              <a:tailEnd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dirty="0">
                <a:solidFill>
                  <a:prstClr val="black"/>
                </a:solidFill>
                <a:latin typeface="+mn-lt"/>
                <a:ea typeface="造字工房悦黑体验版常规体" pitchFamily="50" charset="-122"/>
              </a:endParaRPr>
            </a:p>
          </p:txBody>
        </p:sp>
        <p:sp>
          <p:nvSpPr>
            <p:cNvPr id="214" name="Freeform 137"/>
            <p:cNvSpPr>
              <a:spLocks/>
            </p:cNvSpPr>
            <p:nvPr/>
          </p:nvSpPr>
          <p:spPr bwMode="auto">
            <a:xfrm>
              <a:off x="6044652" y="4063877"/>
              <a:ext cx="140256" cy="145942"/>
            </a:xfrm>
            <a:custGeom>
              <a:avLst/>
              <a:gdLst/>
              <a:ahLst/>
              <a:cxnLst>
                <a:cxn ang="0">
                  <a:pos x="57" y="13"/>
                </a:cxn>
                <a:cxn ang="0">
                  <a:pos x="56" y="5"/>
                </a:cxn>
                <a:cxn ang="0">
                  <a:pos x="51" y="0"/>
                </a:cxn>
                <a:cxn ang="0">
                  <a:pos x="47" y="4"/>
                </a:cxn>
                <a:cxn ang="0">
                  <a:pos x="40" y="4"/>
                </a:cxn>
                <a:cxn ang="0">
                  <a:pos x="32" y="7"/>
                </a:cxn>
                <a:cxn ang="0">
                  <a:pos x="25" y="5"/>
                </a:cxn>
                <a:cxn ang="0">
                  <a:pos x="17" y="7"/>
                </a:cxn>
                <a:cxn ang="0">
                  <a:pos x="16" y="17"/>
                </a:cxn>
                <a:cxn ang="0">
                  <a:pos x="19" y="22"/>
                </a:cxn>
                <a:cxn ang="0">
                  <a:pos x="16" y="28"/>
                </a:cxn>
                <a:cxn ang="0">
                  <a:pos x="11" y="31"/>
                </a:cxn>
                <a:cxn ang="0">
                  <a:pos x="7" y="38"/>
                </a:cxn>
                <a:cxn ang="0">
                  <a:pos x="4" y="46"/>
                </a:cxn>
                <a:cxn ang="0">
                  <a:pos x="2" y="55"/>
                </a:cxn>
                <a:cxn ang="0">
                  <a:pos x="0" y="63"/>
                </a:cxn>
                <a:cxn ang="0">
                  <a:pos x="6" y="62"/>
                </a:cxn>
                <a:cxn ang="0">
                  <a:pos x="18" y="59"/>
                </a:cxn>
                <a:cxn ang="0">
                  <a:pos x="27" y="58"/>
                </a:cxn>
                <a:cxn ang="0">
                  <a:pos x="36" y="46"/>
                </a:cxn>
                <a:cxn ang="0">
                  <a:pos x="51" y="46"/>
                </a:cxn>
                <a:cxn ang="0">
                  <a:pos x="54" y="39"/>
                </a:cxn>
                <a:cxn ang="0">
                  <a:pos x="61" y="26"/>
                </a:cxn>
                <a:cxn ang="0">
                  <a:pos x="62" y="17"/>
                </a:cxn>
                <a:cxn ang="0">
                  <a:pos x="57" y="13"/>
                </a:cxn>
              </a:cxnLst>
              <a:rect l="0" t="0" r="r" b="b"/>
              <a:pathLst>
                <a:path w="62" h="64">
                  <a:moveTo>
                    <a:pt x="57" y="13"/>
                  </a:moveTo>
                  <a:cubicBezTo>
                    <a:pt x="56" y="5"/>
                    <a:pt x="56" y="5"/>
                    <a:pt x="56" y="5"/>
                  </a:cubicBezTo>
                  <a:cubicBezTo>
                    <a:pt x="51" y="0"/>
                    <a:pt x="51" y="0"/>
                    <a:pt x="51" y="0"/>
                  </a:cubicBezTo>
                  <a:cubicBezTo>
                    <a:pt x="50" y="1"/>
                    <a:pt x="48" y="3"/>
                    <a:pt x="47" y="4"/>
                  </a:cubicBezTo>
                  <a:cubicBezTo>
                    <a:pt x="47" y="6"/>
                    <a:pt x="42" y="5"/>
                    <a:pt x="40" y="4"/>
                  </a:cubicBezTo>
                  <a:cubicBezTo>
                    <a:pt x="38" y="3"/>
                    <a:pt x="33" y="6"/>
                    <a:pt x="32" y="7"/>
                  </a:cubicBezTo>
                  <a:cubicBezTo>
                    <a:pt x="31" y="9"/>
                    <a:pt x="28" y="4"/>
                    <a:pt x="25" y="5"/>
                  </a:cubicBezTo>
                  <a:cubicBezTo>
                    <a:pt x="23" y="5"/>
                    <a:pt x="17" y="7"/>
                    <a:pt x="17" y="7"/>
                  </a:cubicBezTo>
                  <a:cubicBezTo>
                    <a:pt x="17" y="7"/>
                    <a:pt x="16" y="14"/>
                    <a:pt x="16" y="17"/>
                  </a:cubicBezTo>
                  <a:cubicBezTo>
                    <a:pt x="16" y="20"/>
                    <a:pt x="19" y="20"/>
                    <a:pt x="19" y="22"/>
                  </a:cubicBezTo>
                  <a:cubicBezTo>
                    <a:pt x="19" y="25"/>
                    <a:pt x="16" y="27"/>
                    <a:pt x="16" y="28"/>
                  </a:cubicBezTo>
                  <a:cubicBezTo>
                    <a:pt x="16" y="30"/>
                    <a:pt x="14" y="31"/>
                    <a:pt x="11" y="31"/>
                  </a:cubicBezTo>
                  <a:cubicBezTo>
                    <a:pt x="9" y="32"/>
                    <a:pt x="9" y="36"/>
                    <a:pt x="7" y="38"/>
                  </a:cubicBezTo>
                  <a:cubicBezTo>
                    <a:pt x="5" y="39"/>
                    <a:pt x="6" y="43"/>
                    <a:pt x="4" y="46"/>
                  </a:cubicBezTo>
                  <a:cubicBezTo>
                    <a:pt x="3" y="48"/>
                    <a:pt x="2" y="52"/>
                    <a:pt x="2" y="55"/>
                  </a:cubicBezTo>
                  <a:cubicBezTo>
                    <a:pt x="2" y="58"/>
                    <a:pt x="2" y="62"/>
                    <a:pt x="0" y="63"/>
                  </a:cubicBezTo>
                  <a:cubicBezTo>
                    <a:pt x="4" y="64"/>
                    <a:pt x="5" y="63"/>
                    <a:pt x="6" y="62"/>
                  </a:cubicBezTo>
                  <a:cubicBezTo>
                    <a:pt x="8" y="61"/>
                    <a:pt x="18" y="59"/>
                    <a:pt x="18" y="59"/>
                  </a:cubicBezTo>
                  <a:cubicBezTo>
                    <a:pt x="27" y="58"/>
                    <a:pt x="27" y="58"/>
                    <a:pt x="27" y="58"/>
                  </a:cubicBezTo>
                  <a:cubicBezTo>
                    <a:pt x="29" y="52"/>
                    <a:pt x="32" y="47"/>
                    <a:pt x="36" y="46"/>
                  </a:cubicBezTo>
                  <a:cubicBezTo>
                    <a:pt x="40" y="45"/>
                    <a:pt x="46" y="45"/>
                    <a:pt x="51" y="46"/>
                  </a:cubicBezTo>
                  <a:cubicBezTo>
                    <a:pt x="52" y="43"/>
                    <a:pt x="53" y="40"/>
                    <a:pt x="54" y="39"/>
                  </a:cubicBezTo>
                  <a:cubicBezTo>
                    <a:pt x="57" y="37"/>
                    <a:pt x="61" y="31"/>
                    <a:pt x="61" y="26"/>
                  </a:cubicBezTo>
                  <a:cubicBezTo>
                    <a:pt x="62" y="22"/>
                    <a:pt x="62" y="17"/>
                    <a:pt x="62" y="17"/>
                  </a:cubicBezTo>
                  <a:lnTo>
                    <a:pt x="57" y="13"/>
                  </a:lnTo>
                  <a:close/>
                </a:path>
              </a:pathLst>
            </a:custGeom>
            <a:grpFill/>
            <a:ln w="3175" cap="flat">
              <a:noFill/>
              <a:prstDash val="solid"/>
              <a:miter lim="800000"/>
              <a:headEnd/>
              <a:tailEnd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dirty="0">
                <a:solidFill>
                  <a:prstClr val="black"/>
                </a:solidFill>
                <a:latin typeface="+mn-lt"/>
                <a:ea typeface="造字工房悦黑体验版常规体" pitchFamily="50" charset="-122"/>
              </a:endParaRPr>
            </a:p>
          </p:txBody>
        </p:sp>
        <p:sp>
          <p:nvSpPr>
            <p:cNvPr id="215" name="Freeform 138"/>
            <p:cNvSpPr>
              <a:spLocks/>
            </p:cNvSpPr>
            <p:nvPr/>
          </p:nvSpPr>
          <p:spPr bwMode="auto">
            <a:xfrm>
              <a:off x="6738349" y="2905820"/>
              <a:ext cx="456779" cy="263454"/>
            </a:xfrm>
            <a:custGeom>
              <a:avLst/>
              <a:gdLst/>
              <a:ahLst/>
              <a:cxnLst>
                <a:cxn ang="0">
                  <a:pos x="194" y="65"/>
                </a:cxn>
                <a:cxn ang="0">
                  <a:pos x="179" y="58"/>
                </a:cxn>
                <a:cxn ang="0">
                  <a:pos x="170" y="59"/>
                </a:cxn>
                <a:cxn ang="0">
                  <a:pos x="159" y="55"/>
                </a:cxn>
                <a:cxn ang="0">
                  <a:pos x="148" y="64"/>
                </a:cxn>
                <a:cxn ang="0">
                  <a:pos x="142" y="66"/>
                </a:cxn>
                <a:cxn ang="0">
                  <a:pos x="133" y="60"/>
                </a:cxn>
                <a:cxn ang="0">
                  <a:pos x="123" y="58"/>
                </a:cxn>
                <a:cxn ang="0">
                  <a:pos x="117" y="46"/>
                </a:cxn>
                <a:cxn ang="0">
                  <a:pos x="114" y="35"/>
                </a:cxn>
                <a:cxn ang="0">
                  <a:pos x="105" y="29"/>
                </a:cxn>
                <a:cxn ang="0">
                  <a:pos x="83" y="28"/>
                </a:cxn>
                <a:cxn ang="0">
                  <a:pos x="68" y="29"/>
                </a:cxn>
                <a:cxn ang="0">
                  <a:pos x="55" y="14"/>
                </a:cxn>
                <a:cxn ang="0">
                  <a:pos x="51" y="19"/>
                </a:cxn>
                <a:cxn ang="0">
                  <a:pos x="38" y="17"/>
                </a:cxn>
                <a:cxn ang="0">
                  <a:pos x="36" y="1"/>
                </a:cxn>
                <a:cxn ang="0">
                  <a:pos x="32" y="17"/>
                </a:cxn>
                <a:cxn ang="0">
                  <a:pos x="30" y="0"/>
                </a:cxn>
                <a:cxn ang="0">
                  <a:pos x="2" y="7"/>
                </a:cxn>
                <a:cxn ang="0">
                  <a:pos x="0" y="57"/>
                </a:cxn>
                <a:cxn ang="0">
                  <a:pos x="0" y="57"/>
                </a:cxn>
                <a:cxn ang="0">
                  <a:pos x="8" y="59"/>
                </a:cxn>
                <a:cxn ang="0">
                  <a:pos x="12" y="54"/>
                </a:cxn>
                <a:cxn ang="0">
                  <a:pos x="20" y="48"/>
                </a:cxn>
                <a:cxn ang="0">
                  <a:pos x="24" y="44"/>
                </a:cxn>
                <a:cxn ang="0">
                  <a:pos x="29" y="41"/>
                </a:cxn>
                <a:cxn ang="0">
                  <a:pos x="37" y="43"/>
                </a:cxn>
                <a:cxn ang="0">
                  <a:pos x="45" y="46"/>
                </a:cxn>
                <a:cxn ang="0">
                  <a:pos x="49" y="58"/>
                </a:cxn>
                <a:cxn ang="0">
                  <a:pos x="66" y="60"/>
                </a:cxn>
                <a:cxn ang="0">
                  <a:pos x="71" y="68"/>
                </a:cxn>
                <a:cxn ang="0">
                  <a:pos x="76" y="77"/>
                </a:cxn>
                <a:cxn ang="0">
                  <a:pos x="87" y="85"/>
                </a:cxn>
                <a:cxn ang="0">
                  <a:pos x="100" y="93"/>
                </a:cxn>
                <a:cxn ang="0">
                  <a:pos x="112" y="101"/>
                </a:cxn>
                <a:cxn ang="0">
                  <a:pos x="122" y="104"/>
                </a:cxn>
                <a:cxn ang="0">
                  <a:pos x="123" y="111"/>
                </a:cxn>
                <a:cxn ang="0">
                  <a:pos x="124" y="111"/>
                </a:cxn>
                <a:cxn ang="0">
                  <a:pos x="133" y="114"/>
                </a:cxn>
                <a:cxn ang="0">
                  <a:pos x="137" y="116"/>
                </a:cxn>
                <a:cxn ang="0">
                  <a:pos x="142" y="105"/>
                </a:cxn>
                <a:cxn ang="0">
                  <a:pos x="141" y="95"/>
                </a:cxn>
                <a:cxn ang="0">
                  <a:pos x="134" y="86"/>
                </a:cxn>
                <a:cxn ang="0">
                  <a:pos x="144" y="82"/>
                </a:cxn>
                <a:cxn ang="0">
                  <a:pos x="148" y="76"/>
                </a:cxn>
                <a:cxn ang="0">
                  <a:pos x="153" y="70"/>
                </a:cxn>
                <a:cxn ang="0">
                  <a:pos x="162" y="68"/>
                </a:cxn>
                <a:cxn ang="0">
                  <a:pos x="170" y="66"/>
                </a:cxn>
                <a:cxn ang="0">
                  <a:pos x="166" y="75"/>
                </a:cxn>
                <a:cxn ang="0">
                  <a:pos x="179" y="73"/>
                </a:cxn>
                <a:cxn ang="0">
                  <a:pos x="189" y="71"/>
                </a:cxn>
                <a:cxn ang="0">
                  <a:pos x="194" y="65"/>
                </a:cxn>
              </a:cxnLst>
              <a:rect l="0" t="0" r="r" b="b"/>
              <a:pathLst>
                <a:path w="200" h="116">
                  <a:moveTo>
                    <a:pt x="194" y="65"/>
                  </a:moveTo>
                  <a:cubicBezTo>
                    <a:pt x="189" y="61"/>
                    <a:pt x="180" y="55"/>
                    <a:pt x="179" y="58"/>
                  </a:cubicBezTo>
                  <a:cubicBezTo>
                    <a:pt x="178" y="61"/>
                    <a:pt x="172" y="61"/>
                    <a:pt x="170" y="59"/>
                  </a:cubicBezTo>
                  <a:cubicBezTo>
                    <a:pt x="168" y="56"/>
                    <a:pt x="166" y="53"/>
                    <a:pt x="159" y="55"/>
                  </a:cubicBezTo>
                  <a:cubicBezTo>
                    <a:pt x="152" y="58"/>
                    <a:pt x="148" y="62"/>
                    <a:pt x="148" y="64"/>
                  </a:cubicBezTo>
                  <a:cubicBezTo>
                    <a:pt x="147" y="67"/>
                    <a:pt x="143" y="70"/>
                    <a:pt x="142" y="66"/>
                  </a:cubicBezTo>
                  <a:cubicBezTo>
                    <a:pt x="142" y="63"/>
                    <a:pt x="136" y="61"/>
                    <a:pt x="133" y="60"/>
                  </a:cubicBezTo>
                  <a:cubicBezTo>
                    <a:pt x="129" y="59"/>
                    <a:pt x="124" y="61"/>
                    <a:pt x="123" y="58"/>
                  </a:cubicBezTo>
                  <a:cubicBezTo>
                    <a:pt x="123" y="54"/>
                    <a:pt x="117" y="50"/>
                    <a:pt x="117" y="46"/>
                  </a:cubicBezTo>
                  <a:cubicBezTo>
                    <a:pt x="116" y="42"/>
                    <a:pt x="118" y="36"/>
                    <a:pt x="114" y="35"/>
                  </a:cubicBezTo>
                  <a:cubicBezTo>
                    <a:pt x="111" y="35"/>
                    <a:pt x="108" y="29"/>
                    <a:pt x="105" y="29"/>
                  </a:cubicBezTo>
                  <a:cubicBezTo>
                    <a:pt x="102" y="29"/>
                    <a:pt x="85" y="29"/>
                    <a:pt x="83" y="28"/>
                  </a:cubicBezTo>
                  <a:cubicBezTo>
                    <a:pt x="80" y="27"/>
                    <a:pt x="69" y="31"/>
                    <a:pt x="68" y="29"/>
                  </a:cubicBezTo>
                  <a:cubicBezTo>
                    <a:pt x="67" y="27"/>
                    <a:pt x="59" y="18"/>
                    <a:pt x="55" y="14"/>
                  </a:cubicBezTo>
                  <a:cubicBezTo>
                    <a:pt x="54" y="16"/>
                    <a:pt x="53" y="18"/>
                    <a:pt x="51" y="19"/>
                  </a:cubicBezTo>
                  <a:cubicBezTo>
                    <a:pt x="43" y="25"/>
                    <a:pt x="35" y="24"/>
                    <a:pt x="38" y="17"/>
                  </a:cubicBezTo>
                  <a:cubicBezTo>
                    <a:pt x="40" y="10"/>
                    <a:pt x="41" y="1"/>
                    <a:pt x="36" y="1"/>
                  </a:cubicBezTo>
                  <a:cubicBezTo>
                    <a:pt x="32" y="1"/>
                    <a:pt x="35" y="16"/>
                    <a:pt x="32" y="17"/>
                  </a:cubicBezTo>
                  <a:cubicBezTo>
                    <a:pt x="29" y="18"/>
                    <a:pt x="28" y="6"/>
                    <a:pt x="30" y="0"/>
                  </a:cubicBezTo>
                  <a:cubicBezTo>
                    <a:pt x="2" y="7"/>
                    <a:pt x="2" y="7"/>
                    <a:pt x="2" y="7"/>
                  </a:cubicBezTo>
                  <a:cubicBezTo>
                    <a:pt x="0" y="57"/>
                    <a:pt x="0" y="57"/>
                    <a:pt x="0" y="57"/>
                  </a:cubicBezTo>
                  <a:cubicBezTo>
                    <a:pt x="0" y="57"/>
                    <a:pt x="0" y="57"/>
                    <a:pt x="0" y="57"/>
                  </a:cubicBezTo>
                  <a:cubicBezTo>
                    <a:pt x="3" y="59"/>
                    <a:pt x="6" y="59"/>
                    <a:pt x="8" y="59"/>
                  </a:cubicBezTo>
                  <a:cubicBezTo>
                    <a:pt x="12" y="60"/>
                    <a:pt x="12" y="56"/>
                    <a:pt x="12" y="54"/>
                  </a:cubicBezTo>
                  <a:cubicBezTo>
                    <a:pt x="12" y="52"/>
                    <a:pt x="17" y="48"/>
                    <a:pt x="20" y="48"/>
                  </a:cubicBezTo>
                  <a:cubicBezTo>
                    <a:pt x="23" y="48"/>
                    <a:pt x="23" y="44"/>
                    <a:pt x="24" y="44"/>
                  </a:cubicBezTo>
                  <a:cubicBezTo>
                    <a:pt x="25" y="44"/>
                    <a:pt x="28" y="43"/>
                    <a:pt x="29" y="41"/>
                  </a:cubicBezTo>
                  <a:cubicBezTo>
                    <a:pt x="30" y="40"/>
                    <a:pt x="35" y="42"/>
                    <a:pt x="37" y="43"/>
                  </a:cubicBezTo>
                  <a:cubicBezTo>
                    <a:pt x="38" y="45"/>
                    <a:pt x="42" y="46"/>
                    <a:pt x="45" y="46"/>
                  </a:cubicBezTo>
                  <a:cubicBezTo>
                    <a:pt x="48" y="47"/>
                    <a:pt x="49" y="56"/>
                    <a:pt x="49" y="58"/>
                  </a:cubicBezTo>
                  <a:cubicBezTo>
                    <a:pt x="49" y="60"/>
                    <a:pt x="64" y="60"/>
                    <a:pt x="66" y="60"/>
                  </a:cubicBezTo>
                  <a:cubicBezTo>
                    <a:pt x="68" y="61"/>
                    <a:pt x="68" y="65"/>
                    <a:pt x="71" y="68"/>
                  </a:cubicBezTo>
                  <a:cubicBezTo>
                    <a:pt x="73" y="71"/>
                    <a:pt x="75" y="75"/>
                    <a:pt x="76" y="77"/>
                  </a:cubicBezTo>
                  <a:cubicBezTo>
                    <a:pt x="77" y="79"/>
                    <a:pt x="85" y="82"/>
                    <a:pt x="87" y="85"/>
                  </a:cubicBezTo>
                  <a:cubicBezTo>
                    <a:pt x="89" y="88"/>
                    <a:pt x="95" y="91"/>
                    <a:pt x="100" y="93"/>
                  </a:cubicBezTo>
                  <a:cubicBezTo>
                    <a:pt x="105" y="95"/>
                    <a:pt x="109" y="101"/>
                    <a:pt x="112" y="101"/>
                  </a:cubicBezTo>
                  <a:cubicBezTo>
                    <a:pt x="114" y="100"/>
                    <a:pt x="122" y="104"/>
                    <a:pt x="122" y="104"/>
                  </a:cubicBezTo>
                  <a:cubicBezTo>
                    <a:pt x="123" y="111"/>
                    <a:pt x="123" y="111"/>
                    <a:pt x="123" y="111"/>
                  </a:cubicBezTo>
                  <a:cubicBezTo>
                    <a:pt x="123" y="111"/>
                    <a:pt x="123" y="111"/>
                    <a:pt x="124" y="111"/>
                  </a:cubicBezTo>
                  <a:cubicBezTo>
                    <a:pt x="128" y="110"/>
                    <a:pt x="130" y="114"/>
                    <a:pt x="133" y="114"/>
                  </a:cubicBezTo>
                  <a:cubicBezTo>
                    <a:pt x="134" y="114"/>
                    <a:pt x="136" y="115"/>
                    <a:pt x="137" y="116"/>
                  </a:cubicBezTo>
                  <a:cubicBezTo>
                    <a:pt x="137" y="110"/>
                    <a:pt x="139" y="107"/>
                    <a:pt x="142" y="105"/>
                  </a:cubicBezTo>
                  <a:cubicBezTo>
                    <a:pt x="145" y="102"/>
                    <a:pt x="140" y="98"/>
                    <a:pt x="141" y="95"/>
                  </a:cubicBezTo>
                  <a:cubicBezTo>
                    <a:pt x="141" y="91"/>
                    <a:pt x="133" y="89"/>
                    <a:pt x="134" y="86"/>
                  </a:cubicBezTo>
                  <a:cubicBezTo>
                    <a:pt x="134" y="83"/>
                    <a:pt x="141" y="83"/>
                    <a:pt x="144" y="82"/>
                  </a:cubicBezTo>
                  <a:cubicBezTo>
                    <a:pt x="147" y="81"/>
                    <a:pt x="145" y="76"/>
                    <a:pt x="148" y="76"/>
                  </a:cubicBezTo>
                  <a:cubicBezTo>
                    <a:pt x="151" y="76"/>
                    <a:pt x="152" y="73"/>
                    <a:pt x="153" y="70"/>
                  </a:cubicBezTo>
                  <a:cubicBezTo>
                    <a:pt x="154" y="67"/>
                    <a:pt x="159" y="70"/>
                    <a:pt x="162" y="68"/>
                  </a:cubicBezTo>
                  <a:cubicBezTo>
                    <a:pt x="165" y="66"/>
                    <a:pt x="169" y="64"/>
                    <a:pt x="170" y="66"/>
                  </a:cubicBezTo>
                  <a:cubicBezTo>
                    <a:pt x="170" y="67"/>
                    <a:pt x="167" y="73"/>
                    <a:pt x="166" y="75"/>
                  </a:cubicBezTo>
                  <a:cubicBezTo>
                    <a:pt x="170" y="75"/>
                    <a:pt x="177" y="74"/>
                    <a:pt x="179" y="73"/>
                  </a:cubicBezTo>
                  <a:cubicBezTo>
                    <a:pt x="180" y="71"/>
                    <a:pt x="187" y="75"/>
                    <a:pt x="189" y="71"/>
                  </a:cubicBezTo>
                  <a:cubicBezTo>
                    <a:pt x="192" y="67"/>
                    <a:pt x="200" y="70"/>
                    <a:pt x="194" y="65"/>
                  </a:cubicBezTo>
                  <a:close/>
                </a:path>
              </a:pathLst>
            </a:custGeom>
            <a:grpFill/>
            <a:ln w="3175" cap="flat">
              <a:noFill/>
              <a:prstDash val="solid"/>
              <a:miter lim="800000"/>
              <a:headEnd/>
              <a:tailEnd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dirty="0">
                <a:solidFill>
                  <a:prstClr val="black"/>
                </a:solidFill>
                <a:latin typeface="+mn-lt"/>
                <a:ea typeface="造字工房悦黑体验版常规体" pitchFamily="50" charset="-122"/>
              </a:endParaRPr>
            </a:p>
          </p:txBody>
        </p:sp>
        <p:sp>
          <p:nvSpPr>
            <p:cNvPr id="216" name="Freeform 139"/>
            <p:cNvSpPr>
              <a:spLocks noEditPoints="1"/>
            </p:cNvSpPr>
            <p:nvPr/>
          </p:nvSpPr>
          <p:spPr bwMode="auto">
            <a:xfrm>
              <a:off x="5432456" y="1416078"/>
              <a:ext cx="667162" cy="1053812"/>
            </a:xfrm>
            <a:custGeom>
              <a:avLst/>
              <a:gdLst/>
              <a:ahLst/>
              <a:cxnLst>
                <a:cxn ang="0">
                  <a:pos x="276" y="242"/>
                </a:cxn>
                <a:cxn ang="0">
                  <a:pos x="277" y="228"/>
                </a:cxn>
                <a:cxn ang="0">
                  <a:pos x="261" y="226"/>
                </a:cxn>
                <a:cxn ang="0">
                  <a:pos x="243" y="225"/>
                </a:cxn>
                <a:cxn ang="0">
                  <a:pos x="234" y="224"/>
                </a:cxn>
                <a:cxn ang="0">
                  <a:pos x="216" y="228"/>
                </a:cxn>
                <a:cxn ang="0">
                  <a:pos x="202" y="243"/>
                </a:cxn>
                <a:cxn ang="0">
                  <a:pos x="202" y="226"/>
                </a:cxn>
                <a:cxn ang="0">
                  <a:pos x="182" y="238"/>
                </a:cxn>
                <a:cxn ang="0">
                  <a:pos x="174" y="242"/>
                </a:cxn>
                <a:cxn ang="0">
                  <a:pos x="165" y="240"/>
                </a:cxn>
                <a:cxn ang="0">
                  <a:pos x="150" y="251"/>
                </a:cxn>
                <a:cxn ang="0">
                  <a:pos x="139" y="260"/>
                </a:cxn>
                <a:cxn ang="0">
                  <a:pos x="129" y="265"/>
                </a:cxn>
                <a:cxn ang="0">
                  <a:pos x="112" y="269"/>
                </a:cxn>
                <a:cxn ang="0">
                  <a:pos x="105" y="279"/>
                </a:cxn>
                <a:cxn ang="0">
                  <a:pos x="129" y="279"/>
                </a:cxn>
                <a:cxn ang="0">
                  <a:pos x="111" y="292"/>
                </a:cxn>
                <a:cxn ang="0">
                  <a:pos x="86" y="319"/>
                </a:cxn>
                <a:cxn ang="0">
                  <a:pos x="70" y="341"/>
                </a:cxn>
                <a:cxn ang="0">
                  <a:pos x="56" y="361"/>
                </a:cxn>
                <a:cxn ang="0">
                  <a:pos x="36" y="374"/>
                </a:cxn>
                <a:cxn ang="0">
                  <a:pos x="16" y="387"/>
                </a:cxn>
                <a:cxn ang="0">
                  <a:pos x="6" y="404"/>
                </a:cxn>
                <a:cxn ang="0">
                  <a:pos x="2" y="425"/>
                </a:cxn>
                <a:cxn ang="0">
                  <a:pos x="12" y="432"/>
                </a:cxn>
                <a:cxn ang="0">
                  <a:pos x="10" y="440"/>
                </a:cxn>
                <a:cxn ang="0">
                  <a:pos x="20" y="458"/>
                </a:cxn>
                <a:cxn ang="0">
                  <a:pos x="65" y="436"/>
                </a:cxn>
                <a:cxn ang="0">
                  <a:pos x="78" y="440"/>
                </a:cxn>
                <a:cxn ang="0">
                  <a:pos x="86" y="412"/>
                </a:cxn>
                <a:cxn ang="0">
                  <a:pos x="83" y="376"/>
                </a:cxn>
                <a:cxn ang="0">
                  <a:pos x="103" y="351"/>
                </a:cxn>
                <a:cxn ang="0">
                  <a:pos x="117" y="318"/>
                </a:cxn>
                <a:cxn ang="0">
                  <a:pos x="131" y="289"/>
                </a:cxn>
                <a:cxn ang="0">
                  <a:pos x="163" y="273"/>
                </a:cxn>
                <a:cxn ang="0">
                  <a:pos x="185" y="258"/>
                </a:cxn>
                <a:cxn ang="0">
                  <a:pos x="225" y="270"/>
                </a:cxn>
                <a:cxn ang="0">
                  <a:pos x="250" y="243"/>
                </a:cxn>
                <a:cxn ang="0">
                  <a:pos x="276" y="255"/>
                </a:cxn>
                <a:cxn ang="0">
                  <a:pos x="81" y="34"/>
                </a:cxn>
                <a:cxn ang="0">
                  <a:pos x="108" y="49"/>
                </a:cxn>
                <a:cxn ang="0">
                  <a:pos x="129" y="54"/>
                </a:cxn>
                <a:cxn ang="0">
                  <a:pos x="131" y="69"/>
                </a:cxn>
                <a:cxn ang="0">
                  <a:pos x="111" y="87"/>
                </a:cxn>
                <a:cxn ang="0">
                  <a:pos x="133" y="96"/>
                </a:cxn>
                <a:cxn ang="0">
                  <a:pos x="160" y="52"/>
                </a:cxn>
                <a:cxn ang="0">
                  <a:pos x="181" y="63"/>
                </a:cxn>
                <a:cxn ang="0">
                  <a:pos x="210" y="75"/>
                </a:cxn>
                <a:cxn ang="0">
                  <a:pos x="201" y="60"/>
                </a:cxn>
                <a:cxn ang="0">
                  <a:pos x="176" y="39"/>
                </a:cxn>
                <a:cxn ang="0">
                  <a:pos x="150" y="26"/>
                </a:cxn>
                <a:cxn ang="0">
                  <a:pos x="126" y="12"/>
                </a:cxn>
                <a:cxn ang="0">
                  <a:pos x="117" y="26"/>
                </a:cxn>
                <a:cxn ang="0">
                  <a:pos x="93" y="24"/>
                </a:cxn>
                <a:cxn ang="0">
                  <a:pos x="78" y="19"/>
                </a:cxn>
                <a:cxn ang="0">
                  <a:pos x="71" y="54"/>
                </a:cxn>
                <a:cxn ang="0">
                  <a:pos x="71" y="54"/>
                </a:cxn>
                <a:cxn ang="0">
                  <a:pos x="167" y="27"/>
                </a:cxn>
                <a:cxn ang="0">
                  <a:pos x="234" y="25"/>
                </a:cxn>
                <a:cxn ang="0">
                  <a:pos x="204" y="10"/>
                </a:cxn>
                <a:cxn ang="0">
                  <a:pos x="177" y="8"/>
                </a:cxn>
                <a:cxn ang="0">
                  <a:pos x="158" y="10"/>
                </a:cxn>
              </a:cxnLst>
              <a:rect l="0" t="0" r="r" b="b"/>
              <a:pathLst>
                <a:path w="292" h="462">
                  <a:moveTo>
                    <a:pt x="283" y="247"/>
                  </a:moveTo>
                  <a:cubicBezTo>
                    <a:pt x="282" y="250"/>
                    <a:pt x="278" y="249"/>
                    <a:pt x="278" y="247"/>
                  </a:cubicBezTo>
                  <a:cubicBezTo>
                    <a:pt x="278" y="244"/>
                    <a:pt x="271" y="242"/>
                    <a:pt x="270" y="241"/>
                  </a:cubicBezTo>
                  <a:cubicBezTo>
                    <a:pt x="270" y="240"/>
                    <a:pt x="273" y="240"/>
                    <a:pt x="276" y="242"/>
                  </a:cubicBezTo>
                  <a:cubicBezTo>
                    <a:pt x="279" y="243"/>
                    <a:pt x="281" y="242"/>
                    <a:pt x="284" y="239"/>
                  </a:cubicBezTo>
                  <a:cubicBezTo>
                    <a:pt x="287" y="236"/>
                    <a:pt x="291" y="239"/>
                    <a:pt x="291" y="236"/>
                  </a:cubicBezTo>
                  <a:cubicBezTo>
                    <a:pt x="292" y="234"/>
                    <a:pt x="286" y="232"/>
                    <a:pt x="285" y="231"/>
                  </a:cubicBezTo>
                  <a:cubicBezTo>
                    <a:pt x="284" y="229"/>
                    <a:pt x="281" y="227"/>
                    <a:pt x="277" y="228"/>
                  </a:cubicBezTo>
                  <a:cubicBezTo>
                    <a:pt x="273" y="228"/>
                    <a:pt x="273" y="227"/>
                    <a:pt x="271" y="225"/>
                  </a:cubicBezTo>
                  <a:cubicBezTo>
                    <a:pt x="269" y="223"/>
                    <a:pt x="262" y="226"/>
                    <a:pt x="262" y="231"/>
                  </a:cubicBezTo>
                  <a:cubicBezTo>
                    <a:pt x="262" y="236"/>
                    <a:pt x="258" y="234"/>
                    <a:pt x="259" y="232"/>
                  </a:cubicBezTo>
                  <a:cubicBezTo>
                    <a:pt x="261" y="229"/>
                    <a:pt x="257" y="226"/>
                    <a:pt x="261" y="226"/>
                  </a:cubicBezTo>
                  <a:cubicBezTo>
                    <a:pt x="264" y="225"/>
                    <a:pt x="262" y="220"/>
                    <a:pt x="256" y="219"/>
                  </a:cubicBezTo>
                  <a:cubicBezTo>
                    <a:pt x="250" y="219"/>
                    <a:pt x="248" y="224"/>
                    <a:pt x="249" y="226"/>
                  </a:cubicBezTo>
                  <a:cubicBezTo>
                    <a:pt x="251" y="227"/>
                    <a:pt x="245" y="234"/>
                    <a:pt x="242" y="234"/>
                  </a:cubicBezTo>
                  <a:cubicBezTo>
                    <a:pt x="240" y="234"/>
                    <a:pt x="243" y="228"/>
                    <a:pt x="243" y="225"/>
                  </a:cubicBezTo>
                  <a:cubicBezTo>
                    <a:pt x="242" y="222"/>
                    <a:pt x="240" y="223"/>
                    <a:pt x="235" y="229"/>
                  </a:cubicBezTo>
                  <a:cubicBezTo>
                    <a:pt x="231" y="234"/>
                    <a:pt x="227" y="239"/>
                    <a:pt x="225" y="239"/>
                  </a:cubicBezTo>
                  <a:cubicBezTo>
                    <a:pt x="222" y="240"/>
                    <a:pt x="222" y="235"/>
                    <a:pt x="227" y="232"/>
                  </a:cubicBezTo>
                  <a:cubicBezTo>
                    <a:pt x="231" y="230"/>
                    <a:pt x="231" y="224"/>
                    <a:pt x="234" y="224"/>
                  </a:cubicBezTo>
                  <a:cubicBezTo>
                    <a:pt x="237" y="224"/>
                    <a:pt x="237" y="220"/>
                    <a:pt x="233" y="219"/>
                  </a:cubicBezTo>
                  <a:cubicBezTo>
                    <a:pt x="228" y="218"/>
                    <a:pt x="228" y="223"/>
                    <a:pt x="226" y="224"/>
                  </a:cubicBezTo>
                  <a:cubicBezTo>
                    <a:pt x="225" y="226"/>
                    <a:pt x="218" y="222"/>
                    <a:pt x="218" y="223"/>
                  </a:cubicBezTo>
                  <a:cubicBezTo>
                    <a:pt x="219" y="225"/>
                    <a:pt x="215" y="225"/>
                    <a:pt x="216" y="228"/>
                  </a:cubicBezTo>
                  <a:cubicBezTo>
                    <a:pt x="218" y="230"/>
                    <a:pt x="216" y="232"/>
                    <a:pt x="214" y="229"/>
                  </a:cubicBezTo>
                  <a:cubicBezTo>
                    <a:pt x="212" y="226"/>
                    <a:pt x="208" y="229"/>
                    <a:pt x="206" y="232"/>
                  </a:cubicBezTo>
                  <a:cubicBezTo>
                    <a:pt x="204" y="235"/>
                    <a:pt x="201" y="235"/>
                    <a:pt x="203" y="236"/>
                  </a:cubicBezTo>
                  <a:cubicBezTo>
                    <a:pt x="205" y="237"/>
                    <a:pt x="205" y="242"/>
                    <a:pt x="202" y="243"/>
                  </a:cubicBezTo>
                  <a:cubicBezTo>
                    <a:pt x="199" y="244"/>
                    <a:pt x="200" y="235"/>
                    <a:pt x="198" y="235"/>
                  </a:cubicBezTo>
                  <a:cubicBezTo>
                    <a:pt x="196" y="236"/>
                    <a:pt x="197" y="231"/>
                    <a:pt x="200" y="231"/>
                  </a:cubicBezTo>
                  <a:cubicBezTo>
                    <a:pt x="204" y="231"/>
                    <a:pt x="207" y="226"/>
                    <a:pt x="206" y="225"/>
                  </a:cubicBezTo>
                  <a:cubicBezTo>
                    <a:pt x="206" y="223"/>
                    <a:pt x="202" y="224"/>
                    <a:pt x="202" y="226"/>
                  </a:cubicBezTo>
                  <a:cubicBezTo>
                    <a:pt x="202" y="229"/>
                    <a:pt x="197" y="228"/>
                    <a:pt x="193" y="228"/>
                  </a:cubicBezTo>
                  <a:cubicBezTo>
                    <a:pt x="189" y="228"/>
                    <a:pt x="189" y="233"/>
                    <a:pt x="194" y="236"/>
                  </a:cubicBezTo>
                  <a:cubicBezTo>
                    <a:pt x="199" y="238"/>
                    <a:pt x="193" y="240"/>
                    <a:pt x="191" y="238"/>
                  </a:cubicBezTo>
                  <a:cubicBezTo>
                    <a:pt x="188" y="236"/>
                    <a:pt x="185" y="237"/>
                    <a:pt x="182" y="238"/>
                  </a:cubicBezTo>
                  <a:cubicBezTo>
                    <a:pt x="180" y="239"/>
                    <a:pt x="188" y="242"/>
                    <a:pt x="189" y="244"/>
                  </a:cubicBezTo>
                  <a:cubicBezTo>
                    <a:pt x="189" y="245"/>
                    <a:pt x="184" y="242"/>
                    <a:pt x="183" y="243"/>
                  </a:cubicBezTo>
                  <a:cubicBezTo>
                    <a:pt x="182" y="244"/>
                    <a:pt x="178" y="242"/>
                    <a:pt x="177" y="239"/>
                  </a:cubicBezTo>
                  <a:cubicBezTo>
                    <a:pt x="177" y="237"/>
                    <a:pt x="169" y="241"/>
                    <a:pt x="174" y="242"/>
                  </a:cubicBezTo>
                  <a:cubicBezTo>
                    <a:pt x="178" y="243"/>
                    <a:pt x="176" y="245"/>
                    <a:pt x="176" y="249"/>
                  </a:cubicBezTo>
                  <a:cubicBezTo>
                    <a:pt x="176" y="253"/>
                    <a:pt x="171" y="250"/>
                    <a:pt x="172" y="247"/>
                  </a:cubicBezTo>
                  <a:cubicBezTo>
                    <a:pt x="173" y="243"/>
                    <a:pt x="169" y="244"/>
                    <a:pt x="166" y="246"/>
                  </a:cubicBezTo>
                  <a:cubicBezTo>
                    <a:pt x="163" y="248"/>
                    <a:pt x="167" y="242"/>
                    <a:pt x="165" y="240"/>
                  </a:cubicBezTo>
                  <a:cubicBezTo>
                    <a:pt x="164" y="237"/>
                    <a:pt x="161" y="240"/>
                    <a:pt x="157" y="240"/>
                  </a:cubicBezTo>
                  <a:cubicBezTo>
                    <a:pt x="154" y="241"/>
                    <a:pt x="152" y="241"/>
                    <a:pt x="154" y="243"/>
                  </a:cubicBezTo>
                  <a:cubicBezTo>
                    <a:pt x="156" y="246"/>
                    <a:pt x="156" y="249"/>
                    <a:pt x="153" y="249"/>
                  </a:cubicBezTo>
                  <a:cubicBezTo>
                    <a:pt x="150" y="248"/>
                    <a:pt x="149" y="249"/>
                    <a:pt x="150" y="251"/>
                  </a:cubicBezTo>
                  <a:cubicBezTo>
                    <a:pt x="150" y="254"/>
                    <a:pt x="146" y="254"/>
                    <a:pt x="146" y="252"/>
                  </a:cubicBezTo>
                  <a:cubicBezTo>
                    <a:pt x="145" y="249"/>
                    <a:pt x="140" y="250"/>
                    <a:pt x="138" y="253"/>
                  </a:cubicBezTo>
                  <a:cubicBezTo>
                    <a:pt x="136" y="255"/>
                    <a:pt x="132" y="257"/>
                    <a:pt x="132" y="260"/>
                  </a:cubicBezTo>
                  <a:cubicBezTo>
                    <a:pt x="133" y="263"/>
                    <a:pt x="136" y="259"/>
                    <a:pt x="139" y="260"/>
                  </a:cubicBezTo>
                  <a:cubicBezTo>
                    <a:pt x="142" y="261"/>
                    <a:pt x="139" y="262"/>
                    <a:pt x="141" y="264"/>
                  </a:cubicBezTo>
                  <a:cubicBezTo>
                    <a:pt x="142" y="265"/>
                    <a:pt x="142" y="269"/>
                    <a:pt x="140" y="267"/>
                  </a:cubicBezTo>
                  <a:cubicBezTo>
                    <a:pt x="137" y="265"/>
                    <a:pt x="134" y="264"/>
                    <a:pt x="134" y="268"/>
                  </a:cubicBezTo>
                  <a:cubicBezTo>
                    <a:pt x="133" y="271"/>
                    <a:pt x="131" y="267"/>
                    <a:pt x="129" y="265"/>
                  </a:cubicBezTo>
                  <a:cubicBezTo>
                    <a:pt x="127" y="262"/>
                    <a:pt x="125" y="269"/>
                    <a:pt x="123" y="268"/>
                  </a:cubicBezTo>
                  <a:cubicBezTo>
                    <a:pt x="121" y="266"/>
                    <a:pt x="127" y="261"/>
                    <a:pt x="125" y="258"/>
                  </a:cubicBezTo>
                  <a:cubicBezTo>
                    <a:pt x="124" y="256"/>
                    <a:pt x="123" y="260"/>
                    <a:pt x="119" y="264"/>
                  </a:cubicBezTo>
                  <a:cubicBezTo>
                    <a:pt x="115" y="267"/>
                    <a:pt x="110" y="267"/>
                    <a:pt x="112" y="269"/>
                  </a:cubicBezTo>
                  <a:cubicBezTo>
                    <a:pt x="113" y="271"/>
                    <a:pt x="108" y="272"/>
                    <a:pt x="107" y="275"/>
                  </a:cubicBezTo>
                  <a:cubicBezTo>
                    <a:pt x="106" y="278"/>
                    <a:pt x="98" y="279"/>
                    <a:pt x="93" y="283"/>
                  </a:cubicBezTo>
                  <a:cubicBezTo>
                    <a:pt x="88" y="286"/>
                    <a:pt x="94" y="286"/>
                    <a:pt x="97" y="283"/>
                  </a:cubicBezTo>
                  <a:cubicBezTo>
                    <a:pt x="100" y="280"/>
                    <a:pt x="101" y="282"/>
                    <a:pt x="105" y="279"/>
                  </a:cubicBezTo>
                  <a:cubicBezTo>
                    <a:pt x="110" y="276"/>
                    <a:pt x="114" y="274"/>
                    <a:pt x="116" y="275"/>
                  </a:cubicBezTo>
                  <a:cubicBezTo>
                    <a:pt x="118" y="276"/>
                    <a:pt x="121" y="277"/>
                    <a:pt x="123" y="274"/>
                  </a:cubicBezTo>
                  <a:cubicBezTo>
                    <a:pt x="125" y="271"/>
                    <a:pt x="128" y="272"/>
                    <a:pt x="130" y="273"/>
                  </a:cubicBezTo>
                  <a:cubicBezTo>
                    <a:pt x="132" y="275"/>
                    <a:pt x="126" y="277"/>
                    <a:pt x="129" y="279"/>
                  </a:cubicBezTo>
                  <a:cubicBezTo>
                    <a:pt x="131" y="282"/>
                    <a:pt x="126" y="284"/>
                    <a:pt x="126" y="281"/>
                  </a:cubicBezTo>
                  <a:cubicBezTo>
                    <a:pt x="126" y="279"/>
                    <a:pt x="122" y="277"/>
                    <a:pt x="121" y="279"/>
                  </a:cubicBezTo>
                  <a:cubicBezTo>
                    <a:pt x="120" y="281"/>
                    <a:pt x="118" y="284"/>
                    <a:pt x="116" y="284"/>
                  </a:cubicBezTo>
                  <a:cubicBezTo>
                    <a:pt x="114" y="284"/>
                    <a:pt x="111" y="288"/>
                    <a:pt x="111" y="292"/>
                  </a:cubicBezTo>
                  <a:cubicBezTo>
                    <a:pt x="111" y="296"/>
                    <a:pt x="107" y="292"/>
                    <a:pt x="107" y="295"/>
                  </a:cubicBezTo>
                  <a:cubicBezTo>
                    <a:pt x="107" y="299"/>
                    <a:pt x="101" y="305"/>
                    <a:pt x="97" y="310"/>
                  </a:cubicBezTo>
                  <a:cubicBezTo>
                    <a:pt x="92" y="314"/>
                    <a:pt x="96" y="315"/>
                    <a:pt x="95" y="318"/>
                  </a:cubicBezTo>
                  <a:cubicBezTo>
                    <a:pt x="93" y="321"/>
                    <a:pt x="88" y="318"/>
                    <a:pt x="86" y="319"/>
                  </a:cubicBezTo>
                  <a:cubicBezTo>
                    <a:pt x="84" y="321"/>
                    <a:pt x="87" y="328"/>
                    <a:pt x="85" y="330"/>
                  </a:cubicBezTo>
                  <a:cubicBezTo>
                    <a:pt x="82" y="332"/>
                    <a:pt x="85" y="335"/>
                    <a:pt x="85" y="337"/>
                  </a:cubicBezTo>
                  <a:cubicBezTo>
                    <a:pt x="85" y="340"/>
                    <a:pt x="78" y="336"/>
                    <a:pt x="78" y="338"/>
                  </a:cubicBezTo>
                  <a:cubicBezTo>
                    <a:pt x="77" y="341"/>
                    <a:pt x="71" y="340"/>
                    <a:pt x="70" y="341"/>
                  </a:cubicBezTo>
                  <a:cubicBezTo>
                    <a:pt x="68" y="342"/>
                    <a:pt x="73" y="346"/>
                    <a:pt x="76" y="348"/>
                  </a:cubicBezTo>
                  <a:cubicBezTo>
                    <a:pt x="79" y="350"/>
                    <a:pt x="73" y="352"/>
                    <a:pt x="73" y="349"/>
                  </a:cubicBezTo>
                  <a:cubicBezTo>
                    <a:pt x="72" y="347"/>
                    <a:pt x="68" y="351"/>
                    <a:pt x="63" y="353"/>
                  </a:cubicBezTo>
                  <a:cubicBezTo>
                    <a:pt x="57" y="356"/>
                    <a:pt x="60" y="360"/>
                    <a:pt x="56" y="361"/>
                  </a:cubicBezTo>
                  <a:cubicBezTo>
                    <a:pt x="52" y="361"/>
                    <a:pt x="53" y="367"/>
                    <a:pt x="50" y="369"/>
                  </a:cubicBezTo>
                  <a:cubicBezTo>
                    <a:pt x="47" y="371"/>
                    <a:pt x="48" y="364"/>
                    <a:pt x="44" y="364"/>
                  </a:cubicBezTo>
                  <a:cubicBezTo>
                    <a:pt x="40" y="364"/>
                    <a:pt x="40" y="367"/>
                    <a:pt x="43" y="371"/>
                  </a:cubicBezTo>
                  <a:cubicBezTo>
                    <a:pt x="45" y="374"/>
                    <a:pt x="39" y="371"/>
                    <a:pt x="36" y="374"/>
                  </a:cubicBezTo>
                  <a:cubicBezTo>
                    <a:pt x="34" y="377"/>
                    <a:pt x="27" y="376"/>
                    <a:pt x="26" y="378"/>
                  </a:cubicBezTo>
                  <a:cubicBezTo>
                    <a:pt x="24" y="381"/>
                    <a:pt x="31" y="381"/>
                    <a:pt x="32" y="383"/>
                  </a:cubicBezTo>
                  <a:cubicBezTo>
                    <a:pt x="33" y="385"/>
                    <a:pt x="26" y="384"/>
                    <a:pt x="22" y="383"/>
                  </a:cubicBezTo>
                  <a:cubicBezTo>
                    <a:pt x="18" y="382"/>
                    <a:pt x="19" y="388"/>
                    <a:pt x="16" y="387"/>
                  </a:cubicBezTo>
                  <a:cubicBezTo>
                    <a:pt x="13" y="386"/>
                    <a:pt x="8" y="390"/>
                    <a:pt x="11" y="392"/>
                  </a:cubicBezTo>
                  <a:cubicBezTo>
                    <a:pt x="13" y="395"/>
                    <a:pt x="9" y="395"/>
                    <a:pt x="7" y="393"/>
                  </a:cubicBezTo>
                  <a:cubicBezTo>
                    <a:pt x="4" y="392"/>
                    <a:pt x="2" y="396"/>
                    <a:pt x="1" y="398"/>
                  </a:cubicBezTo>
                  <a:cubicBezTo>
                    <a:pt x="1" y="401"/>
                    <a:pt x="6" y="403"/>
                    <a:pt x="6" y="404"/>
                  </a:cubicBezTo>
                  <a:cubicBezTo>
                    <a:pt x="6" y="405"/>
                    <a:pt x="1" y="408"/>
                    <a:pt x="4" y="408"/>
                  </a:cubicBezTo>
                  <a:cubicBezTo>
                    <a:pt x="7" y="409"/>
                    <a:pt x="5" y="412"/>
                    <a:pt x="3" y="412"/>
                  </a:cubicBezTo>
                  <a:cubicBezTo>
                    <a:pt x="1" y="413"/>
                    <a:pt x="1" y="415"/>
                    <a:pt x="3" y="418"/>
                  </a:cubicBezTo>
                  <a:cubicBezTo>
                    <a:pt x="5" y="420"/>
                    <a:pt x="0" y="421"/>
                    <a:pt x="2" y="425"/>
                  </a:cubicBezTo>
                  <a:cubicBezTo>
                    <a:pt x="5" y="428"/>
                    <a:pt x="7" y="424"/>
                    <a:pt x="8" y="426"/>
                  </a:cubicBezTo>
                  <a:cubicBezTo>
                    <a:pt x="9" y="429"/>
                    <a:pt x="13" y="427"/>
                    <a:pt x="16" y="423"/>
                  </a:cubicBezTo>
                  <a:cubicBezTo>
                    <a:pt x="20" y="420"/>
                    <a:pt x="21" y="427"/>
                    <a:pt x="18" y="427"/>
                  </a:cubicBezTo>
                  <a:cubicBezTo>
                    <a:pt x="15" y="427"/>
                    <a:pt x="12" y="429"/>
                    <a:pt x="12" y="432"/>
                  </a:cubicBezTo>
                  <a:cubicBezTo>
                    <a:pt x="13" y="435"/>
                    <a:pt x="8" y="434"/>
                    <a:pt x="8" y="430"/>
                  </a:cubicBezTo>
                  <a:cubicBezTo>
                    <a:pt x="8" y="427"/>
                    <a:pt x="2" y="431"/>
                    <a:pt x="4" y="434"/>
                  </a:cubicBezTo>
                  <a:cubicBezTo>
                    <a:pt x="6" y="436"/>
                    <a:pt x="3" y="438"/>
                    <a:pt x="3" y="440"/>
                  </a:cubicBezTo>
                  <a:cubicBezTo>
                    <a:pt x="3" y="443"/>
                    <a:pt x="8" y="442"/>
                    <a:pt x="10" y="440"/>
                  </a:cubicBezTo>
                  <a:cubicBezTo>
                    <a:pt x="11" y="437"/>
                    <a:pt x="14" y="437"/>
                    <a:pt x="16" y="440"/>
                  </a:cubicBezTo>
                  <a:cubicBezTo>
                    <a:pt x="17" y="443"/>
                    <a:pt x="13" y="441"/>
                    <a:pt x="13" y="445"/>
                  </a:cubicBezTo>
                  <a:cubicBezTo>
                    <a:pt x="13" y="449"/>
                    <a:pt x="10" y="445"/>
                    <a:pt x="8" y="448"/>
                  </a:cubicBezTo>
                  <a:cubicBezTo>
                    <a:pt x="6" y="451"/>
                    <a:pt x="17" y="457"/>
                    <a:pt x="20" y="458"/>
                  </a:cubicBezTo>
                  <a:cubicBezTo>
                    <a:pt x="23" y="458"/>
                    <a:pt x="26" y="462"/>
                    <a:pt x="33" y="461"/>
                  </a:cubicBezTo>
                  <a:cubicBezTo>
                    <a:pt x="40" y="460"/>
                    <a:pt x="52" y="448"/>
                    <a:pt x="54" y="446"/>
                  </a:cubicBezTo>
                  <a:cubicBezTo>
                    <a:pt x="56" y="443"/>
                    <a:pt x="59" y="446"/>
                    <a:pt x="62" y="444"/>
                  </a:cubicBezTo>
                  <a:cubicBezTo>
                    <a:pt x="64" y="442"/>
                    <a:pt x="63" y="437"/>
                    <a:pt x="65" y="436"/>
                  </a:cubicBezTo>
                  <a:cubicBezTo>
                    <a:pt x="67" y="435"/>
                    <a:pt x="68" y="441"/>
                    <a:pt x="69" y="442"/>
                  </a:cubicBezTo>
                  <a:cubicBezTo>
                    <a:pt x="71" y="442"/>
                    <a:pt x="72" y="444"/>
                    <a:pt x="72" y="447"/>
                  </a:cubicBezTo>
                  <a:cubicBezTo>
                    <a:pt x="73" y="447"/>
                    <a:pt x="75" y="447"/>
                    <a:pt x="75" y="447"/>
                  </a:cubicBezTo>
                  <a:cubicBezTo>
                    <a:pt x="78" y="449"/>
                    <a:pt x="78" y="442"/>
                    <a:pt x="78" y="440"/>
                  </a:cubicBezTo>
                  <a:cubicBezTo>
                    <a:pt x="78" y="438"/>
                    <a:pt x="80" y="434"/>
                    <a:pt x="80" y="431"/>
                  </a:cubicBezTo>
                  <a:cubicBezTo>
                    <a:pt x="79" y="428"/>
                    <a:pt x="86" y="430"/>
                    <a:pt x="87" y="428"/>
                  </a:cubicBezTo>
                  <a:cubicBezTo>
                    <a:pt x="88" y="426"/>
                    <a:pt x="89" y="419"/>
                    <a:pt x="87" y="417"/>
                  </a:cubicBezTo>
                  <a:cubicBezTo>
                    <a:pt x="84" y="416"/>
                    <a:pt x="84" y="412"/>
                    <a:pt x="86" y="412"/>
                  </a:cubicBezTo>
                  <a:cubicBezTo>
                    <a:pt x="88" y="412"/>
                    <a:pt x="91" y="411"/>
                    <a:pt x="90" y="406"/>
                  </a:cubicBezTo>
                  <a:cubicBezTo>
                    <a:pt x="90" y="402"/>
                    <a:pt x="83" y="402"/>
                    <a:pt x="83" y="398"/>
                  </a:cubicBezTo>
                  <a:cubicBezTo>
                    <a:pt x="82" y="394"/>
                    <a:pt x="86" y="393"/>
                    <a:pt x="83" y="387"/>
                  </a:cubicBezTo>
                  <a:cubicBezTo>
                    <a:pt x="81" y="382"/>
                    <a:pt x="84" y="379"/>
                    <a:pt x="83" y="376"/>
                  </a:cubicBezTo>
                  <a:cubicBezTo>
                    <a:pt x="82" y="374"/>
                    <a:pt x="81" y="370"/>
                    <a:pt x="84" y="365"/>
                  </a:cubicBezTo>
                  <a:cubicBezTo>
                    <a:pt x="88" y="360"/>
                    <a:pt x="94" y="357"/>
                    <a:pt x="96" y="357"/>
                  </a:cubicBezTo>
                  <a:cubicBezTo>
                    <a:pt x="98" y="358"/>
                    <a:pt x="102" y="360"/>
                    <a:pt x="103" y="357"/>
                  </a:cubicBezTo>
                  <a:cubicBezTo>
                    <a:pt x="105" y="354"/>
                    <a:pt x="105" y="351"/>
                    <a:pt x="103" y="351"/>
                  </a:cubicBezTo>
                  <a:cubicBezTo>
                    <a:pt x="102" y="350"/>
                    <a:pt x="97" y="349"/>
                    <a:pt x="101" y="345"/>
                  </a:cubicBezTo>
                  <a:cubicBezTo>
                    <a:pt x="104" y="340"/>
                    <a:pt x="108" y="335"/>
                    <a:pt x="108" y="330"/>
                  </a:cubicBezTo>
                  <a:cubicBezTo>
                    <a:pt x="109" y="325"/>
                    <a:pt x="107" y="322"/>
                    <a:pt x="109" y="320"/>
                  </a:cubicBezTo>
                  <a:cubicBezTo>
                    <a:pt x="110" y="318"/>
                    <a:pt x="114" y="320"/>
                    <a:pt x="117" y="318"/>
                  </a:cubicBezTo>
                  <a:cubicBezTo>
                    <a:pt x="120" y="316"/>
                    <a:pt x="118" y="313"/>
                    <a:pt x="119" y="311"/>
                  </a:cubicBezTo>
                  <a:cubicBezTo>
                    <a:pt x="121" y="310"/>
                    <a:pt x="123" y="304"/>
                    <a:pt x="125" y="303"/>
                  </a:cubicBezTo>
                  <a:cubicBezTo>
                    <a:pt x="127" y="301"/>
                    <a:pt x="129" y="299"/>
                    <a:pt x="128" y="297"/>
                  </a:cubicBezTo>
                  <a:cubicBezTo>
                    <a:pt x="126" y="295"/>
                    <a:pt x="131" y="293"/>
                    <a:pt x="131" y="289"/>
                  </a:cubicBezTo>
                  <a:cubicBezTo>
                    <a:pt x="131" y="285"/>
                    <a:pt x="136" y="283"/>
                    <a:pt x="140" y="283"/>
                  </a:cubicBezTo>
                  <a:cubicBezTo>
                    <a:pt x="143" y="283"/>
                    <a:pt x="148" y="283"/>
                    <a:pt x="148" y="279"/>
                  </a:cubicBezTo>
                  <a:cubicBezTo>
                    <a:pt x="148" y="276"/>
                    <a:pt x="146" y="269"/>
                    <a:pt x="151" y="271"/>
                  </a:cubicBezTo>
                  <a:cubicBezTo>
                    <a:pt x="156" y="273"/>
                    <a:pt x="159" y="271"/>
                    <a:pt x="163" y="273"/>
                  </a:cubicBezTo>
                  <a:cubicBezTo>
                    <a:pt x="166" y="276"/>
                    <a:pt x="170" y="276"/>
                    <a:pt x="170" y="271"/>
                  </a:cubicBezTo>
                  <a:cubicBezTo>
                    <a:pt x="170" y="267"/>
                    <a:pt x="172" y="260"/>
                    <a:pt x="177" y="263"/>
                  </a:cubicBezTo>
                  <a:cubicBezTo>
                    <a:pt x="177" y="263"/>
                    <a:pt x="177" y="263"/>
                    <a:pt x="178" y="263"/>
                  </a:cubicBezTo>
                  <a:cubicBezTo>
                    <a:pt x="179" y="260"/>
                    <a:pt x="182" y="258"/>
                    <a:pt x="185" y="258"/>
                  </a:cubicBezTo>
                  <a:cubicBezTo>
                    <a:pt x="189" y="258"/>
                    <a:pt x="192" y="266"/>
                    <a:pt x="197" y="267"/>
                  </a:cubicBezTo>
                  <a:cubicBezTo>
                    <a:pt x="203" y="268"/>
                    <a:pt x="208" y="270"/>
                    <a:pt x="210" y="268"/>
                  </a:cubicBezTo>
                  <a:cubicBezTo>
                    <a:pt x="211" y="265"/>
                    <a:pt x="215" y="269"/>
                    <a:pt x="218" y="268"/>
                  </a:cubicBezTo>
                  <a:cubicBezTo>
                    <a:pt x="222" y="267"/>
                    <a:pt x="222" y="274"/>
                    <a:pt x="225" y="270"/>
                  </a:cubicBezTo>
                  <a:cubicBezTo>
                    <a:pt x="228" y="265"/>
                    <a:pt x="224" y="263"/>
                    <a:pt x="230" y="263"/>
                  </a:cubicBezTo>
                  <a:cubicBezTo>
                    <a:pt x="235" y="264"/>
                    <a:pt x="232" y="257"/>
                    <a:pt x="232" y="254"/>
                  </a:cubicBezTo>
                  <a:cubicBezTo>
                    <a:pt x="232" y="250"/>
                    <a:pt x="239" y="249"/>
                    <a:pt x="239" y="246"/>
                  </a:cubicBezTo>
                  <a:cubicBezTo>
                    <a:pt x="239" y="243"/>
                    <a:pt x="248" y="246"/>
                    <a:pt x="250" y="243"/>
                  </a:cubicBezTo>
                  <a:cubicBezTo>
                    <a:pt x="252" y="241"/>
                    <a:pt x="257" y="240"/>
                    <a:pt x="259" y="243"/>
                  </a:cubicBezTo>
                  <a:cubicBezTo>
                    <a:pt x="261" y="247"/>
                    <a:pt x="270" y="248"/>
                    <a:pt x="271" y="251"/>
                  </a:cubicBezTo>
                  <a:cubicBezTo>
                    <a:pt x="271" y="253"/>
                    <a:pt x="271" y="255"/>
                    <a:pt x="271" y="258"/>
                  </a:cubicBezTo>
                  <a:cubicBezTo>
                    <a:pt x="272" y="256"/>
                    <a:pt x="274" y="255"/>
                    <a:pt x="276" y="255"/>
                  </a:cubicBezTo>
                  <a:cubicBezTo>
                    <a:pt x="279" y="255"/>
                    <a:pt x="282" y="250"/>
                    <a:pt x="285" y="251"/>
                  </a:cubicBezTo>
                  <a:cubicBezTo>
                    <a:pt x="288" y="251"/>
                    <a:pt x="290" y="251"/>
                    <a:pt x="291" y="247"/>
                  </a:cubicBezTo>
                  <a:cubicBezTo>
                    <a:pt x="288" y="245"/>
                    <a:pt x="283" y="245"/>
                    <a:pt x="283" y="247"/>
                  </a:cubicBezTo>
                  <a:close/>
                  <a:moveTo>
                    <a:pt x="81" y="34"/>
                  </a:moveTo>
                  <a:cubicBezTo>
                    <a:pt x="86" y="35"/>
                    <a:pt x="76" y="40"/>
                    <a:pt x="75" y="45"/>
                  </a:cubicBezTo>
                  <a:cubicBezTo>
                    <a:pt x="73" y="49"/>
                    <a:pt x="82" y="54"/>
                    <a:pt x="86" y="57"/>
                  </a:cubicBezTo>
                  <a:cubicBezTo>
                    <a:pt x="90" y="61"/>
                    <a:pt x="99" y="60"/>
                    <a:pt x="102" y="58"/>
                  </a:cubicBezTo>
                  <a:cubicBezTo>
                    <a:pt x="105" y="56"/>
                    <a:pt x="104" y="49"/>
                    <a:pt x="108" y="49"/>
                  </a:cubicBezTo>
                  <a:cubicBezTo>
                    <a:pt x="113" y="50"/>
                    <a:pt x="110" y="46"/>
                    <a:pt x="114" y="44"/>
                  </a:cubicBezTo>
                  <a:cubicBezTo>
                    <a:pt x="117" y="43"/>
                    <a:pt x="118" y="48"/>
                    <a:pt x="115" y="51"/>
                  </a:cubicBezTo>
                  <a:cubicBezTo>
                    <a:pt x="112" y="55"/>
                    <a:pt x="120" y="54"/>
                    <a:pt x="125" y="50"/>
                  </a:cubicBezTo>
                  <a:cubicBezTo>
                    <a:pt x="129" y="46"/>
                    <a:pt x="130" y="50"/>
                    <a:pt x="129" y="54"/>
                  </a:cubicBezTo>
                  <a:cubicBezTo>
                    <a:pt x="128" y="58"/>
                    <a:pt x="119" y="56"/>
                    <a:pt x="116" y="60"/>
                  </a:cubicBezTo>
                  <a:cubicBezTo>
                    <a:pt x="112" y="65"/>
                    <a:pt x="102" y="61"/>
                    <a:pt x="98" y="66"/>
                  </a:cubicBezTo>
                  <a:cubicBezTo>
                    <a:pt x="93" y="71"/>
                    <a:pt x="102" y="71"/>
                    <a:pt x="108" y="70"/>
                  </a:cubicBezTo>
                  <a:cubicBezTo>
                    <a:pt x="114" y="69"/>
                    <a:pt x="126" y="68"/>
                    <a:pt x="131" y="69"/>
                  </a:cubicBezTo>
                  <a:cubicBezTo>
                    <a:pt x="135" y="70"/>
                    <a:pt x="128" y="72"/>
                    <a:pt x="120" y="72"/>
                  </a:cubicBezTo>
                  <a:cubicBezTo>
                    <a:pt x="113" y="72"/>
                    <a:pt x="110" y="74"/>
                    <a:pt x="111" y="76"/>
                  </a:cubicBezTo>
                  <a:cubicBezTo>
                    <a:pt x="111" y="78"/>
                    <a:pt x="100" y="74"/>
                    <a:pt x="100" y="78"/>
                  </a:cubicBezTo>
                  <a:cubicBezTo>
                    <a:pt x="99" y="83"/>
                    <a:pt x="110" y="84"/>
                    <a:pt x="111" y="87"/>
                  </a:cubicBezTo>
                  <a:cubicBezTo>
                    <a:pt x="112" y="90"/>
                    <a:pt x="119" y="87"/>
                    <a:pt x="122" y="88"/>
                  </a:cubicBezTo>
                  <a:cubicBezTo>
                    <a:pt x="125" y="89"/>
                    <a:pt x="117" y="91"/>
                    <a:pt x="116" y="93"/>
                  </a:cubicBezTo>
                  <a:cubicBezTo>
                    <a:pt x="115" y="94"/>
                    <a:pt x="124" y="96"/>
                    <a:pt x="126" y="98"/>
                  </a:cubicBezTo>
                  <a:cubicBezTo>
                    <a:pt x="127" y="101"/>
                    <a:pt x="133" y="99"/>
                    <a:pt x="133" y="96"/>
                  </a:cubicBezTo>
                  <a:cubicBezTo>
                    <a:pt x="133" y="91"/>
                    <a:pt x="139" y="78"/>
                    <a:pt x="146" y="76"/>
                  </a:cubicBezTo>
                  <a:cubicBezTo>
                    <a:pt x="154" y="73"/>
                    <a:pt x="149" y="70"/>
                    <a:pt x="150" y="66"/>
                  </a:cubicBezTo>
                  <a:cubicBezTo>
                    <a:pt x="151" y="62"/>
                    <a:pt x="157" y="65"/>
                    <a:pt x="156" y="62"/>
                  </a:cubicBezTo>
                  <a:cubicBezTo>
                    <a:pt x="154" y="58"/>
                    <a:pt x="155" y="57"/>
                    <a:pt x="160" y="52"/>
                  </a:cubicBezTo>
                  <a:cubicBezTo>
                    <a:pt x="164" y="48"/>
                    <a:pt x="167" y="51"/>
                    <a:pt x="173" y="48"/>
                  </a:cubicBezTo>
                  <a:cubicBezTo>
                    <a:pt x="179" y="46"/>
                    <a:pt x="182" y="50"/>
                    <a:pt x="175" y="51"/>
                  </a:cubicBezTo>
                  <a:cubicBezTo>
                    <a:pt x="170" y="51"/>
                    <a:pt x="173" y="58"/>
                    <a:pt x="177" y="59"/>
                  </a:cubicBezTo>
                  <a:cubicBezTo>
                    <a:pt x="182" y="61"/>
                    <a:pt x="178" y="63"/>
                    <a:pt x="181" y="63"/>
                  </a:cubicBezTo>
                  <a:cubicBezTo>
                    <a:pt x="185" y="64"/>
                    <a:pt x="184" y="69"/>
                    <a:pt x="179" y="74"/>
                  </a:cubicBezTo>
                  <a:cubicBezTo>
                    <a:pt x="175" y="79"/>
                    <a:pt x="180" y="80"/>
                    <a:pt x="190" y="76"/>
                  </a:cubicBezTo>
                  <a:cubicBezTo>
                    <a:pt x="199" y="73"/>
                    <a:pt x="193" y="79"/>
                    <a:pt x="196" y="82"/>
                  </a:cubicBezTo>
                  <a:cubicBezTo>
                    <a:pt x="199" y="85"/>
                    <a:pt x="206" y="80"/>
                    <a:pt x="210" y="75"/>
                  </a:cubicBezTo>
                  <a:cubicBezTo>
                    <a:pt x="214" y="71"/>
                    <a:pt x="220" y="71"/>
                    <a:pt x="220" y="69"/>
                  </a:cubicBezTo>
                  <a:cubicBezTo>
                    <a:pt x="220" y="66"/>
                    <a:pt x="216" y="65"/>
                    <a:pt x="212" y="67"/>
                  </a:cubicBezTo>
                  <a:cubicBezTo>
                    <a:pt x="209" y="68"/>
                    <a:pt x="200" y="67"/>
                    <a:pt x="203" y="65"/>
                  </a:cubicBezTo>
                  <a:cubicBezTo>
                    <a:pt x="206" y="62"/>
                    <a:pt x="205" y="60"/>
                    <a:pt x="201" y="60"/>
                  </a:cubicBezTo>
                  <a:cubicBezTo>
                    <a:pt x="196" y="61"/>
                    <a:pt x="188" y="58"/>
                    <a:pt x="192" y="57"/>
                  </a:cubicBezTo>
                  <a:cubicBezTo>
                    <a:pt x="196" y="55"/>
                    <a:pt x="189" y="50"/>
                    <a:pt x="186" y="51"/>
                  </a:cubicBezTo>
                  <a:cubicBezTo>
                    <a:pt x="182" y="51"/>
                    <a:pt x="183" y="47"/>
                    <a:pt x="184" y="44"/>
                  </a:cubicBezTo>
                  <a:cubicBezTo>
                    <a:pt x="184" y="41"/>
                    <a:pt x="174" y="40"/>
                    <a:pt x="176" y="39"/>
                  </a:cubicBezTo>
                  <a:cubicBezTo>
                    <a:pt x="178" y="38"/>
                    <a:pt x="171" y="36"/>
                    <a:pt x="170" y="38"/>
                  </a:cubicBezTo>
                  <a:cubicBezTo>
                    <a:pt x="168" y="40"/>
                    <a:pt x="165" y="39"/>
                    <a:pt x="165" y="36"/>
                  </a:cubicBezTo>
                  <a:cubicBezTo>
                    <a:pt x="165" y="33"/>
                    <a:pt x="158" y="34"/>
                    <a:pt x="155" y="34"/>
                  </a:cubicBezTo>
                  <a:cubicBezTo>
                    <a:pt x="152" y="35"/>
                    <a:pt x="153" y="28"/>
                    <a:pt x="150" y="26"/>
                  </a:cubicBezTo>
                  <a:cubicBezTo>
                    <a:pt x="147" y="23"/>
                    <a:pt x="143" y="30"/>
                    <a:pt x="141" y="30"/>
                  </a:cubicBezTo>
                  <a:cubicBezTo>
                    <a:pt x="139" y="29"/>
                    <a:pt x="143" y="25"/>
                    <a:pt x="144" y="22"/>
                  </a:cubicBezTo>
                  <a:cubicBezTo>
                    <a:pt x="145" y="19"/>
                    <a:pt x="134" y="15"/>
                    <a:pt x="132" y="18"/>
                  </a:cubicBezTo>
                  <a:cubicBezTo>
                    <a:pt x="131" y="21"/>
                    <a:pt x="129" y="13"/>
                    <a:pt x="126" y="12"/>
                  </a:cubicBezTo>
                  <a:cubicBezTo>
                    <a:pt x="124" y="12"/>
                    <a:pt x="126" y="17"/>
                    <a:pt x="124" y="18"/>
                  </a:cubicBezTo>
                  <a:cubicBezTo>
                    <a:pt x="121" y="18"/>
                    <a:pt x="118" y="21"/>
                    <a:pt x="122" y="23"/>
                  </a:cubicBezTo>
                  <a:cubicBezTo>
                    <a:pt x="126" y="26"/>
                    <a:pt x="130" y="38"/>
                    <a:pt x="129" y="40"/>
                  </a:cubicBezTo>
                  <a:cubicBezTo>
                    <a:pt x="129" y="42"/>
                    <a:pt x="117" y="31"/>
                    <a:pt x="117" y="26"/>
                  </a:cubicBezTo>
                  <a:cubicBezTo>
                    <a:pt x="116" y="21"/>
                    <a:pt x="110" y="16"/>
                    <a:pt x="109" y="20"/>
                  </a:cubicBezTo>
                  <a:cubicBezTo>
                    <a:pt x="107" y="24"/>
                    <a:pt x="103" y="25"/>
                    <a:pt x="104" y="29"/>
                  </a:cubicBezTo>
                  <a:cubicBezTo>
                    <a:pt x="106" y="33"/>
                    <a:pt x="101" y="34"/>
                    <a:pt x="101" y="31"/>
                  </a:cubicBezTo>
                  <a:cubicBezTo>
                    <a:pt x="101" y="28"/>
                    <a:pt x="95" y="25"/>
                    <a:pt x="93" y="24"/>
                  </a:cubicBezTo>
                  <a:cubicBezTo>
                    <a:pt x="91" y="24"/>
                    <a:pt x="99" y="23"/>
                    <a:pt x="102" y="21"/>
                  </a:cubicBezTo>
                  <a:cubicBezTo>
                    <a:pt x="106" y="19"/>
                    <a:pt x="99" y="17"/>
                    <a:pt x="96" y="19"/>
                  </a:cubicBezTo>
                  <a:cubicBezTo>
                    <a:pt x="93" y="21"/>
                    <a:pt x="88" y="17"/>
                    <a:pt x="86" y="20"/>
                  </a:cubicBezTo>
                  <a:cubicBezTo>
                    <a:pt x="84" y="23"/>
                    <a:pt x="82" y="20"/>
                    <a:pt x="78" y="19"/>
                  </a:cubicBezTo>
                  <a:cubicBezTo>
                    <a:pt x="75" y="19"/>
                    <a:pt x="72" y="24"/>
                    <a:pt x="69" y="23"/>
                  </a:cubicBezTo>
                  <a:cubicBezTo>
                    <a:pt x="67" y="22"/>
                    <a:pt x="65" y="28"/>
                    <a:pt x="69" y="35"/>
                  </a:cubicBezTo>
                  <a:cubicBezTo>
                    <a:pt x="73" y="41"/>
                    <a:pt x="76" y="33"/>
                    <a:pt x="81" y="34"/>
                  </a:cubicBezTo>
                  <a:close/>
                  <a:moveTo>
                    <a:pt x="71" y="54"/>
                  </a:moveTo>
                  <a:cubicBezTo>
                    <a:pt x="74" y="55"/>
                    <a:pt x="76" y="60"/>
                    <a:pt x="79" y="59"/>
                  </a:cubicBezTo>
                  <a:cubicBezTo>
                    <a:pt x="80" y="59"/>
                    <a:pt x="75" y="53"/>
                    <a:pt x="71" y="50"/>
                  </a:cubicBezTo>
                  <a:cubicBezTo>
                    <a:pt x="68" y="46"/>
                    <a:pt x="68" y="43"/>
                    <a:pt x="64" y="44"/>
                  </a:cubicBezTo>
                  <a:cubicBezTo>
                    <a:pt x="59" y="45"/>
                    <a:pt x="68" y="53"/>
                    <a:pt x="71" y="54"/>
                  </a:cubicBezTo>
                  <a:close/>
                  <a:moveTo>
                    <a:pt x="150" y="13"/>
                  </a:moveTo>
                  <a:cubicBezTo>
                    <a:pt x="153" y="15"/>
                    <a:pt x="147" y="15"/>
                    <a:pt x="149" y="18"/>
                  </a:cubicBezTo>
                  <a:cubicBezTo>
                    <a:pt x="157" y="25"/>
                    <a:pt x="186" y="17"/>
                    <a:pt x="190" y="19"/>
                  </a:cubicBezTo>
                  <a:cubicBezTo>
                    <a:pt x="194" y="21"/>
                    <a:pt x="165" y="24"/>
                    <a:pt x="167" y="27"/>
                  </a:cubicBezTo>
                  <a:cubicBezTo>
                    <a:pt x="168" y="30"/>
                    <a:pt x="191" y="32"/>
                    <a:pt x="193" y="30"/>
                  </a:cubicBezTo>
                  <a:cubicBezTo>
                    <a:pt x="195" y="28"/>
                    <a:pt x="199" y="34"/>
                    <a:pt x="207" y="35"/>
                  </a:cubicBezTo>
                  <a:cubicBezTo>
                    <a:pt x="214" y="35"/>
                    <a:pt x="214" y="32"/>
                    <a:pt x="219" y="32"/>
                  </a:cubicBezTo>
                  <a:cubicBezTo>
                    <a:pt x="225" y="31"/>
                    <a:pt x="234" y="29"/>
                    <a:pt x="234" y="25"/>
                  </a:cubicBezTo>
                  <a:cubicBezTo>
                    <a:pt x="234" y="22"/>
                    <a:pt x="251" y="18"/>
                    <a:pt x="249" y="13"/>
                  </a:cubicBezTo>
                  <a:cubicBezTo>
                    <a:pt x="248" y="7"/>
                    <a:pt x="232" y="11"/>
                    <a:pt x="227" y="9"/>
                  </a:cubicBezTo>
                  <a:cubicBezTo>
                    <a:pt x="223" y="6"/>
                    <a:pt x="212" y="3"/>
                    <a:pt x="210" y="7"/>
                  </a:cubicBezTo>
                  <a:cubicBezTo>
                    <a:pt x="209" y="10"/>
                    <a:pt x="206" y="11"/>
                    <a:pt x="204" y="10"/>
                  </a:cubicBezTo>
                  <a:cubicBezTo>
                    <a:pt x="203" y="8"/>
                    <a:pt x="205" y="0"/>
                    <a:pt x="198" y="3"/>
                  </a:cubicBezTo>
                  <a:cubicBezTo>
                    <a:pt x="190" y="5"/>
                    <a:pt x="197" y="13"/>
                    <a:pt x="196" y="14"/>
                  </a:cubicBezTo>
                  <a:cubicBezTo>
                    <a:pt x="194" y="15"/>
                    <a:pt x="187" y="12"/>
                    <a:pt x="187" y="9"/>
                  </a:cubicBezTo>
                  <a:cubicBezTo>
                    <a:pt x="186" y="5"/>
                    <a:pt x="178" y="12"/>
                    <a:pt x="177" y="8"/>
                  </a:cubicBezTo>
                  <a:cubicBezTo>
                    <a:pt x="176" y="4"/>
                    <a:pt x="167" y="1"/>
                    <a:pt x="165" y="1"/>
                  </a:cubicBezTo>
                  <a:cubicBezTo>
                    <a:pt x="163" y="1"/>
                    <a:pt x="167" y="4"/>
                    <a:pt x="166" y="6"/>
                  </a:cubicBezTo>
                  <a:cubicBezTo>
                    <a:pt x="165" y="8"/>
                    <a:pt x="160" y="4"/>
                    <a:pt x="158" y="4"/>
                  </a:cubicBezTo>
                  <a:cubicBezTo>
                    <a:pt x="156" y="4"/>
                    <a:pt x="159" y="8"/>
                    <a:pt x="158" y="10"/>
                  </a:cubicBezTo>
                  <a:cubicBezTo>
                    <a:pt x="157" y="12"/>
                    <a:pt x="153" y="4"/>
                    <a:pt x="149" y="4"/>
                  </a:cubicBezTo>
                  <a:cubicBezTo>
                    <a:pt x="146" y="4"/>
                    <a:pt x="147" y="8"/>
                    <a:pt x="145" y="8"/>
                  </a:cubicBezTo>
                  <a:cubicBezTo>
                    <a:pt x="142" y="9"/>
                    <a:pt x="148" y="12"/>
                    <a:pt x="150" y="13"/>
                  </a:cubicBezTo>
                  <a:close/>
                </a:path>
              </a:pathLst>
            </a:custGeom>
            <a:grpFill/>
            <a:ln w="3175" cap="flat">
              <a:noFill/>
              <a:prstDash val="solid"/>
              <a:miter lim="800000"/>
              <a:headEnd/>
              <a:tailEnd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dirty="0">
                <a:solidFill>
                  <a:prstClr val="black"/>
                </a:solidFill>
                <a:latin typeface="+mn-lt"/>
                <a:ea typeface="造字工房悦黑体验版常规体" pitchFamily="50" charset="-122"/>
              </a:endParaRPr>
            </a:p>
          </p:txBody>
        </p:sp>
        <p:sp>
          <p:nvSpPr>
            <p:cNvPr id="217" name="Freeform 140"/>
            <p:cNvSpPr>
              <a:spLocks/>
            </p:cNvSpPr>
            <p:nvPr/>
          </p:nvSpPr>
          <p:spPr bwMode="auto">
            <a:xfrm>
              <a:off x="10136706" y="2257612"/>
              <a:ext cx="87186" cy="32221"/>
            </a:xfrm>
            <a:custGeom>
              <a:avLst/>
              <a:gdLst/>
              <a:ahLst/>
              <a:cxnLst>
                <a:cxn ang="0">
                  <a:pos x="17" y="2"/>
                </a:cxn>
                <a:cxn ang="0">
                  <a:pos x="3" y="6"/>
                </a:cxn>
                <a:cxn ang="0">
                  <a:pos x="24" y="11"/>
                </a:cxn>
                <a:cxn ang="0">
                  <a:pos x="38" y="9"/>
                </a:cxn>
                <a:cxn ang="0">
                  <a:pos x="17" y="2"/>
                </a:cxn>
              </a:cxnLst>
              <a:rect l="0" t="0" r="r" b="b"/>
              <a:pathLst>
                <a:path w="38" h="14">
                  <a:moveTo>
                    <a:pt x="17" y="2"/>
                  </a:moveTo>
                  <a:cubicBezTo>
                    <a:pt x="15" y="3"/>
                    <a:pt x="0" y="2"/>
                    <a:pt x="3" y="6"/>
                  </a:cubicBezTo>
                  <a:cubicBezTo>
                    <a:pt x="6" y="9"/>
                    <a:pt x="18" y="7"/>
                    <a:pt x="24" y="11"/>
                  </a:cubicBezTo>
                  <a:cubicBezTo>
                    <a:pt x="30" y="14"/>
                    <a:pt x="38" y="11"/>
                    <a:pt x="38" y="9"/>
                  </a:cubicBezTo>
                  <a:cubicBezTo>
                    <a:pt x="38" y="6"/>
                    <a:pt x="19" y="0"/>
                    <a:pt x="17" y="2"/>
                  </a:cubicBezTo>
                  <a:close/>
                </a:path>
              </a:pathLst>
            </a:custGeom>
            <a:grpFill/>
            <a:ln w="3175" cap="flat">
              <a:noFill/>
              <a:prstDash val="solid"/>
              <a:miter lim="800000"/>
              <a:headEnd/>
              <a:tailEnd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dirty="0">
                <a:solidFill>
                  <a:prstClr val="black"/>
                </a:solidFill>
                <a:latin typeface="+mn-lt"/>
                <a:ea typeface="造字工房悦黑体验版常规体" pitchFamily="50" charset="-122"/>
              </a:endParaRPr>
            </a:p>
          </p:txBody>
        </p:sp>
        <p:sp>
          <p:nvSpPr>
            <p:cNvPr id="218" name="Freeform 141"/>
            <p:cNvSpPr>
              <a:spLocks noEditPoints="1"/>
            </p:cNvSpPr>
            <p:nvPr/>
          </p:nvSpPr>
          <p:spPr bwMode="auto">
            <a:xfrm>
              <a:off x="8610951" y="2907716"/>
              <a:ext cx="441616" cy="439720"/>
            </a:xfrm>
            <a:custGeom>
              <a:avLst/>
              <a:gdLst/>
              <a:ahLst/>
              <a:cxnLst>
                <a:cxn ang="0">
                  <a:pos x="171" y="24"/>
                </a:cxn>
                <a:cxn ang="0">
                  <a:pos x="139" y="9"/>
                </a:cxn>
                <a:cxn ang="0">
                  <a:pos x="135" y="31"/>
                </a:cxn>
                <a:cxn ang="0">
                  <a:pos x="121" y="41"/>
                </a:cxn>
                <a:cxn ang="0">
                  <a:pos x="119" y="57"/>
                </a:cxn>
                <a:cxn ang="0">
                  <a:pos x="131" y="53"/>
                </a:cxn>
                <a:cxn ang="0">
                  <a:pos x="134" y="44"/>
                </a:cxn>
                <a:cxn ang="0">
                  <a:pos x="158" y="45"/>
                </a:cxn>
                <a:cxn ang="0">
                  <a:pos x="180" y="32"/>
                </a:cxn>
                <a:cxn ang="0">
                  <a:pos x="182" y="21"/>
                </a:cxn>
                <a:cxn ang="0">
                  <a:pos x="119" y="82"/>
                </a:cxn>
                <a:cxn ang="0">
                  <a:pos x="106" y="108"/>
                </a:cxn>
                <a:cxn ang="0">
                  <a:pos x="89" y="112"/>
                </a:cxn>
                <a:cxn ang="0">
                  <a:pos x="73" y="132"/>
                </a:cxn>
                <a:cxn ang="0">
                  <a:pos x="53" y="136"/>
                </a:cxn>
                <a:cxn ang="0">
                  <a:pos x="19" y="150"/>
                </a:cxn>
                <a:cxn ang="0">
                  <a:pos x="31" y="154"/>
                </a:cxn>
                <a:cxn ang="0">
                  <a:pos x="64" y="157"/>
                </a:cxn>
                <a:cxn ang="0">
                  <a:pos x="81" y="149"/>
                </a:cxn>
                <a:cxn ang="0">
                  <a:pos x="99" y="146"/>
                </a:cxn>
                <a:cxn ang="0">
                  <a:pos x="114" y="140"/>
                </a:cxn>
                <a:cxn ang="0">
                  <a:pos x="128" y="122"/>
                </a:cxn>
                <a:cxn ang="0">
                  <a:pos x="141" y="93"/>
                </a:cxn>
                <a:cxn ang="0">
                  <a:pos x="121" y="67"/>
                </a:cxn>
                <a:cxn ang="0">
                  <a:pos x="37" y="156"/>
                </a:cxn>
                <a:cxn ang="0">
                  <a:pos x="42" y="168"/>
                </a:cxn>
                <a:cxn ang="0">
                  <a:pos x="59" y="155"/>
                </a:cxn>
                <a:cxn ang="0">
                  <a:pos x="25" y="166"/>
                </a:cxn>
                <a:cxn ang="0">
                  <a:pos x="7" y="163"/>
                </a:cxn>
                <a:cxn ang="0">
                  <a:pos x="8" y="168"/>
                </a:cxn>
                <a:cxn ang="0">
                  <a:pos x="14" y="193"/>
                </a:cxn>
                <a:cxn ang="0">
                  <a:pos x="25" y="166"/>
                </a:cxn>
              </a:cxnLst>
              <a:rect l="0" t="0" r="r" b="b"/>
              <a:pathLst>
                <a:path w="193" h="193">
                  <a:moveTo>
                    <a:pt x="182" y="21"/>
                  </a:moveTo>
                  <a:cubicBezTo>
                    <a:pt x="180" y="18"/>
                    <a:pt x="176" y="23"/>
                    <a:pt x="171" y="24"/>
                  </a:cubicBezTo>
                  <a:cubicBezTo>
                    <a:pt x="166" y="25"/>
                    <a:pt x="150" y="12"/>
                    <a:pt x="146" y="6"/>
                  </a:cubicBezTo>
                  <a:cubicBezTo>
                    <a:pt x="142" y="0"/>
                    <a:pt x="136" y="5"/>
                    <a:pt x="139" y="9"/>
                  </a:cubicBezTo>
                  <a:cubicBezTo>
                    <a:pt x="142" y="13"/>
                    <a:pt x="138" y="15"/>
                    <a:pt x="138" y="21"/>
                  </a:cubicBezTo>
                  <a:cubicBezTo>
                    <a:pt x="138" y="27"/>
                    <a:pt x="134" y="27"/>
                    <a:pt x="135" y="31"/>
                  </a:cubicBezTo>
                  <a:cubicBezTo>
                    <a:pt x="136" y="35"/>
                    <a:pt x="130" y="34"/>
                    <a:pt x="126" y="35"/>
                  </a:cubicBezTo>
                  <a:cubicBezTo>
                    <a:pt x="122" y="35"/>
                    <a:pt x="126" y="39"/>
                    <a:pt x="121" y="41"/>
                  </a:cubicBezTo>
                  <a:cubicBezTo>
                    <a:pt x="117" y="43"/>
                    <a:pt x="117" y="47"/>
                    <a:pt x="119" y="48"/>
                  </a:cubicBezTo>
                  <a:cubicBezTo>
                    <a:pt x="122" y="49"/>
                    <a:pt x="120" y="54"/>
                    <a:pt x="119" y="57"/>
                  </a:cubicBezTo>
                  <a:cubicBezTo>
                    <a:pt x="119" y="60"/>
                    <a:pt x="122" y="57"/>
                    <a:pt x="125" y="54"/>
                  </a:cubicBezTo>
                  <a:cubicBezTo>
                    <a:pt x="128" y="51"/>
                    <a:pt x="130" y="56"/>
                    <a:pt x="131" y="53"/>
                  </a:cubicBezTo>
                  <a:cubicBezTo>
                    <a:pt x="132" y="50"/>
                    <a:pt x="124" y="48"/>
                    <a:pt x="124" y="45"/>
                  </a:cubicBezTo>
                  <a:cubicBezTo>
                    <a:pt x="125" y="41"/>
                    <a:pt x="130" y="46"/>
                    <a:pt x="134" y="44"/>
                  </a:cubicBezTo>
                  <a:cubicBezTo>
                    <a:pt x="138" y="42"/>
                    <a:pt x="146" y="43"/>
                    <a:pt x="151" y="48"/>
                  </a:cubicBezTo>
                  <a:cubicBezTo>
                    <a:pt x="156" y="52"/>
                    <a:pt x="157" y="50"/>
                    <a:pt x="158" y="45"/>
                  </a:cubicBezTo>
                  <a:cubicBezTo>
                    <a:pt x="159" y="40"/>
                    <a:pt x="167" y="37"/>
                    <a:pt x="174" y="37"/>
                  </a:cubicBezTo>
                  <a:cubicBezTo>
                    <a:pt x="182" y="37"/>
                    <a:pt x="183" y="34"/>
                    <a:pt x="180" y="32"/>
                  </a:cubicBezTo>
                  <a:cubicBezTo>
                    <a:pt x="178" y="30"/>
                    <a:pt x="193" y="21"/>
                    <a:pt x="193" y="18"/>
                  </a:cubicBezTo>
                  <a:cubicBezTo>
                    <a:pt x="192" y="15"/>
                    <a:pt x="185" y="24"/>
                    <a:pt x="182" y="21"/>
                  </a:cubicBezTo>
                  <a:close/>
                  <a:moveTo>
                    <a:pt x="121" y="67"/>
                  </a:moveTo>
                  <a:cubicBezTo>
                    <a:pt x="118" y="68"/>
                    <a:pt x="115" y="79"/>
                    <a:pt x="119" y="82"/>
                  </a:cubicBezTo>
                  <a:cubicBezTo>
                    <a:pt x="123" y="85"/>
                    <a:pt x="113" y="90"/>
                    <a:pt x="113" y="97"/>
                  </a:cubicBezTo>
                  <a:cubicBezTo>
                    <a:pt x="114" y="103"/>
                    <a:pt x="107" y="103"/>
                    <a:pt x="106" y="108"/>
                  </a:cubicBezTo>
                  <a:cubicBezTo>
                    <a:pt x="105" y="112"/>
                    <a:pt x="102" y="111"/>
                    <a:pt x="96" y="116"/>
                  </a:cubicBezTo>
                  <a:cubicBezTo>
                    <a:pt x="90" y="120"/>
                    <a:pt x="87" y="115"/>
                    <a:pt x="89" y="112"/>
                  </a:cubicBezTo>
                  <a:cubicBezTo>
                    <a:pt x="90" y="109"/>
                    <a:pt x="80" y="114"/>
                    <a:pt x="80" y="121"/>
                  </a:cubicBezTo>
                  <a:cubicBezTo>
                    <a:pt x="81" y="128"/>
                    <a:pt x="71" y="129"/>
                    <a:pt x="73" y="132"/>
                  </a:cubicBezTo>
                  <a:cubicBezTo>
                    <a:pt x="76" y="136"/>
                    <a:pt x="66" y="138"/>
                    <a:pt x="66" y="135"/>
                  </a:cubicBezTo>
                  <a:cubicBezTo>
                    <a:pt x="67" y="132"/>
                    <a:pt x="60" y="133"/>
                    <a:pt x="53" y="136"/>
                  </a:cubicBezTo>
                  <a:cubicBezTo>
                    <a:pt x="45" y="139"/>
                    <a:pt x="40" y="133"/>
                    <a:pt x="36" y="137"/>
                  </a:cubicBezTo>
                  <a:cubicBezTo>
                    <a:pt x="32" y="142"/>
                    <a:pt x="24" y="149"/>
                    <a:pt x="19" y="150"/>
                  </a:cubicBezTo>
                  <a:cubicBezTo>
                    <a:pt x="13" y="151"/>
                    <a:pt x="16" y="158"/>
                    <a:pt x="19" y="157"/>
                  </a:cubicBezTo>
                  <a:cubicBezTo>
                    <a:pt x="23" y="155"/>
                    <a:pt x="29" y="157"/>
                    <a:pt x="31" y="154"/>
                  </a:cubicBezTo>
                  <a:cubicBezTo>
                    <a:pt x="33" y="151"/>
                    <a:pt x="49" y="147"/>
                    <a:pt x="59" y="147"/>
                  </a:cubicBezTo>
                  <a:cubicBezTo>
                    <a:pt x="69" y="147"/>
                    <a:pt x="63" y="152"/>
                    <a:pt x="64" y="157"/>
                  </a:cubicBezTo>
                  <a:cubicBezTo>
                    <a:pt x="65" y="162"/>
                    <a:pt x="73" y="161"/>
                    <a:pt x="77" y="156"/>
                  </a:cubicBezTo>
                  <a:cubicBezTo>
                    <a:pt x="82" y="151"/>
                    <a:pt x="85" y="152"/>
                    <a:pt x="81" y="149"/>
                  </a:cubicBezTo>
                  <a:cubicBezTo>
                    <a:pt x="78" y="146"/>
                    <a:pt x="82" y="143"/>
                    <a:pt x="85" y="147"/>
                  </a:cubicBezTo>
                  <a:cubicBezTo>
                    <a:pt x="87" y="151"/>
                    <a:pt x="96" y="151"/>
                    <a:pt x="99" y="146"/>
                  </a:cubicBezTo>
                  <a:cubicBezTo>
                    <a:pt x="102" y="141"/>
                    <a:pt x="103" y="147"/>
                    <a:pt x="107" y="147"/>
                  </a:cubicBezTo>
                  <a:cubicBezTo>
                    <a:pt x="111" y="146"/>
                    <a:pt x="114" y="136"/>
                    <a:pt x="114" y="140"/>
                  </a:cubicBezTo>
                  <a:cubicBezTo>
                    <a:pt x="114" y="144"/>
                    <a:pt x="121" y="143"/>
                    <a:pt x="125" y="138"/>
                  </a:cubicBezTo>
                  <a:cubicBezTo>
                    <a:pt x="129" y="134"/>
                    <a:pt x="125" y="126"/>
                    <a:pt x="128" y="122"/>
                  </a:cubicBezTo>
                  <a:cubicBezTo>
                    <a:pt x="130" y="118"/>
                    <a:pt x="133" y="110"/>
                    <a:pt x="130" y="105"/>
                  </a:cubicBezTo>
                  <a:cubicBezTo>
                    <a:pt x="128" y="100"/>
                    <a:pt x="136" y="97"/>
                    <a:pt x="141" y="93"/>
                  </a:cubicBezTo>
                  <a:cubicBezTo>
                    <a:pt x="145" y="89"/>
                    <a:pt x="136" y="69"/>
                    <a:pt x="135" y="63"/>
                  </a:cubicBezTo>
                  <a:cubicBezTo>
                    <a:pt x="135" y="57"/>
                    <a:pt x="124" y="65"/>
                    <a:pt x="121" y="67"/>
                  </a:cubicBezTo>
                  <a:close/>
                  <a:moveTo>
                    <a:pt x="48" y="153"/>
                  </a:moveTo>
                  <a:cubicBezTo>
                    <a:pt x="46" y="157"/>
                    <a:pt x="42" y="155"/>
                    <a:pt x="37" y="156"/>
                  </a:cubicBezTo>
                  <a:cubicBezTo>
                    <a:pt x="32" y="157"/>
                    <a:pt x="32" y="170"/>
                    <a:pt x="35" y="171"/>
                  </a:cubicBezTo>
                  <a:cubicBezTo>
                    <a:pt x="38" y="172"/>
                    <a:pt x="41" y="172"/>
                    <a:pt x="42" y="168"/>
                  </a:cubicBezTo>
                  <a:cubicBezTo>
                    <a:pt x="43" y="164"/>
                    <a:pt x="48" y="163"/>
                    <a:pt x="51" y="165"/>
                  </a:cubicBezTo>
                  <a:cubicBezTo>
                    <a:pt x="55" y="166"/>
                    <a:pt x="59" y="160"/>
                    <a:pt x="59" y="155"/>
                  </a:cubicBezTo>
                  <a:cubicBezTo>
                    <a:pt x="59" y="150"/>
                    <a:pt x="49" y="150"/>
                    <a:pt x="48" y="153"/>
                  </a:cubicBezTo>
                  <a:close/>
                  <a:moveTo>
                    <a:pt x="25" y="166"/>
                  </a:moveTo>
                  <a:cubicBezTo>
                    <a:pt x="25" y="163"/>
                    <a:pt x="17" y="164"/>
                    <a:pt x="17" y="161"/>
                  </a:cubicBezTo>
                  <a:cubicBezTo>
                    <a:pt x="17" y="158"/>
                    <a:pt x="12" y="159"/>
                    <a:pt x="7" y="163"/>
                  </a:cubicBezTo>
                  <a:cubicBezTo>
                    <a:pt x="2" y="167"/>
                    <a:pt x="0" y="167"/>
                    <a:pt x="2" y="171"/>
                  </a:cubicBezTo>
                  <a:cubicBezTo>
                    <a:pt x="4" y="175"/>
                    <a:pt x="7" y="171"/>
                    <a:pt x="8" y="168"/>
                  </a:cubicBezTo>
                  <a:cubicBezTo>
                    <a:pt x="10" y="164"/>
                    <a:pt x="13" y="173"/>
                    <a:pt x="10" y="179"/>
                  </a:cubicBezTo>
                  <a:cubicBezTo>
                    <a:pt x="7" y="185"/>
                    <a:pt x="10" y="193"/>
                    <a:pt x="14" y="193"/>
                  </a:cubicBezTo>
                  <a:cubicBezTo>
                    <a:pt x="18" y="192"/>
                    <a:pt x="22" y="180"/>
                    <a:pt x="27" y="174"/>
                  </a:cubicBezTo>
                  <a:cubicBezTo>
                    <a:pt x="32" y="167"/>
                    <a:pt x="25" y="170"/>
                    <a:pt x="25" y="166"/>
                  </a:cubicBezTo>
                  <a:close/>
                </a:path>
              </a:pathLst>
            </a:custGeom>
            <a:grpFill/>
            <a:ln w="3175" cap="flat">
              <a:noFill/>
              <a:prstDash val="solid"/>
              <a:miter lim="800000"/>
              <a:headEnd/>
              <a:tailEnd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dirty="0">
                <a:solidFill>
                  <a:prstClr val="black"/>
                </a:solidFill>
                <a:latin typeface="+mn-lt"/>
                <a:ea typeface="造字工房悦黑体验版常规体" pitchFamily="50" charset="-122"/>
              </a:endParaRPr>
            </a:p>
          </p:txBody>
        </p:sp>
        <p:sp>
          <p:nvSpPr>
            <p:cNvPr id="219" name="Freeform 143"/>
            <p:cNvSpPr>
              <a:spLocks noEditPoints="1"/>
            </p:cNvSpPr>
            <p:nvPr/>
          </p:nvSpPr>
          <p:spPr bwMode="auto">
            <a:xfrm>
              <a:off x="8290638" y="3690494"/>
              <a:ext cx="248291" cy="348744"/>
            </a:xfrm>
            <a:custGeom>
              <a:avLst/>
              <a:gdLst/>
              <a:ahLst/>
              <a:cxnLst>
                <a:cxn ang="0">
                  <a:pos x="58" y="59"/>
                </a:cxn>
                <a:cxn ang="0">
                  <a:pos x="72" y="69"/>
                </a:cxn>
                <a:cxn ang="0">
                  <a:pos x="75" y="79"/>
                </a:cxn>
                <a:cxn ang="0">
                  <a:pos x="80" y="84"/>
                </a:cxn>
                <a:cxn ang="0">
                  <a:pos x="85" y="98"/>
                </a:cxn>
                <a:cxn ang="0">
                  <a:pos x="89" y="95"/>
                </a:cxn>
                <a:cxn ang="0">
                  <a:pos x="94" y="88"/>
                </a:cxn>
                <a:cxn ang="0">
                  <a:pos x="91" y="75"/>
                </a:cxn>
                <a:cxn ang="0">
                  <a:pos x="78" y="66"/>
                </a:cxn>
                <a:cxn ang="0">
                  <a:pos x="71" y="56"/>
                </a:cxn>
                <a:cxn ang="0">
                  <a:pos x="55" y="53"/>
                </a:cxn>
                <a:cxn ang="0">
                  <a:pos x="49" y="43"/>
                </a:cxn>
                <a:cxn ang="0">
                  <a:pos x="57" y="27"/>
                </a:cxn>
                <a:cxn ang="0">
                  <a:pos x="56" y="8"/>
                </a:cxn>
                <a:cxn ang="0">
                  <a:pos x="54" y="4"/>
                </a:cxn>
                <a:cxn ang="0">
                  <a:pos x="38" y="3"/>
                </a:cxn>
                <a:cxn ang="0">
                  <a:pos x="36" y="29"/>
                </a:cxn>
                <a:cxn ang="0">
                  <a:pos x="30" y="28"/>
                </a:cxn>
                <a:cxn ang="0">
                  <a:pos x="33" y="43"/>
                </a:cxn>
                <a:cxn ang="0">
                  <a:pos x="36" y="52"/>
                </a:cxn>
                <a:cxn ang="0">
                  <a:pos x="48" y="56"/>
                </a:cxn>
                <a:cxn ang="0">
                  <a:pos x="58" y="59"/>
                </a:cxn>
                <a:cxn ang="0">
                  <a:pos x="37" y="62"/>
                </a:cxn>
                <a:cxn ang="0">
                  <a:pos x="47" y="74"/>
                </a:cxn>
                <a:cxn ang="0">
                  <a:pos x="37" y="62"/>
                </a:cxn>
                <a:cxn ang="0">
                  <a:pos x="55" y="94"/>
                </a:cxn>
                <a:cxn ang="0">
                  <a:pos x="61" y="91"/>
                </a:cxn>
                <a:cxn ang="0">
                  <a:pos x="62" y="100"/>
                </a:cxn>
                <a:cxn ang="0">
                  <a:pos x="64" y="112"/>
                </a:cxn>
                <a:cxn ang="0">
                  <a:pos x="76" y="94"/>
                </a:cxn>
                <a:cxn ang="0">
                  <a:pos x="72" y="92"/>
                </a:cxn>
                <a:cxn ang="0">
                  <a:pos x="55" y="79"/>
                </a:cxn>
                <a:cxn ang="0">
                  <a:pos x="55" y="94"/>
                </a:cxn>
                <a:cxn ang="0">
                  <a:pos x="16" y="101"/>
                </a:cxn>
                <a:cxn ang="0">
                  <a:pos x="2" y="119"/>
                </a:cxn>
                <a:cxn ang="0">
                  <a:pos x="22" y="100"/>
                </a:cxn>
                <a:cxn ang="0">
                  <a:pos x="25" y="88"/>
                </a:cxn>
                <a:cxn ang="0">
                  <a:pos x="16" y="101"/>
                </a:cxn>
                <a:cxn ang="0">
                  <a:pos x="75" y="107"/>
                </a:cxn>
                <a:cxn ang="0">
                  <a:pos x="84" y="102"/>
                </a:cxn>
                <a:cxn ang="0">
                  <a:pos x="75" y="107"/>
                </a:cxn>
                <a:cxn ang="0">
                  <a:pos x="105" y="133"/>
                </a:cxn>
                <a:cxn ang="0">
                  <a:pos x="103" y="108"/>
                </a:cxn>
                <a:cxn ang="0">
                  <a:pos x="95" y="108"/>
                </a:cxn>
                <a:cxn ang="0">
                  <a:pos x="88" y="114"/>
                </a:cxn>
                <a:cxn ang="0">
                  <a:pos x="82" y="119"/>
                </a:cxn>
                <a:cxn ang="0">
                  <a:pos x="72" y="116"/>
                </a:cxn>
                <a:cxn ang="0">
                  <a:pos x="59" y="124"/>
                </a:cxn>
                <a:cxn ang="0">
                  <a:pos x="54" y="136"/>
                </a:cxn>
                <a:cxn ang="0">
                  <a:pos x="64" y="130"/>
                </a:cxn>
                <a:cxn ang="0">
                  <a:pos x="73" y="127"/>
                </a:cxn>
                <a:cxn ang="0">
                  <a:pos x="82" y="147"/>
                </a:cxn>
                <a:cxn ang="0">
                  <a:pos x="94" y="153"/>
                </a:cxn>
                <a:cxn ang="0">
                  <a:pos x="93" y="138"/>
                </a:cxn>
                <a:cxn ang="0">
                  <a:pos x="105" y="133"/>
                </a:cxn>
              </a:cxnLst>
              <a:rect l="0" t="0" r="r" b="b"/>
              <a:pathLst>
                <a:path w="109" h="153">
                  <a:moveTo>
                    <a:pt x="58" y="59"/>
                  </a:moveTo>
                  <a:cubicBezTo>
                    <a:pt x="64" y="58"/>
                    <a:pt x="73" y="66"/>
                    <a:pt x="72" y="69"/>
                  </a:cubicBezTo>
                  <a:cubicBezTo>
                    <a:pt x="70" y="72"/>
                    <a:pt x="72" y="82"/>
                    <a:pt x="75" y="79"/>
                  </a:cubicBezTo>
                  <a:cubicBezTo>
                    <a:pt x="78" y="76"/>
                    <a:pt x="83" y="80"/>
                    <a:pt x="80" y="84"/>
                  </a:cubicBezTo>
                  <a:cubicBezTo>
                    <a:pt x="77" y="88"/>
                    <a:pt x="84" y="93"/>
                    <a:pt x="85" y="98"/>
                  </a:cubicBezTo>
                  <a:cubicBezTo>
                    <a:pt x="86" y="103"/>
                    <a:pt x="90" y="99"/>
                    <a:pt x="89" y="95"/>
                  </a:cubicBezTo>
                  <a:cubicBezTo>
                    <a:pt x="88" y="91"/>
                    <a:pt x="90" y="91"/>
                    <a:pt x="94" y="88"/>
                  </a:cubicBezTo>
                  <a:cubicBezTo>
                    <a:pt x="98" y="85"/>
                    <a:pt x="94" y="80"/>
                    <a:pt x="91" y="75"/>
                  </a:cubicBezTo>
                  <a:cubicBezTo>
                    <a:pt x="88" y="69"/>
                    <a:pt x="78" y="71"/>
                    <a:pt x="78" y="66"/>
                  </a:cubicBezTo>
                  <a:cubicBezTo>
                    <a:pt x="78" y="60"/>
                    <a:pt x="71" y="59"/>
                    <a:pt x="71" y="56"/>
                  </a:cubicBezTo>
                  <a:cubicBezTo>
                    <a:pt x="70" y="53"/>
                    <a:pt x="61" y="50"/>
                    <a:pt x="55" y="53"/>
                  </a:cubicBezTo>
                  <a:cubicBezTo>
                    <a:pt x="49" y="56"/>
                    <a:pt x="53" y="47"/>
                    <a:pt x="49" y="43"/>
                  </a:cubicBezTo>
                  <a:cubicBezTo>
                    <a:pt x="45" y="38"/>
                    <a:pt x="52" y="32"/>
                    <a:pt x="57" y="27"/>
                  </a:cubicBezTo>
                  <a:cubicBezTo>
                    <a:pt x="62" y="21"/>
                    <a:pt x="56" y="12"/>
                    <a:pt x="56" y="8"/>
                  </a:cubicBezTo>
                  <a:cubicBezTo>
                    <a:pt x="57" y="4"/>
                    <a:pt x="57" y="3"/>
                    <a:pt x="54" y="4"/>
                  </a:cubicBezTo>
                  <a:cubicBezTo>
                    <a:pt x="52" y="6"/>
                    <a:pt x="42" y="0"/>
                    <a:pt x="38" y="3"/>
                  </a:cubicBezTo>
                  <a:cubicBezTo>
                    <a:pt x="34" y="6"/>
                    <a:pt x="38" y="28"/>
                    <a:pt x="36" y="29"/>
                  </a:cubicBezTo>
                  <a:cubicBezTo>
                    <a:pt x="34" y="31"/>
                    <a:pt x="31" y="26"/>
                    <a:pt x="30" y="28"/>
                  </a:cubicBezTo>
                  <a:cubicBezTo>
                    <a:pt x="29" y="31"/>
                    <a:pt x="31" y="43"/>
                    <a:pt x="33" y="43"/>
                  </a:cubicBezTo>
                  <a:cubicBezTo>
                    <a:pt x="36" y="43"/>
                    <a:pt x="38" y="47"/>
                    <a:pt x="36" y="52"/>
                  </a:cubicBezTo>
                  <a:cubicBezTo>
                    <a:pt x="35" y="57"/>
                    <a:pt x="41" y="58"/>
                    <a:pt x="48" y="56"/>
                  </a:cubicBezTo>
                  <a:cubicBezTo>
                    <a:pt x="54" y="53"/>
                    <a:pt x="52" y="60"/>
                    <a:pt x="58" y="59"/>
                  </a:cubicBezTo>
                  <a:close/>
                  <a:moveTo>
                    <a:pt x="37" y="62"/>
                  </a:moveTo>
                  <a:cubicBezTo>
                    <a:pt x="38" y="67"/>
                    <a:pt x="40" y="76"/>
                    <a:pt x="47" y="74"/>
                  </a:cubicBezTo>
                  <a:cubicBezTo>
                    <a:pt x="55" y="72"/>
                    <a:pt x="36" y="58"/>
                    <a:pt x="37" y="62"/>
                  </a:cubicBezTo>
                  <a:close/>
                  <a:moveTo>
                    <a:pt x="55" y="94"/>
                  </a:moveTo>
                  <a:cubicBezTo>
                    <a:pt x="57" y="94"/>
                    <a:pt x="61" y="94"/>
                    <a:pt x="61" y="91"/>
                  </a:cubicBezTo>
                  <a:cubicBezTo>
                    <a:pt x="62" y="88"/>
                    <a:pt x="65" y="97"/>
                    <a:pt x="62" y="100"/>
                  </a:cubicBezTo>
                  <a:cubicBezTo>
                    <a:pt x="59" y="103"/>
                    <a:pt x="59" y="111"/>
                    <a:pt x="64" y="112"/>
                  </a:cubicBezTo>
                  <a:cubicBezTo>
                    <a:pt x="69" y="113"/>
                    <a:pt x="77" y="97"/>
                    <a:pt x="76" y="94"/>
                  </a:cubicBezTo>
                  <a:cubicBezTo>
                    <a:pt x="75" y="91"/>
                    <a:pt x="71" y="96"/>
                    <a:pt x="72" y="92"/>
                  </a:cubicBezTo>
                  <a:cubicBezTo>
                    <a:pt x="73" y="88"/>
                    <a:pt x="60" y="78"/>
                    <a:pt x="55" y="79"/>
                  </a:cubicBezTo>
                  <a:cubicBezTo>
                    <a:pt x="50" y="80"/>
                    <a:pt x="51" y="95"/>
                    <a:pt x="55" y="94"/>
                  </a:cubicBezTo>
                  <a:close/>
                  <a:moveTo>
                    <a:pt x="16" y="101"/>
                  </a:moveTo>
                  <a:cubicBezTo>
                    <a:pt x="11" y="107"/>
                    <a:pt x="0" y="116"/>
                    <a:pt x="2" y="119"/>
                  </a:cubicBezTo>
                  <a:cubicBezTo>
                    <a:pt x="4" y="123"/>
                    <a:pt x="16" y="105"/>
                    <a:pt x="22" y="100"/>
                  </a:cubicBezTo>
                  <a:cubicBezTo>
                    <a:pt x="28" y="96"/>
                    <a:pt x="27" y="92"/>
                    <a:pt x="25" y="88"/>
                  </a:cubicBezTo>
                  <a:cubicBezTo>
                    <a:pt x="23" y="84"/>
                    <a:pt x="21" y="95"/>
                    <a:pt x="16" y="101"/>
                  </a:cubicBezTo>
                  <a:close/>
                  <a:moveTo>
                    <a:pt x="75" y="107"/>
                  </a:moveTo>
                  <a:cubicBezTo>
                    <a:pt x="77" y="111"/>
                    <a:pt x="86" y="105"/>
                    <a:pt x="84" y="102"/>
                  </a:cubicBezTo>
                  <a:cubicBezTo>
                    <a:pt x="81" y="99"/>
                    <a:pt x="74" y="105"/>
                    <a:pt x="75" y="107"/>
                  </a:cubicBezTo>
                  <a:close/>
                  <a:moveTo>
                    <a:pt x="105" y="133"/>
                  </a:moveTo>
                  <a:cubicBezTo>
                    <a:pt x="109" y="129"/>
                    <a:pt x="103" y="116"/>
                    <a:pt x="103" y="108"/>
                  </a:cubicBezTo>
                  <a:cubicBezTo>
                    <a:pt x="103" y="100"/>
                    <a:pt x="92" y="103"/>
                    <a:pt x="95" y="108"/>
                  </a:cubicBezTo>
                  <a:cubicBezTo>
                    <a:pt x="98" y="113"/>
                    <a:pt x="89" y="109"/>
                    <a:pt x="88" y="114"/>
                  </a:cubicBezTo>
                  <a:cubicBezTo>
                    <a:pt x="88" y="119"/>
                    <a:pt x="81" y="115"/>
                    <a:pt x="82" y="119"/>
                  </a:cubicBezTo>
                  <a:cubicBezTo>
                    <a:pt x="82" y="123"/>
                    <a:pt x="75" y="119"/>
                    <a:pt x="72" y="116"/>
                  </a:cubicBezTo>
                  <a:cubicBezTo>
                    <a:pt x="68" y="114"/>
                    <a:pt x="64" y="123"/>
                    <a:pt x="59" y="124"/>
                  </a:cubicBezTo>
                  <a:cubicBezTo>
                    <a:pt x="54" y="125"/>
                    <a:pt x="51" y="136"/>
                    <a:pt x="54" y="136"/>
                  </a:cubicBezTo>
                  <a:cubicBezTo>
                    <a:pt x="58" y="135"/>
                    <a:pt x="60" y="130"/>
                    <a:pt x="64" y="130"/>
                  </a:cubicBezTo>
                  <a:cubicBezTo>
                    <a:pt x="68" y="131"/>
                    <a:pt x="67" y="126"/>
                    <a:pt x="73" y="127"/>
                  </a:cubicBezTo>
                  <a:cubicBezTo>
                    <a:pt x="78" y="128"/>
                    <a:pt x="74" y="145"/>
                    <a:pt x="82" y="147"/>
                  </a:cubicBezTo>
                  <a:cubicBezTo>
                    <a:pt x="90" y="148"/>
                    <a:pt x="90" y="153"/>
                    <a:pt x="94" y="153"/>
                  </a:cubicBezTo>
                  <a:cubicBezTo>
                    <a:pt x="97" y="153"/>
                    <a:pt x="93" y="142"/>
                    <a:pt x="93" y="138"/>
                  </a:cubicBezTo>
                  <a:cubicBezTo>
                    <a:pt x="94" y="135"/>
                    <a:pt x="101" y="138"/>
                    <a:pt x="105" y="133"/>
                  </a:cubicBezTo>
                  <a:close/>
                </a:path>
              </a:pathLst>
            </a:custGeom>
            <a:grpFill/>
            <a:ln w="3175" cap="flat">
              <a:noFill/>
              <a:prstDash val="solid"/>
              <a:miter lim="800000"/>
              <a:headEnd/>
              <a:tailEnd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dirty="0">
                <a:solidFill>
                  <a:prstClr val="black"/>
                </a:solidFill>
                <a:latin typeface="+mn-lt"/>
                <a:ea typeface="造字工房悦黑体验版常规体" pitchFamily="50" charset="-122"/>
              </a:endParaRPr>
            </a:p>
          </p:txBody>
        </p:sp>
        <p:sp>
          <p:nvSpPr>
            <p:cNvPr id="220" name="Freeform 144"/>
            <p:cNvSpPr>
              <a:spLocks noEditPoints="1"/>
            </p:cNvSpPr>
            <p:nvPr/>
          </p:nvSpPr>
          <p:spPr bwMode="auto">
            <a:xfrm>
              <a:off x="8906625" y="4251516"/>
              <a:ext cx="326000" cy="206593"/>
            </a:xfrm>
            <a:custGeom>
              <a:avLst/>
              <a:gdLst/>
              <a:ahLst/>
              <a:cxnLst>
                <a:cxn ang="0">
                  <a:pos x="102" y="84"/>
                </a:cxn>
                <a:cxn ang="0">
                  <a:pos x="94" y="76"/>
                </a:cxn>
                <a:cxn ang="0">
                  <a:pos x="83" y="71"/>
                </a:cxn>
                <a:cxn ang="0">
                  <a:pos x="75" y="56"/>
                </a:cxn>
                <a:cxn ang="0">
                  <a:pos x="72" y="47"/>
                </a:cxn>
                <a:cxn ang="0">
                  <a:pos x="75" y="39"/>
                </a:cxn>
                <a:cxn ang="0">
                  <a:pos x="52" y="27"/>
                </a:cxn>
                <a:cxn ang="0">
                  <a:pos x="8" y="3"/>
                </a:cxn>
                <a:cxn ang="0">
                  <a:pos x="0" y="0"/>
                </a:cxn>
                <a:cxn ang="0">
                  <a:pos x="0" y="71"/>
                </a:cxn>
                <a:cxn ang="0">
                  <a:pos x="12" y="75"/>
                </a:cxn>
                <a:cxn ang="0">
                  <a:pos x="25" y="68"/>
                </a:cxn>
                <a:cxn ang="0">
                  <a:pos x="32" y="59"/>
                </a:cxn>
                <a:cxn ang="0">
                  <a:pos x="56" y="65"/>
                </a:cxn>
                <a:cxn ang="0">
                  <a:pos x="80" y="87"/>
                </a:cxn>
                <a:cxn ang="0">
                  <a:pos x="104" y="91"/>
                </a:cxn>
                <a:cxn ang="0">
                  <a:pos x="102" y="84"/>
                </a:cxn>
                <a:cxn ang="0">
                  <a:pos x="121" y="25"/>
                </a:cxn>
                <a:cxn ang="0">
                  <a:pos x="108" y="33"/>
                </a:cxn>
                <a:cxn ang="0">
                  <a:pos x="84" y="34"/>
                </a:cxn>
                <a:cxn ang="0">
                  <a:pos x="102" y="42"/>
                </a:cxn>
                <a:cxn ang="0">
                  <a:pos x="125" y="30"/>
                </a:cxn>
                <a:cxn ang="0">
                  <a:pos x="129" y="20"/>
                </a:cxn>
                <a:cxn ang="0">
                  <a:pos x="121" y="25"/>
                </a:cxn>
                <a:cxn ang="0">
                  <a:pos x="133" y="12"/>
                </a:cxn>
                <a:cxn ang="0">
                  <a:pos x="129" y="13"/>
                </a:cxn>
                <a:cxn ang="0">
                  <a:pos x="136" y="23"/>
                </a:cxn>
                <a:cxn ang="0">
                  <a:pos x="133" y="12"/>
                </a:cxn>
              </a:cxnLst>
              <a:rect l="0" t="0" r="r" b="b"/>
              <a:pathLst>
                <a:path w="143" h="91">
                  <a:moveTo>
                    <a:pt x="102" y="84"/>
                  </a:moveTo>
                  <a:cubicBezTo>
                    <a:pt x="100" y="83"/>
                    <a:pt x="94" y="79"/>
                    <a:pt x="94" y="76"/>
                  </a:cubicBezTo>
                  <a:cubicBezTo>
                    <a:pt x="95" y="74"/>
                    <a:pt x="88" y="74"/>
                    <a:pt x="83" y="71"/>
                  </a:cubicBezTo>
                  <a:cubicBezTo>
                    <a:pt x="78" y="68"/>
                    <a:pt x="80" y="58"/>
                    <a:pt x="75" y="56"/>
                  </a:cubicBezTo>
                  <a:cubicBezTo>
                    <a:pt x="70" y="54"/>
                    <a:pt x="66" y="46"/>
                    <a:pt x="72" y="47"/>
                  </a:cubicBezTo>
                  <a:cubicBezTo>
                    <a:pt x="78" y="47"/>
                    <a:pt x="79" y="44"/>
                    <a:pt x="75" y="39"/>
                  </a:cubicBezTo>
                  <a:cubicBezTo>
                    <a:pt x="70" y="35"/>
                    <a:pt x="53" y="33"/>
                    <a:pt x="52" y="27"/>
                  </a:cubicBezTo>
                  <a:cubicBezTo>
                    <a:pt x="52" y="21"/>
                    <a:pt x="21" y="6"/>
                    <a:pt x="8" y="3"/>
                  </a:cubicBezTo>
                  <a:cubicBezTo>
                    <a:pt x="6" y="2"/>
                    <a:pt x="3" y="1"/>
                    <a:pt x="0" y="0"/>
                  </a:cubicBezTo>
                  <a:cubicBezTo>
                    <a:pt x="0" y="71"/>
                    <a:pt x="0" y="71"/>
                    <a:pt x="0" y="71"/>
                  </a:cubicBezTo>
                  <a:cubicBezTo>
                    <a:pt x="3" y="73"/>
                    <a:pt x="7" y="75"/>
                    <a:pt x="12" y="75"/>
                  </a:cubicBezTo>
                  <a:cubicBezTo>
                    <a:pt x="26" y="76"/>
                    <a:pt x="23" y="68"/>
                    <a:pt x="25" y="68"/>
                  </a:cubicBezTo>
                  <a:cubicBezTo>
                    <a:pt x="28" y="68"/>
                    <a:pt x="29" y="63"/>
                    <a:pt x="32" y="59"/>
                  </a:cubicBezTo>
                  <a:cubicBezTo>
                    <a:pt x="35" y="56"/>
                    <a:pt x="48" y="59"/>
                    <a:pt x="56" y="65"/>
                  </a:cubicBezTo>
                  <a:cubicBezTo>
                    <a:pt x="63" y="71"/>
                    <a:pt x="72" y="88"/>
                    <a:pt x="80" y="87"/>
                  </a:cubicBezTo>
                  <a:cubicBezTo>
                    <a:pt x="88" y="85"/>
                    <a:pt x="97" y="91"/>
                    <a:pt x="104" y="91"/>
                  </a:cubicBezTo>
                  <a:cubicBezTo>
                    <a:pt x="111" y="91"/>
                    <a:pt x="105" y="85"/>
                    <a:pt x="102" y="84"/>
                  </a:cubicBezTo>
                  <a:close/>
                  <a:moveTo>
                    <a:pt x="121" y="25"/>
                  </a:moveTo>
                  <a:cubicBezTo>
                    <a:pt x="121" y="28"/>
                    <a:pt x="116" y="29"/>
                    <a:pt x="108" y="33"/>
                  </a:cubicBezTo>
                  <a:cubicBezTo>
                    <a:pt x="99" y="36"/>
                    <a:pt x="84" y="29"/>
                    <a:pt x="84" y="34"/>
                  </a:cubicBezTo>
                  <a:cubicBezTo>
                    <a:pt x="83" y="37"/>
                    <a:pt x="93" y="42"/>
                    <a:pt x="102" y="42"/>
                  </a:cubicBezTo>
                  <a:cubicBezTo>
                    <a:pt x="111" y="42"/>
                    <a:pt x="125" y="33"/>
                    <a:pt x="125" y="30"/>
                  </a:cubicBezTo>
                  <a:cubicBezTo>
                    <a:pt x="125" y="28"/>
                    <a:pt x="131" y="23"/>
                    <a:pt x="129" y="20"/>
                  </a:cubicBezTo>
                  <a:cubicBezTo>
                    <a:pt x="126" y="18"/>
                    <a:pt x="121" y="22"/>
                    <a:pt x="121" y="25"/>
                  </a:cubicBezTo>
                  <a:close/>
                  <a:moveTo>
                    <a:pt x="133" y="12"/>
                  </a:moveTo>
                  <a:cubicBezTo>
                    <a:pt x="127" y="9"/>
                    <a:pt x="123" y="6"/>
                    <a:pt x="129" y="13"/>
                  </a:cubicBezTo>
                  <a:cubicBezTo>
                    <a:pt x="136" y="19"/>
                    <a:pt x="132" y="24"/>
                    <a:pt x="136" y="23"/>
                  </a:cubicBezTo>
                  <a:cubicBezTo>
                    <a:pt x="143" y="22"/>
                    <a:pt x="138" y="15"/>
                    <a:pt x="133" y="12"/>
                  </a:cubicBezTo>
                  <a:close/>
                </a:path>
              </a:pathLst>
            </a:custGeom>
            <a:grpFill/>
            <a:ln w="3175" cap="flat">
              <a:noFill/>
              <a:prstDash val="solid"/>
              <a:miter lim="800000"/>
              <a:headEnd/>
              <a:tailEnd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dirty="0">
                <a:solidFill>
                  <a:prstClr val="black"/>
                </a:solidFill>
                <a:latin typeface="+mn-lt"/>
                <a:ea typeface="造字工房悦黑体验版常规体" pitchFamily="50" charset="-122"/>
              </a:endParaRPr>
            </a:p>
          </p:txBody>
        </p:sp>
        <p:sp>
          <p:nvSpPr>
            <p:cNvPr id="221" name="Freeform 145"/>
            <p:cNvSpPr>
              <a:spLocks/>
            </p:cNvSpPr>
            <p:nvPr/>
          </p:nvSpPr>
          <p:spPr bwMode="auto">
            <a:xfrm>
              <a:off x="7352441" y="3927413"/>
              <a:ext cx="54966" cy="106139"/>
            </a:xfrm>
            <a:custGeom>
              <a:avLst/>
              <a:gdLst/>
              <a:ahLst/>
              <a:cxnLst>
                <a:cxn ang="0">
                  <a:pos x="5" y="0"/>
                </a:cxn>
                <a:cxn ang="0">
                  <a:pos x="1" y="11"/>
                </a:cxn>
                <a:cxn ang="0">
                  <a:pos x="1" y="26"/>
                </a:cxn>
                <a:cxn ang="0">
                  <a:pos x="6" y="43"/>
                </a:cxn>
                <a:cxn ang="0">
                  <a:pos x="24" y="27"/>
                </a:cxn>
                <a:cxn ang="0">
                  <a:pos x="5" y="0"/>
                </a:cxn>
              </a:cxnLst>
              <a:rect l="0" t="0" r="r" b="b"/>
              <a:pathLst>
                <a:path w="24" h="47">
                  <a:moveTo>
                    <a:pt x="5" y="0"/>
                  </a:moveTo>
                  <a:cubicBezTo>
                    <a:pt x="2" y="1"/>
                    <a:pt x="3" y="7"/>
                    <a:pt x="1" y="11"/>
                  </a:cubicBezTo>
                  <a:cubicBezTo>
                    <a:pt x="0" y="15"/>
                    <a:pt x="0" y="20"/>
                    <a:pt x="1" y="26"/>
                  </a:cubicBezTo>
                  <a:cubicBezTo>
                    <a:pt x="1" y="32"/>
                    <a:pt x="1" y="39"/>
                    <a:pt x="6" y="43"/>
                  </a:cubicBezTo>
                  <a:cubicBezTo>
                    <a:pt x="13" y="47"/>
                    <a:pt x="23" y="36"/>
                    <a:pt x="24" y="27"/>
                  </a:cubicBezTo>
                  <a:cubicBezTo>
                    <a:pt x="24" y="17"/>
                    <a:pt x="8" y="0"/>
                    <a:pt x="5" y="0"/>
                  </a:cubicBezTo>
                  <a:close/>
                </a:path>
              </a:pathLst>
            </a:custGeom>
            <a:grpFill/>
            <a:ln w="3175" cap="flat">
              <a:noFill/>
              <a:prstDash val="solid"/>
              <a:miter lim="800000"/>
              <a:headEnd/>
              <a:tailEnd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dirty="0">
                <a:solidFill>
                  <a:prstClr val="black"/>
                </a:solidFill>
                <a:latin typeface="+mn-lt"/>
                <a:ea typeface="造字工房悦黑体验版常规体" pitchFamily="50" charset="-122"/>
              </a:endParaRPr>
            </a:p>
          </p:txBody>
        </p:sp>
        <p:sp>
          <p:nvSpPr>
            <p:cNvPr id="222" name="Freeform 146"/>
            <p:cNvSpPr>
              <a:spLocks/>
            </p:cNvSpPr>
            <p:nvPr/>
          </p:nvSpPr>
          <p:spPr bwMode="auto">
            <a:xfrm>
              <a:off x="6393396" y="4477063"/>
              <a:ext cx="191431" cy="379069"/>
            </a:xfrm>
            <a:custGeom>
              <a:avLst/>
              <a:gdLst/>
              <a:ahLst/>
              <a:cxnLst>
                <a:cxn ang="0">
                  <a:pos x="71" y="5"/>
                </a:cxn>
                <a:cxn ang="0">
                  <a:pos x="67" y="9"/>
                </a:cxn>
                <a:cxn ang="0">
                  <a:pos x="65" y="17"/>
                </a:cxn>
                <a:cxn ang="0">
                  <a:pos x="59" y="22"/>
                </a:cxn>
                <a:cxn ang="0">
                  <a:pos x="53" y="27"/>
                </a:cxn>
                <a:cxn ang="0">
                  <a:pos x="53" y="33"/>
                </a:cxn>
                <a:cxn ang="0">
                  <a:pos x="44" y="40"/>
                </a:cxn>
                <a:cxn ang="0">
                  <a:pos x="29" y="48"/>
                </a:cxn>
                <a:cxn ang="0">
                  <a:pos x="14" y="50"/>
                </a:cxn>
                <a:cxn ang="0">
                  <a:pos x="10" y="65"/>
                </a:cxn>
                <a:cxn ang="0">
                  <a:pos x="11" y="86"/>
                </a:cxn>
                <a:cxn ang="0">
                  <a:pos x="8" y="109"/>
                </a:cxn>
                <a:cxn ang="0">
                  <a:pos x="4" y="136"/>
                </a:cxn>
                <a:cxn ang="0">
                  <a:pos x="11" y="157"/>
                </a:cxn>
                <a:cxn ang="0">
                  <a:pos x="31" y="162"/>
                </a:cxn>
                <a:cxn ang="0">
                  <a:pos x="43" y="158"/>
                </a:cxn>
                <a:cxn ang="0">
                  <a:pos x="59" y="110"/>
                </a:cxn>
                <a:cxn ang="0">
                  <a:pos x="72" y="66"/>
                </a:cxn>
                <a:cxn ang="0">
                  <a:pos x="74" y="54"/>
                </a:cxn>
                <a:cxn ang="0">
                  <a:pos x="77" y="47"/>
                </a:cxn>
                <a:cxn ang="0">
                  <a:pos x="83" y="45"/>
                </a:cxn>
                <a:cxn ang="0">
                  <a:pos x="79" y="24"/>
                </a:cxn>
                <a:cxn ang="0">
                  <a:pos x="71" y="5"/>
                </a:cxn>
              </a:cxnLst>
              <a:rect l="0" t="0" r="r" b="b"/>
              <a:pathLst>
                <a:path w="84" h="166">
                  <a:moveTo>
                    <a:pt x="71" y="5"/>
                  </a:moveTo>
                  <a:cubicBezTo>
                    <a:pt x="70" y="0"/>
                    <a:pt x="68" y="7"/>
                    <a:pt x="67" y="9"/>
                  </a:cubicBezTo>
                  <a:cubicBezTo>
                    <a:pt x="66" y="10"/>
                    <a:pt x="65" y="14"/>
                    <a:pt x="65" y="17"/>
                  </a:cubicBezTo>
                  <a:cubicBezTo>
                    <a:pt x="66" y="19"/>
                    <a:pt x="61" y="22"/>
                    <a:pt x="59" y="22"/>
                  </a:cubicBezTo>
                  <a:cubicBezTo>
                    <a:pt x="56" y="21"/>
                    <a:pt x="52" y="23"/>
                    <a:pt x="53" y="27"/>
                  </a:cubicBezTo>
                  <a:cubicBezTo>
                    <a:pt x="54" y="30"/>
                    <a:pt x="51" y="30"/>
                    <a:pt x="53" y="33"/>
                  </a:cubicBezTo>
                  <a:cubicBezTo>
                    <a:pt x="54" y="36"/>
                    <a:pt x="49" y="39"/>
                    <a:pt x="44" y="40"/>
                  </a:cubicBezTo>
                  <a:cubicBezTo>
                    <a:pt x="40" y="40"/>
                    <a:pt x="34" y="48"/>
                    <a:pt x="29" y="48"/>
                  </a:cubicBezTo>
                  <a:cubicBezTo>
                    <a:pt x="24" y="47"/>
                    <a:pt x="19" y="51"/>
                    <a:pt x="14" y="50"/>
                  </a:cubicBezTo>
                  <a:cubicBezTo>
                    <a:pt x="10" y="50"/>
                    <a:pt x="13" y="59"/>
                    <a:pt x="10" y="65"/>
                  </a:cubicBezTo>
                  <a:cubicBezTo>
                    <a:pt x="6" y="71"/>
                    <a:pt x="8" y="78"/>
                    <a:pt x="11" y="86"/>
                  </a:cubicBezTo>
                  <a:cubicBezTo>
                    <a:pt x="14" y="93"/>
                    <a:pt x="16" y="99"/>
                    <a:pt x="8" y="109"/>
                  </a:cubicBezTo>
                  <a:cubicBezTo>
                    <a:pt x="0" y="118"/>
                    <a:pt x="1" y="129"/>
                    <a:pt x="4" y="136"/>
                  </a:cubicBezTo>
                  <a:cubicBezTo>
                    <a:pt x="7" y="142"/>
                    <a:pt x="7" y="152"/>
                    <a:pt x="11" y="157"/>
                  </a:cubicBezTo>
                  <a:cubicBezTo>
                    <a:pt x="16" y="162"/>
                    <a:pt x="28" y="166"/>
                    <a:pt x="31" y="162"/>
                  </a:cubicBezTo>
                  <a:cubicBezTo>
                    <a:pt x="35" y="158"/>
                    <a:pt x="39" y="162"/>
                    <a:pt x="43" y="158"/>
                  </a:cubicBezTo>
                  <a:cubicBezTo>
                    <a:pt x="47" y="153"/>
                    <a:pt x="54" y="127"/>
                    <a:pt x="59" y="110"/>
                  </a:cubicBezTo>
                  <a:cubicBezTo>
                    <a:pt x="65" y="93"/>
                    <a:pt x="72" y="71"/>
                    <a:pt x="72" y="66"/>
                  </a:cubicBezTo>
                  <a:cubicBezTo>
                    <a:pt x="71" y="62"/>
                    <a:pt x="76" y="59"/>
                    <a:pt x="74" y="54"/>
                  </a:cubicBezTo>
                  <a:cubicBezTo>
                    <a:pt x="72" y="49"/>
                    <a:pt x="74" y="43"/>
                    <a:pt x="77" y="47"/>
                  </a:cubicBezTo>
                  <a:cubicBezTo>
                    <a:pt x="79" y="51"/>
                    <a:pt x="82" y="51"/>
                    <a:pt x="83" y="45"/>
                  </a:cubicBezTo>
                  <a:cubicBezTo>
                    <a:pt x="84" y="40"/>
                    <a:pt x="79" y="32"/>
                    <a:pt x="79" y="24"/>
                  </a:cubicBezTo>
                  <a:cubicBezTo>
                    <a:pt x="79" y="16"/>
                    <a:pt x="72" y="9"/>
                    <a:pt x="71" y="5"/>
                  </a:cubicBezTo>
                  <a:close/>
                </a:path>
              </a:pathLst>
            </a:custGeom>
            <a:grpFill/>
            <a:ln w="3175" cap="flat">
              <a:noFill/>
              <a:prstDash val="solid"/>
              <a:miter lim="800000"/>
              <a:headEnd/>
              <a:tailEnd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dirty="0">
                <a:solidFill>
                  <a:prstClr val="black"/>
                </a:solidFill>
                <a:latin typeface="+mn-lt"/>
                <a:ea typeface="造字工房悦黑体验版常规体" pitchFamily="50" charset="-122"/>
              </a:endParaRPr>
            </a:p>
          </p:txBody>
        </p:sp>
        <p:sp>
          <p:nvSpPr>
            <p:cNvPr id="223" name="Freeform 147"/>
            <p:cNvSpPr>
              <a:spLocks noEditPoints="1"/>
            </p:cNvSpPr>
            <p:nvPr/>
          </p:nvSpPr>
          <p:spPr bwMode="auto">
            <a:xfrm>
              <a:off x="6385814" y="3675331"/>
              <a:ext cx="308942" cy="187640"/>
            </a:xfrm>
            <a:custGeom>
              <a:avLst/>
              <a:gdLst/>
              <a:ahLst/>
              <a:cxnLst>
                <a:cxn ang="0">
                  <a:pos x="95" y="3"/>
                </a:cxn>
                <a:cxn ang="0">
                  <a:pos x="73" y="4"/>
                </a:cxn>
                <a:cxn ang="0">
                  <a:pos x="56" y="19"/>
                </a:cxn>
                <a:cxn ang="0">
                  <a:pos x="48" y="22"/>
                </a:cxn>
                <a:cxn ang="0">
                  <a:pos x="32" y="20"/>
                </a:cxn>
                <a:cxn ang="0">
                  <a:pos x="18" y="19"/>
                </a:cxn>
                <a:cxn ang="0">
                  <a:pos x="10" y="17"/>
                </a:cxn>
                <a:cxn ang="0">
                  <a:pos x="5" y="21"/>
                </a:cxn>
                <a:cxn ang="0">
                  <a:pos x="6" y="28"/>
                </a:cxn>
                <a:cxn ang="0">
                  <a:pos x="0" y="30"/>
                </a:cxn>
                <a:cxn ang="0">
                  <a:pos x="1" y="37"/>
                </a:cxn>
                <a:cxn ang="0">
                  <a:pos x="5" y="55"/>
                </a:cxn>
                <a:cxn ang="0">
                  <a:pos x="9" y="72"/>
                </a:cxn>
                <a:cxn ang="0">
                  <a:pos x="29" y="70"/>
                </a:cxn>
                <a:cxn ang="0">
                  <a:pos x="44" y="65"/>
                </a:cxn>
                <a:cxn ang="0">
                  <a:pos x="56" y="59"/>
                </a:cxn>
                <a:cxn ang="0">
                  <a:pos x="67" y="57"/>
                </a:cxn>
                <a:cxn ang="0">
                  <a:pos x="76" y="51"/>
                </a:cxn>
                <a:cxn ang="0">
                  <a:pos x="100" y="43"/>
                </a:cxn>
                <a:cxn ang="0">
                  <a:pos x="111" y="32"/>
                </a:cxn>
                <a:cxn ang="0">
                  <a:pos x="120" y="28"/>
                </a:cxn>
                <a:cxn ang="0">
                  <a:pos x="106" y="0"/>
                </a:cxn>
                <a:cxn ang="0">
                  <a:pos x="95" y="3"/>
                </a:cxn>
                <a:cxn ang="0">
                  <a:pos x="123" y="78"/>
                </a:cxn>
                <a:cxn ang="0">
                  <a:pos x="134" y="76"/>
                </a:cxn>
                <a:cxn ang="0">
                  <a:pos x="123" y="78"/>
                </a:cxn>
              </a:cxnLst>
              <a:rect l="0" t="0" r="r" b="b"/>
              <a:pathLst>
                <a:path w="135" h="82">
                  <a:moveTo>
                    <a:pt x="95" y="3"/>
                  </a:moveTo>
                  <a:cubicBezTo>
                    <a:pt x="90" y="4"/>
                    <a:pt x="75" y="3"/>
                    <a:pt x="73" y="4"/>
                  </a:cubicBezTo>
                  <a:cubicBezTo>
                    <a:pt x="71" y="5"/>
                    <a:pt x="58" y="15"/>
                    <a:pt x="56" y="19"/>
                  </a:cubicBezTo>
                  <a:cubicBezTo>
                    <a:pt x="54" y="24"/>
                    <a:pt x="51" y="25"/>
                    <a:pt x="48" y="22"/>
                  </a:cubicBezTo>
                  <a:cubicBezTo>
                    <a:pt x="45" y="20"/>
                    <a:pt x="33" y="21"/>
                    <a:pt x="32" y="20"/>
                  </a:cubicBezTo>
                  <a:cubicBezTo>
                    <a:pt x="31" y="19"/>
                    <a:pt x="23" y="18"/>
                    <a:pt x="18" y="19"/>
                  </a:cubicBezTo>
                  <a:cubicBezTo>
                    <a:pt x="14" y="19"/>
                    <a:pt x="12" y="17"/>
                    <a:pt x="10" y="17"/>
                  </a:cubicBezTo>
                  <a:cubicBezTo>
                    <a:pt x="8" y="18"/>
                    <a:pt x="6" y="20"/>
                    <a:pt x="5" y="21"/>
                  </a:cubicBezTo>
                  <a:cubicBezTo>
                    <a:pt x="4" y="23"/>
                    <a:pt x="6" y="26"/>
                    <a:pt x="6" y="28"/>
                  </a:cubicBezTo>
                  <a:cubicBezTo>
                    <a:pt x="5" y="28"/>
                    <a:pt x="3" y="29"/>
                    <a:pt x="0" y="30"/>
                  </a:cubicBezTo>
                  <a:cubicBezTo>
                    <a:pt x="1" y="33"/>
                    <a:pt x="2" y="35"/>
                    <a:pt x="1" y="37"/>
                  </a:cubicBezTo>
                  <a:cubicBezTo>
                    <a:pt x="0" y="41"/>
                    <a:pt x="1" y="50"/>
                    <a:pt x="5" y="55"/>
                  </a:cubicBezTo>
                  <a:cubicBezTo>
                    <a:pt x="8" y="61"/>
                    <a:pt x="7" y="70"/>
                    <a:pt x="9" y="72"/>
                  </a:cubicBezTo>
                  <a:cubicBezTo>
                    <a:pt x="10" y="74"/>
                    <a:pt x="23" y="73"/>
                    <a:pt x="29" y="70"/>
                  </a:cubicBezTo>
                  <a:cubicBezTo>
                    <a:pt x="35" y="66"/>
                    <a:pt x="39" y="65"/>
                    <a:pt x="44" y="65"/>
                  </a:cubicBezTo>
                  <a:cubicBezTo>
                    <a:pt x="48" y="65"/>
                    <a:pt x="54" y="61"/>
                    <a:pt x="56" y="59"/>
                  </a:cubicBezTo>
                  <a:cubicBezTo>
                    <a:pt x="57" y="57"/>
                    <a:pt x="64" y="57"/>
                    <a:pt x="67" y="57"/>
                  </a:cubicBezTo>
                  <a:cubicBezTo>
                    <a:pt x="70" y="58"/>
                    <a:pt x="73" y="54"/>
                    <a:pt x="76" y="51"/>
                  </a:cubicBezTo>
                  <a:cubicBezTo>
                    <a:pt x="79" y="48"/>
                    <a:pt x="89" y="47"/>
                    <a:pt x="100" y="43"/>
                  </a:cubicBezTo>
                  <a:cubicBezTo>
                    <a:pt x="110" y="40"/>
                    <a:pt x="108" y="35"/>
                    <a:pt x="111" y="32"/>
                  </a:cubicBezTo>
                  <a:cubicBezTo>
                    <a:pt x="113" y="30"/>
                    <a:pt x="116" y="30"/>
                    <a:pt x="120" y="28"/>
                  </a:cubicBezTo>
                  <a:cubicBezTo>
                    <a:pt x="115" y="18"/>
                    <a:pt x="109" y="6"/>
                    <a:pt x="106" y="0"/>
                  </a:cubicBezTo>
                  <a:cubicBezTo>
                    <a:pt x="101" y="1"/>
                    <a:pt x="97" y="3"/>
                    <a:pt x="95" y="3"/>
                  </a:cubicBezTo>
                  <a:close/>
                  <a:moveTo>
                    <a:pt x="123" y="78"/>
                  </a:moveTo>
                  <a:cubicBezTo>
                    <a:pt x="127" y="82"/>
                    <a:pt x="134" y="77"/>
                    <a:pt x="134" y="76"/>
                  </a:cubicBezTo>
                  <a:cubicBezTo>
                    <a:pt x="135" y="74"/>
                    <a:pt x="119" y="73"/>
                    <a:pt x="123" y="78"/>
                  </a:cubicBezTo>
                  <a:close/>
                </a:path>
              </a:pathLst>
            </a:custGeom>
            <a:grpFill/>
            <a:ln w="3175" cap="flat">
              <a:noFill/>
              <a:prstDash val="solid"/>
              <a:miter lim="800000"/>
              <a:headEnd/>
              <a:tailEnd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dirty="0">
                <a:solidFill>
                  <a:prstClr val="black"/>
                </a:solidFill>
                <a:latin typeface="+mn-lt"/>
                <a:ea typeface="造字工房悦黑体验版常规体" pitchFamily="50" charset="-122"/>
              </a:endParaRPr>
            </a:p>
          </p:txBody>
        </p:sp>
        <p:sp>
          <p:nvSpPr>
            <p:cNvPr id="224" name="Freeform 148"/>
            <p:cNvSpPr>
              <a:spLocks noEditPoints="1"/>
            </p:cNvSpPr>
            <p:nvPr/>
          </p:nvSpPr>
          <p:spPr bwMode="auto">
            <a:xfrm>
              <a:off x="9261056" y="4319749"/>
              <a:ext cx="208488" cy="149733"/>
            </a:xfrm>
            <a:custGeom>
              <a:avLst/>
              <a:gdLst/>
              <a:ahLst/>
              <a:cxnLst>
                <a:cxn ang="0">
                  <a:pos x="1" y="3"/>
                </a:cxn>
                <a:cxn ang="0">
                  <a:pos x="15" y="19"/>
                </a:cxn>
                <a:cxn ang="0">
                  <a:pos x="1" y="3"/>
                </a:cxn>
                <a:cxn ang="0">
                  <a:pos x="22" y="17"/>
                </a:cxn>
                <a:cxn ang="0">
                  <a:pos x="32" y="24"/>
                </a:cxn>
                <a:cxn ang="0">
                  <a:pos x="22" y="17"/>
                </a:cxn>
                <a:cxn ang="0">
                  <a:pos x="60" y="37"/>
                </a:cxn>
                <a:cxn ang="0">
                  <a:pos x="44" y="28"/>
                </a:cxn>
                <a:cxn ang="0">
                  <a:pos x="60" y="37"/>
                </a:cxn>
                <a:cxn ang="0">
                  <a:pos x="58" y="47"/>
                </a:cxn>
                <a:cxn ang="0">
                  <a:pos x="69" y="54"/>
                </a:cxn>
                <a:cxn ang="0">
                  <a:pos x="58" y="47"/>
                </a:cxn>
                <a:cxn ang="0">
                  <a:pos x="78" y="58"/>
                </a:cxn>
                <a:cxn ang="0">
                  <a:pos x="89" y="63"/>
                </a:cxn>
                <a:cxn ang="0">
                  <a:pos x="78" y="58"/>
                </a:cxn>
                <a:cxn ang="0">
                  <a:pos x="70" y="36"/>
                </a:cxn>
                <a:cxn ang="0">
                  <a:pos x="79" y="51"/>
                </a:cxn>
                <a:cxn ang="0">
                  <a:pos x="70" y="36"/>
                </a:cxn>
              </a:cxnLst>
              <a:rect l="0" t="0" r="r" b="b"/>
              <a:pathLst>
                <a:path w="92" h="66">
                  <a:moveTo>
                    <a:pt x="1" y="3"/>
                  </a:moveTo>
                  <a:cubicBezTo>
                    <a:pt x="0" y="6"/>
                    <a:pt x="11" y="21"/>
                    <a:pt x="15" y="19"/>
                  </a:cubicBezTo>
                  <a:cubicBezTo>
                    <a:pt x="22" y="14"/>
                    <a:pt x="2" y="0"/>
                    <a:pt x="1" y="3"/>
                  </a:cubicBezTo>
                  <a:close/>
                  <a:moveTo>
                    <a:pt x="22" y="17"/>
                  </a:moveTo>
                  <a:cubicBezTo>
                    <a:pt x="22" y="18"/>
                    <a:pt x="30" y="26"/>
                    <a:pt x="32" y="24"/>
                  </a:cubicBezTo>
                  <a:cubicBezTo>
                    <a:pt x="34" y="23"/>
                    <a:pt x="23" y="14"/>
                    <a:pt x="22" y="17"/>
                  </a:cubicBezTo>
                  <a:close/>
                  <a:moveTo>
                    <a:pt x="60" y="37"/>
                  </a:moveTo>
                  <a:cubicBezTo>
                    <a:pt x="63" y="35"/>
                    <a:pt x="44" y="25"/>
                    <a:pt x="44" y="28"/>
                  </a:cubicBezTo>
                  <a:cubicBezTo>
                    <a:pt x="44" y="31"/>
                    <a:pt x="57" y="38"/>
                    <a:pt x="60" y="37"/>
                  </a:cubicBezTo>
                  <a:close/>
                  <a:moveTo>
                    <a:pt x="58" y="47"/>
                  </a:moveTo>
                  <a:cubicBezTo>
                    <a:pt x="59" y="52"/>
                    <a:pt x="66" y="55"/>
                    <a:pt x="69" y="54"/>
                  </a:cubicBezTo>
                  <a:cubicBezTo>
                    <a:pt x="72" y="52"/>
                    <a:pt x="57" y="42"/>
                    <a:pt x="58" y="47"/>
                  </a:cubicBezTo>
                  <a:close/>
                  <a:moveTo>
                    <a:pt x="78" y="58"/>
                  </a:moveTo>
                  <a:cubicBezTo>
                    <a:pt x="79" y="60"/>
                    <a:pt x="85" y="66"/>
                    <a:pt x="89" y="63"/>
                  </a:cubicBezTo>
                  <a:cubicBezTo>
                    <a:pt x="92" y="61"/>
                    <a:pt x="78" y="56"/>
                    <a:pt x="78" y="58"/>
                  </a:cubicBezTo>
                  <a:close/>
                  <a:moveTo>
                    <a:pt x="70" y="36"/>
                  </a:moveTo>
                  <a:cubicBezTo>
                    <a:pt x="67" y="42"/>
                    <a:pt x="77" y="51"/>
                    <a:pt x="79" y="51"/>
                  </a:cubicBezTo>
                  <a:cubicBezTo>
                    <a:pt x="80" y="52"/>
                    <a:pt x="72" y="32"/>
                    <a:pt x="70" y="36"/>
                  </a:cubicBezTo>
                  <a:close/>
                </a:path>
              </a:pathLst>
            </a:custGeom>
            <a:grpFill/>
            <a:ln w="3175">
              <a:noFill/>
              <a:round/>
              <a:headEnd/>
              <a:tailEnd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dirty="0">
                <a:solidFill>
                  <a:prstClr val="black"/>
                </a:solidFill>
                <a:latin typeface="+mn-lt"/>
                <a:ea typeface="造字工房悦黑体验版常规体" pitchFamily="50" charset="-122"/>
              </a:endParaRPr>
            </a:p>
          </p:txBody>
        </p:sp>
        <p:sp>
          <p:nvSpPr>
            <p:cNvPr id="225" name="Freeform 149"/>
            <p:cNvSpPr>
              <a:spLocks noEditPoints="1"/>
            </p:cNvSpPr>
            <p:nvPr/>
          </p:nvSpPr>
          <p:spPr bwMode="auto">
            <a:xfrm>
              <a:off x="9261056" y="4319749"/>
              <a:ext cx="208488" cy="149733"/>
            </a:xfrm>
            <a:custGeom>
              <a:avLst/>
              <a:gdLst/>
              <a:ahLst/>
              <a:cxnLst>
                <a:cxn ang="0">
                  <a:pos x="1" y="3"/>
                </a:cxn>
                <a:cxn ang="0">
                  <a:pos x="15" y="19"/>
                </a:cxn>
                <a:cxn ang="0">
                  <a:pos x="1" y="3"/>
                </a:cxn>
                <a:cxn ang="0">
                  <a:pos x="22" y="17"/>
                </a:cxn>
                <a:cxn ang="0">
                  <a:pos x="32" y="24"/>
                </a:cxn>
                <a:cxn ang="0">
                  <a:pos x="22" y="17"/>
                </a:cxn>
                <a:cxn ang="0">
                  <a:pos x="60" y="37"/>
                </a:cxn>
                <a:cxn ang="0">
                  <a:pos x="44" y="28"/>
                </a:cxn>
                <a:cxn ang="0">
                  <a:pos x="60" y="37"/>
                </a:cxn>
                <a:cxn ang="0">
                  <a:pos x="58" y="47"/>
                </a:cxn>
                <a:cxn ang="0">
                  <a:pos x="69" y="54"/>
                </a:cxn>
                <a:cxn ang="0">
                  <a:pos x="58" y="47"/>
                </a:cxn>
                <a:cxn ang="0">
                  <a:pos x="78" y="58"/>
                </a:cxn>
                <a:cxn ang="0">
                  <a:pos x="89" y="63"/>
                </a:cxn>
                <a:cxn ang="0">
                  <a:pos x="78" y="58"/>
                </a:cxn>
                <a:cxn ang="0">
                  <a:pos x="70" y="36"/>
                </a:cxn>
                <a:cxn ang="0">
                  <a:pos x="79" y="51"/>
                </a:cxn>
                <a:cxn ang="0">
                  <a:pos x="70" y="36"/>
                </a:cxn>
              </a:cxnLst>
              <a:rect l="0" t="0" r="r" b="b"/>
              <a:pathLst>
                <a:path w="92" h="66">
                  <a:moveTo>
                    <a:pt x="1" y="3"/>
                  </a:moveTo>
                  <a:cubicBezTo>
                    <a:pt x="0" y="6"/>
                    <a:pt x="11" y="21"/>
                    <a:pt x="15" y="19"/>
                  </a:cubicBezTo>
                  <a:cubicBezTo>
                    <a:pt x="22" y="14"/>
                    <a:pt x="2" y="0"/>
                    <a:pt x="1" y="3"/>
                  </a:cubicBezTo>
                  <a:close/>
                  <a:moveTo>
                    <a:pt x="22" y="17"/>
                  </a:moveTo>
                  <a:cubicBezTo>
                    <a:pt x="22" y="18"/>
                    <a:pt x="30" y="26"/>
                    <a:pt x="32" y="24"/>
                  </a:cubicBezTo>
                  <a:cubicBezTo>
                    <a:pt x="34" y="23"/>
                    <a:pt x="23" y="14"/>
                    <a:pt x="22" y="17"/>
                  </a:cubicBezTo>
                  <a:close/>
                  <a:moveTo>
                    <a:pt x="60" y="37"/>
                  </a:moveTo>
                  <a:cubicBezTo>
                    <a:pt x="63" y="35"/>
                    <a:pt x="44" y="25"/>
                    <a:pt x="44" y="28"/>
                  </a:cubicBezTo>
                  <a:cubicBezTo>
                    <a:pt x="44" y="31"/>
                    <a:pt x="57" y="38"/>
                    <a:pt x="60" y="37"/>
                  </a:cubicBezTo>
                  <a:close/>
                  <a:moveTo>
                    <a:pt x="58" y="47"/>
                  </a:moveTo>
                  <a:cubicBezTo>
                    <a:pt x="59" y="52"/>
                    <a:pt x="66" y="55"/>
                    <a:pt x="69" y="54"/>
                  </a:cubicBezTo>
                  <a:cubicBezTo>
                    <a:pt x="72" y="52"/>
                    <a:pt x="57" y="42"/>
                    <a:pt x="58" y="47"/>
                  </a:cubicBezTo>
                  <a:close/>
                  <a:moveTo>
                    <a:pt x="78" y="58"/>
                  </a:moveTo>
                  <a:cubicBezTo>
                    <a:pt x="79" y="60"/>
                    <a:pt x="85" y="66"/>
                    <a:pt x="89" y="63"/>
                  </a:cubicBezTo>
                  <a:cubicBezTo>
                    <a:pt x="92" y="61"/>
                    <a:pt x="78" y="56"/>
                    <a:pt x="78" y="58"/>
                  </a:cubicBezTo>
                  <a:close/>
                  <a:moveTo>
                    <a:pt x="70" y="36"/>
                  </a:moveTo>
                  <a:cubicBezTo>
                    <a:pt x="67" y="42"/>
                    <a:pt x="77" y="51"/>
                    <a:pt x="79" y="51"/>
                  </a:cubicBezTo>
                  <a:cubicBezTo>
                    <a:pt x="80" y="52"/>
                    <a:pt x="72" y="32"/>
                    <a:pt x="70" y="36"/>
                  </a:cubicBezTo>
                  <a:close/>
                </a:path>
              </a:pathLst>
            </a:custGeom>
            <a:grpFill/>
            <a:ln w="3175" cap="flat">
              <a:noFill/>
              <a:prstDash val="solid"/>
              <a:miter lim="800000"/>
              <a:headEnd/>
              <a:tailEnd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dirty="0">
                <a:solidFill>
                  <a:prstClr val="black"/>
                </a:solidFill>
                <a:latin typeface="+mn-lt"/>
                <a:ea typeface="造字工房悦黑体验版常规体" pitchFamily="50" charset="-122"/>
              </a:endParaRPr>
            </a:p>
          </p:txBody>
        </p:sp>
        <p:sp>
          <p:nvSpPr>
            <p:cNvPr id="226" name="Freeform 150"/>
            <p:cNvSpPr>
              <a:spLocks noEditPoints="1"/>
            </p:cNvSpPr>
            <p:nvPr/>
          </p:nvSpPr>
          <p:spPr bwMode="auto">
            <a:xfrm>
              <a:off x="8178812" y="4456213"/>
              <a:ext cx="1055709" cy="940092"/>
            </a:xfrm>
            <a:custGeom>
              <a:avLst/>
              <a:gdLst/>
              <a:ahLst/>
              <a:cxnLst>
                <a:cxn ang="0">
                  <a:pos x="457" y="180"/>
                </a:cxn>
                <a:cxn ang="0">
                  <a:pos x="438" y="160"/>
                </a:cxn>
                <a:cxn ang="0">
                  <a:pos x="424" y="139"/>
                </a:cxn>
                <a:cxn ang="0">
                  <a:pos x="410" y="124"/>
                </a:cxn>
                <a:cxn ang="0">
                  <a:pos x="378" y="93"/>
                </a:cxn>
                <a:cxn ang="0">
                  <a:pos x="367" y="53"/>
                </a:cxn>
                <a:cxn ang="0">
                  <a:pos x="347" y="33"/>
                </a:cxn>
                <a:cxn ang="0">
                  <a:pos x="329" y="10"/>
                </a:cxn>
                <a:cxn ang="0">
                  <a:pos x="324" y="51"/>
                </a:cxn>
                <a:cxn ang="0">
                  <a:pos x="297" y="76"/>
                </a:cxn>
                <a:cxn ang="0">
                  <a:pos x="265" y="59"/>
                </a:cxn>
                <a:cxn ang="0">
                  <a:pos x="259" y="35"/>
                </a:cxn>
                <a:cxn ang="0">
                  <a:pos x="268" y="17"/>
                </a:cxn>
                <a:cxn ang="0">
                  <a:pos x="251" y="19"/>
                </a:cxn>
                <a:cxn ang="0">
                  <a:pos x="222" y="13"/>
                </a:cxn>
                <a:cxn ang="0">
                  <a:pos x="194" y="32"/>
                </a:cxn>
                <a:cxn ang="0">
                  <a:pos x="184" y="51"/>
                </a:cxn>
                <a:cxn ang="0">
                  <a:pos x="167" y="44"/>
                </a:cxn>
                <a:cxn ang="0">
                  <a:pos x="147" y="46"/>
                </a:cxn>
                <a:cxn ang="0">
                  <a:pos x="131" y="55"/>
                </a:cxn>
                <a:cxn ang="0">
                  <a:pos x="123" y="73"/>
                </a:cxn>
                <a:cxn ang="0">
                  <a:pos x="106" y="75"/>
                </a:cxn>
                <a:cxn ang="0">
                  <a:pos x="69" y="110"/>
                </a:cxn>
                <a:cxn ang="0">
                  <a:pos x="34" y="121"/>
                </a:cxn>
                <a:cxn ang="0">
                  <a:pos x="13" y="130"/>
                </a:cxn>
                <a:cxn ang="0">
                  <a:pos x="6" y="169"/>
                </a:cxn>
                <a:cxn ang="0">
                  <a:pos x="9" y="187"/>
                </a:cxn>
                <a:cxn ang="0">
                  <a:pos x="22" y="227"/>
                </a:cxn>
                <a:cxn ang="0">
                  <a:pos x="23" y="277"/>
                </a:cxn>
                <a:cxn ang="0">
                  <a:pos x="56" y="294"/>
                </a:cxn>
                <a:cxn ang="0">
                  <a:pos x="104" y="280"/>
                </a:cxn>
                <a:cxn ang="0">
                  <a:pos x="157" y="260"/>
                </a:cxn>
                <a:cxn ang="0">
                  <a:pos x="219" y="256"/>
                </a:cxn>
                <a:cxn ang="0">
                  <a:pos x="240" y="268"/>
                </a:cxn>
                <a:cxn ang="0">
                  <a:pos x="262" y="287"/>
                </a:cxn>
                <a:cxn ang="0">
                  <a:pos x="278" y="285"/>
                </a:cxn>
                <a:cxn ang="0">
                  <a:pos x="288" y="289"/>
                </a:cxn>
                <a:cxn ang="0">
                  <a:pos x="304" y="317"/>
                </a:cxn>
                <a:cxn ang="0">
                  <a:pos x="344" y="344"/>
                </a:cxn>
                <a:cxn ang="0">
                  <a:pos x="365" y="341"/>
                </a:cxn>
                <a:cxn ang="0">
                  <a:pos x="379" y="348"/>
                </a:cxn>
                <a:cxn ang="0">
                  <a:pos x="419" y="330"/>
                </a:cxn>
                <a:cxn ang="0">
                  <a:pos x="443" y="266"/>
                </a:cxn>
                <a:cxn ang="0">
                  <a:pos x="458" y="228"/>
                </a:cxn>
                <a:cxn ang="0">
                  <a:pos x="210" y="11"/>
                </a:cxn>
                <a:cxn ang="0">
                  <a:pos x="266" y="307"/>
                </a:cxn>
                <a:cxn ang="0">
                  <a:pos x="379" y="376"/>
                </a:cxn>
                <a:cxn ang="0">
                  <a:pos x="380" y="411"/>
                </a:cxn>
                <a:cxn ang="0">
                  <a:pos x="395" y="402"/>
                </a:cxn>
                <a:cxn ang="0">
                  <a:pos x="379" y="376"/>
                </a:cxn>
              </a:cxnLst>
              <a:rect l="0" t="0" r="r" b="b"/>
              <a:pathLst>
                <a:path w="463" h="412">
                  <a:moveTo>
                    <a:pt x="460" y="207"/>
                  </a:moveTo>
                  <a:cubicBezTo>
                    <a:pt x="462" y="205"/>
                    <a:pt x="459" y="197"/>
                    <a:pt x="457" y="198"/>
                  </a:cubicBezTo>
                  <a:cubicBezTo>
                    <a:pt x="456" y="200"/>
                    <a:pt x="456" y="186"/>
                    <a:pt x="457" y="180"/>
                  </a:cubicBezTo>
                  <a:cubicBezTo>
                    <a:pt x="458" y="173"/>
                    <a:pt x="457" y="174"/>
                    <a:pt x="454" y="177"/>
                  </a:cubicBezTo>
                  <a:cubicBezTo>
                    <a:pt x="451" y="181"/>
                    <a:pt x="447" y="171"/>
                    <a:pt x="447" y="169"/>
                  </a:cubicBezTo>
                  <a:cubicBezTo>
                    <a:pt x="446" y="166"/>
                    <a:pt x="442" y="159"/>
                    <a:pt x="438" y="160"/>
                  </a:cubicBezTo>
                  <a:cubicBezTo>
                    <a:pt x="434" y="161"/>
                    <a:pt x="436" y="154"/>
                    <a:pt x="432" y="155"/>
                  </a:cubicBezTo>
                  <a:cubicBezTo>
                    <a:pt x="428" y="156"/>
                    <a:pt x="428" y="149"/>
                    <a:pt x="428" y="143"/>
                  </a:cubicBezTo>
                  <a:cubicBezTo>
                    <a:pt x="429" y="137"/>
                    <a:pt x="426" y="142"/>
                    <a:pt x="424" y="139"/>
                  </a:cubicBezTo>
                  <a:cubicBezTo>
                    <a:pt x="422" y="137"/>
                    <a:pt x="420" y="139"/>
                    <a:pt x="417" y="140"/>
                  </a:cubicBezTo>
                  <a:cubicBezTo>
                    <a:pt x="415" y="141"/>
                    <a:pt x="414" y="135"/>
                    <a:pt x="415" y="132"/>
                  </a:cubicBezTo>
                  <a:cubicBezTo>
                    <a:pt x="415" y="130"/>
                    <a:pt x="414" y="127"/>
                    <a:pt x="410" y="124"/>
                  </a:cubicBezTo>
                  <a:cubicBezTo>
                    <a:pt x="407" y="121"/>
                    <a:pt x="406" y="119"/>
                    <a:pt x="407" y="116"/>
                  </a:cubicBezTo>
                  <a:cubicBezTo>
                    <a:pt x="407" y="112"/>
                    <a:pt x="385" y="101"/>
                    <a:pt x="381" y="100"/>
                  </a:cubicBezTo>
                  <a:cubicBezTo>
                    <a:pt x="376" y="99"/>
                    <a:pt x="380" y="94"/>
                    <a:pt x="378" y="93"/>
                  </a:cubicBezTo>
                  <a:cubicBezTo>
                    <a:pt x="376" y="91"/>
                    <a:pt x="375" y="84"/>
                    <a:pt x="375" y="79"/>
                  </a:cubicBezTo>
                  <a:cubicBezTo>
                    <a:pt x="375" y="73"/>
                    <a:pt x="368" y="72"/>
                    <a:pt x="368" y="67"/>
                  </a:cubicBezTo>
                  <a:cubicBezTo>
                    <a:pt x="369" y="63"/>
                    <a:pt x="366" y="58"/>
                    <a:pt x="367" y="53"/>
                  </a:cubicBezTo>
                  <a:cubicBezTo>
                    <a:pt x="367" y="48"/>
                    <a:pt x="360" y="47"/>
                    <a:pt x="359" y="44"/>
                  </a:cubicBezTo>
                  <a:cubicBezTo>
                    <a:pt x="359" y="42"/>
                    <a:pt x="355" y="44"/>
                    <a:pt x="351" y="45"/>
                  </a:cubicBezTo>
                  <a:cubicBezTo>
                    <a:pt x="346" y="45"/>
                    <a:pt x="347" y="39"/>
                    <a:pt x="347" y="33"/>
                  </a:cubicBezTo>
                  <a:cubicBezTo>
                    <a:pt x="348" y="28"/>
                    <a:pt x="345" y="18"/>
                    <a:pt x="342" y="15"/>
                  </a:cubicBezTo>
                  <a:cubicBezTo>
                    <a:pt x="338" y="13"/>
                    <a:pt x="338" y="3"/>
                    <a:pt x="336" y="2"/>
                  </a:cubicBezTo>
                  <a:cubicBezTo>
                    <a:pt x="335" y="0"/>
                    <a:pt x="329" y="7"/>
                    <a:pt x="329" y="10"/>
                  </a:cubicBezTo>
                  <a:cubicBezTo>
                    <a:pt x="329" y="13"/>
                    <a:pt x="329" y="17"/>
                    <a:pt x="326" y="19"/>
                  </a:cubicBezTo>
                  <a:cubicBezTo>
                    <a:pt x="324" y="21"/>
                    <a:pt x="328" y="29"/>
                    <a:pt x="325" y="31"/>
                  </a:cubicBezTo>
                  <a:cubicBezTo>
                    <a:pt x="322" y="34"/>
                    <a:pt x="325" y="45"/>
                    <a:pt x="324" y="51"/>
                  </a:cubicBezTo>
                  <a:cubicBezTo>
                    <a:pt x="323" y="58"/>
                    <a:pt x="323" y="64"/>
                    <a:pt x="320" y="69"/>
                  </a:cubicBezTo>
                  <a:cubicBezTo>
                    <a:pt x="317" y="73"/>
                    <a:pt x="317" y="80"/>
                    <a:pt x="311" y="82"/>
                  </a:cubicBezTo>
                  <a:cubicBezTo>
                    <a:pt x="305" y="84"/>
                    <a:pt x="297" y="79"/>
                    <a:pt x="297" y="76"/>
                  </a:cubicBezTo>
                  <a:cubicBezTo>
                    <a:pt x="297" y="73"/>
                    <a:pt x="291" y="71"/>
                    <a:pt x="287" y="71"/>
                  </a:cubicBezTo>
                  <a:cubicBezTo>
                    <a:pt x="284" y="72"/>
                    <a:pt x="282" y="67"/>
                    <a:pt x="276" y="63"/>
                  </a:cubicBezTo>
                  <a:cubicBezTo>
                    <a:pt x="271" y="58"/>
                    <a:pt x="266" y="64"/>
                    <a:pt x="265" y="59"/>
                  </a:cubicBezTo>
                  <a:cubicBezTo>
                    <a:pt x="263" y="54"/>
                    <a:pt x="261" y="53"/>
                    <a:pt x="257" y="50"/>
                  </a:cubicBezTo>
                  <a:cubicBezTo>
                    <a:pt x="253" y="47"/>
                    <a:pt x="254" y="47"/>
                    <a:pt x="258" y="45"/>
                  </a:cubicBezTo>
                  <a:cubicBezTo>
                    <a:pt x="262" y="42"/>
                    <a:pt x="261" y="38"/>
                    <a:pt x="259" y="35"/>
                  </a:cubicBezTo>
                  <a:cubicBezTo>
                    <a:pt x="257" y="32"/>
                    <a:pt x="261" y="33"/>
                    <a:pt x="266" y="30"/>
                  </a:cubicBezTo>
                  <a:cubicBezTo>
                    <a:pt x="271" y="27"/>
                    <a:pt x="266" y="24"/>
                    <a:pt x="270" y="22"/>
                  </a:cubicBezTo>
                  <a:cubicBezTo>
                    <a:pt x="274" y="21"/>
                    <a:pt x="272" y="18"/>
                    <a:pt x="268" y="17"/>
                  </a:cubicBezTo>
                  <a:cubicBezTo>
                    <a:pt x="264" y="16"/>
                    <a:pt x="265" y="21"/>
                    <a:pt x="263" y="21"/>
                  </a:cubicBezTo>
                  <a:cubicBezTo>
                    <a:pt x="262" y="22"/>
                    <a:pt x="260" y="15"/>
                    <a:pt x="259" y="15"/>
                  </a:cubicBezTo>
                  <a:cubicBezTo>
                    <a:pt x="258" y="16"/>
                    <a:pt x="253" y="22"/>
                    <a:pt x="251" y="19"/>
                  </a:cubicBezTo>
                  <a:cubicBezTo>
                    <a:pt x="248" y="16"/>
                    <a:pt x="234" y="13"/>
                    <a:pt x="229" y="12"/>
                  </a:cubicBezTo>
                  <a:cubicBezTo>
                    <a:pt x="223" y="11"/>
                    <a:pt x="221" y="4"/>
                    <a:pt x="218" y="6"/>
                  </a:cubicBezTo>
                  <a:cubicBezTo>
                    <a:pt x="215" y="7"/>
                    <a:pt x="219" y="9"/>
                    <a:pt x="222" y="13"/>
                  </a:cubicBezTo>
                  <a:cubicBezTo>
                    <a:pt x="226" y="17"/>
                    <a:pt x="210" y="20"/>
                    <a:pt x="205" y="18"/>
                  </a:cubicBezTo>
                  <a:cubicBezTo>
                    <a:pt x="200" y="17"/>
                    <a:pt x="206" y="22"/>
                    <a:pt x="202" y="22"/>
                  </a:cubicBezTo>
                  <a:cubicBezTo>
                    <a:pt x="198" y="21"/>
                    <a:pt x="197" y="28"/>
                    <a:pt x="194" y="32"/>
                  </a:cubicBezTo>
                  <a:cubicBezTo>
                    <a:pt x="191" y="35"/>
                    <a:pt x="193" y="38"/>
                    <a:pt x="189" y="40"/>
                  </a:cubicBezTo>
                  <a:cubicBezTo>
                    <a:pt x="186" y="42"/>
                    <a:pt x="186" y="45"/>
                    <a:pt x="190" y="50"/>
                  </a:cubicBezTo>
                  <a:cubicBezTo>
                    <a:pt x="194" y="54"/>
                    <a:pt x="188" y="55"/>
                    <a:pt x="184" y="51"/>
                  </a:cubicBezTo>
                  <a:cubicBezTo>
                    <a:pt x="180" y="47"/>
                    <a:pt x="177" y="47"/>
                    <a:pt x="177" y="51"/>
                  </a:cubicBezTo>
                  <a:cubicBezTo>
                    <a:pt x="177" y="56"/>
                    <a:pt x="172" y="54"/>
                    <a:pt x="173" y="49"/>
                  </a:cubicBezTo>
                  <a:cubicBezTo>
                    <a:pt x="174" y="44"/>
                    <a:pt x="168" y="46"/>
                    <a:pt x="167" y="44"/>
                  </a:cubicBezTo>
                  <a:cubicBezTo>
                    <a:pt x="166" y="41"/>
                    <a:pt x="161" y="36"/>
                    <a:pt x="157" y="37"/>
                  </a:cubicBezTo>
                  <a:cubicBezTo>
                    <a:pt x="154" y="37"/>
                    <a:pt x="154" y="40"/>
                    <a:pt x="151" y="40"/>
                  </a:cubicBezTo>
                  <a:cubicBezTo>
                    <a:pt x="148" y="40"/>
                    <a:pt x="147" y="42"/>
                    <a:pt x="147" y="46"/>
                  </a:cubicBezTo>
                  <a:cubicBezTo>
                    <a:pt x="148" y="49"/>
                    <a:pt x="142" y="45"/>
                    <a:pt x="139" y="46"/>
                  </a:cubicBezTo>
                  <a:cubicBezTo>
                    <a:pt x="135" y="46"/>
                    <a:pt x="139" y="51"/>
                    <a:pt x="137" y="51"/>
                  </a:cubicBezTo>
                  <a:cubicBezTo>
                    <a:pt x="135" y="51"/>
                    <a:pt x="135" y="55"/>
                    <a:pt x="131" y="55"/>
                  </a:cubicBezTo>
                  <a:cubicBezTo>
                    <a:pt x="128" y="55"/>
                    <a:pt x="129" y="62"/>
                    <a:pt x="129" y="66"/>
                  </a:cubicBezTo>
                  <a:cubicBezTo>
                    <a:pt x="130" y="69"/>
                    <a:pt x="124" y="64"/>
                    <a:pt x="121" y="65"/>
                  </a:cubicBezTo>
                  <a:cubicBezTo>
                    <a:pt x="118" y="66"/>
                    <a:pt x="122" y="69"/>
                    <a:pt x="123" y="73"/>
                  </a:cubicBezTo>
                  <a:cubicBezTo>
                    <a:pt x="124" y="78"/>
                    <a:pt x="121" y="77"/>
                    <a:pt x="119" y="79"/>
                  </a:cubicBezTo>
                  <a:cubicBezTo>
                    <a:pt x="117" y="81"/>
                    <a:pt x="115" y="74"/>
                    <a:pt x="115" y="71"/>
                  </a:cubicBezTo>
                  <a:cubicBezTo>
                    <a:pt x="115" y="67"/>
                    <a:pt x="110" y="70"/>
                    <a:pt x="106" y="75"/>
                  </a:cubicBezTo>
                  <a:cubicBezTo>
                    <a:pt x="101" y="80"/>
                    <a:pt x="107" y="87"/>
                    <a:pt x="105" y="88"/>
                  </a:cubicBezTo>
                  <a:cubicBezTo>
                    <a:pt x="103" y="90"/>
                    <a:pt x="94" y="98"/>
                    <a:pt x="89" y="104"/>
                  </a:cubicBezTo>
                  <a:cubicBezTo>
                    <a:pt x="84" y="111"/>
                    <a:pt x="73" y="107"/>
                    <a:pt x="69" y="110"/>
                  </a:cubicBezTo>
                  <a:cubicBezTo>
                    <a:pt x="66" y="113"/>
                    <a:pt x="62" y="111"/>
                    <a:pt x="58" y="113"/>
                  </a:cubicBezTo>
                  <a:cubicBezTo>
                    <a:pt x="55" y="116"/>
                    <a:pt x="48" y="121"/>
                    <a:pt x="48" y="118"/>
                  </a:cubicBezTo>
                  <a:cubicBezTo>
                    <a:pt x="47" y="115"/>
                    <a:pt x="38" y="117"/>
                    <a:pt x="34" y="121"/>
                  </a:cubicBezTo>
                  <a:cubicBezTo>
                    <a:pt x="30" y="125"/>
                    <a:pt x="24" y="129"/>
                    <a:pt x="20" y="129"/>
                  </a:cubicBezTo>
                  <a:cubicBezTo>
                    <a:pt x="16" y="129"/>
                    <a:pt x="16" y="136"/>
                    <a:pt x="14" y="137"/>
                  </a:cubicBezTo>
                  <a:cubicBezTo>
                    <a:pt x="12" y="139"/>
                    <a:pt x="13" y="132"/>
                    <a:pt x="13" y="130"/>
                  </a:cubicBezTo>
                  <a:cubicBezTo>
                    <a:pt x="13" y="129"/>
                    <a:pt x="9" y="133"/>
                    <a:pt x="7" y="139"/>
                  </a:cubicBezTo>
                  <a:cubicBezTo>
                    <a:pt x="5" y="144"/>
                    <a:pt x="11" y="146"/>
                    <a:pt x="8" y="151"/>
                  </a:cubicBezTo>
                  <a:cubicBezTo>
                    <a:pt x="4" y="157"/>
                    <a:pt x="0" y="162"/>
                    <a:pt x="6" y="169"/>
                  </a:cubicBezTo>
                  <a:cubicBezTo>
                    <a:pt x="11" y="176"/>
                    <a:pt x="14" y="181"/>
                    <a:pt x="12" y="184"/>
                  </a:cubicBezTo>
                  <a:cubicBezTo>
                    <a:pt x="10" y="188"/>
                    <a:pt x="7" y="177"/>
                    <a:pt x="5" y="179"/>
                  </a:cubicBezTo>
                  <a:cubicBezTo>
                    <a:pt x="4" y="180"/>
                    <a:pt x="10" y="184"/>
                    <a:pt x="9" y="187"/>
                  </a:cubicBezTo>
                  <a:cubicBezTo>
                    <a:pt x="7" y="189"/>
                    <a:pt x="2" y="178"/>
                    <a:pt x="1" y="181"/>
                  </a:cubicBezTo>
                  <a:cubicBezTo>
                    <a:pt x="0" y="183"/>
                    <a:pt x="12" y="200"/>
                    <a:pt x="12" y="206"/>
                  </a:cubicBezTo>
                  <a:cubicBezTo>
                    <a:pt x="12" y="212"/>
                    <a:pt x="22" y="218"/>
                    <a:pt x="22" y="227"/>
                  </a:cubicBezTo>
                  <a:cubicBezTo>
                    <a:pt x="21" y="236"/>
                    <a:pt x="30" y="251"/>
                    <a:pt x="32" y="253"/>
                  </a:cubicBezTo>
                  <a:cubicBezTo>
                    <a:pt x="33" y="255"/>
                    <a:pt x="28" y="261"/>
                    <a:pt x="29" y="268"/>
                  </a:cubicBezTo>
                  <a:cubicBezTo>
                    <a:pt x="30" y="275"/>
                    <a:pt x="27" y="277"/>
                    <a:pt x="23" y="277"/>
                  </a:cubicBezTo>
                  <a:cubicBezTo>
                    <a:pt x="18" y="277"/>
                    <a:pt x="21" y="284"/>
                    <a:pt x="26" y="285"/>
                  </a:cubicBezTo>
                  <a:cubicBezTo>
                    <a:pt x="30" y="285"/>
                    <a:pt x="29" y="289"/>
                    <a:pt x="34" y="292"/>
                  </a:cubicBezTo>
                  <a:cubicBezTo>
                    <a:pt x="39" y="296"/>
                    <a:pt x="52" y="294"/>
                    <a:pt x="56" y="294"/>
                  </a:cubicBezTo>
                  <a:cubicBezTo>
                    <a:pt x="60" y="294"/>
                    <a:pt x="61" y="288"/>
                    <a:pt x="67" y="288"/>
                  </a:cubicBezTo>
                  <a:cubicBezTo>
                    <a:pt x="73" y="287"/>
                    <a:pt x="72" y="286"/>
                    <a:pt x="75" y="282"/>
                  </a:cubicBezTo>
                  <a:cubicBezTo>
                    <a:pt x="78" y="279"/>
                    <a:pt x="91" y="280"/>
                    <a:pt x="104" y="280"/>
                  </a:cubicBezTo>
                  <a:cubicBezTo>
                    <a:pt x="117" y="281"/>
                    <a:pt x="123" y="277"/>
                    <a:pt x="125" y="272"/>
                  </a:cubicBezTo>
                  <a:cubicBezTo>
                    <a:pt x="127" y="267"/>
                    <a:pt x="136" y="267"/>
                    <a:pt x="140" y="263"/>
                  </a:cubicBezTo>
                  <a:cubicBezTo>
                    <a:pt x="144" y="260"/>
                    <a:pt x="147" y="259"/>
                    <a:pt x="157" y="260"/>
                  </a:cubicBezTo>
                  <a:cubicBezTo>
                    <a:pt x="167" y="260"/>
                    <a:pt x="176" y="255"/>
                    <a:pt x="182" y="253"/>
                  </a:cubicBezTo>
                  <a:cubicBezTo>
                    <a:pt x="188" y="250"/>
                    <a:pt x="200" y="251"/>
                    <a:pt x="206" y="250"/>
                  </a:cubicBezTo>
                  <a:cubicBezTo>
                    <a:pt x="212" y="248"/>
                    <a:pt x="213" y="257"/>
                    <a:pt x="219" y="256"/>
                  </a:cubicBezTo>
                  <a:cubicBezTo>
                    <a:pt x="226" y="256"/>
                    <a:pt x="229" y="258"/>
                    <a:pt x="233" y="258"/>
                  </a:cubicBezTo>
                  <a:cubicBezTo>
                    <a:pt x="236" y="258"/>
                    <a:pt x="236" y="261"/>
                    <a:pt x="239" y="261"/>
                  </a:cubicBezTo>
                  <a:cubicBezTo>
                    <a:pt x="243" y="262"/>
                    <a:pt x="242" y="265"/>
                    <a:pt x="240" y="268"/>
                  </a:cubicBezTo>
                  <a:cubicBezTo>
                    <a:pt x="238" y="272"/>
                    <a:pt x="245" y="271"/>
                    <a:pt x="250" y="278"/>
                  </a:cubicBezTo>
                  <a:cubicBezTo>
                    <a:pt x="255" y="284"/>
                    <a:pt x="250" y="285"/>
                    <a:pt x="253" y="290"/>
                  </a:cubicBezTo>
                  <a:cubicBezTo>
                    <a:pt x="255" y="295"/>
                    <a:pt x="257" y="294"/>
                    <a:pt x="262" y="287"/>
                  </a:cubicBezTo>
                  <a:cubicBezTo>
                    <a:pt x="267" y="280"/>
                    <a:pt x="272" y="285"/>
                    <a:pt x="273" y="279"/>
                  </a:cubicBezTo>
                  <a:cubicBezTo>
                    <a:pt x="274" y="273"/>
                    <a:pt x="279" y="266"/>
                    <a:pt x="283" y="269"/>
                  </a:cubicBezTo>
                  <a:cubicBezTo>
                    <a:pt x="286" y="272"/>
                    <a:pt x="280" y="273"/>
                    <a:pt x="278" y="285"/>
                  </a:cubicBezTo>
                  <a:cubicBezTo>
                    <a:pt x="276" y="296"/>
                    <a:pt x="272" y="290"/>
                    <a:pt x="271" y="293"/>
                  </a:cubicBezTo>
                  <a:cubicBezTo>
                    <a:pt x="270" y="297"/>
                    <a:pt x="281" y="298"/>
                    <a:pt x="281" y="292"/>
                  </a:cubicBezTo>
                  <a:cubicBezTo>
                    <a:pt x="281" y="286"/>
                    <a:pt x="283" y="284"/>
                    <a:pt x="288" y="289"/>
                  </a:cubicBezTo>
                  <a:cubicBezTo>
                    <a:pt x="292" y="295"/>
                    <a:pt x="285" y="299"/>
                    <a:pt x="286" y="302"/>
                  </a:cubicBezTo>
                  <a:cubicBezTo>
                    <a:pt x="287" y="304"/>
                    <a:pt x="292" y="301"/>
                    <a:pt x="294" y="301"/>
                  </a:cubicBezTo>
                  <a:cubicBezTo>
                    <a:pt x="299" y="301"/>
                    <a:pt x="305" y="311"/>
                    <a:pt x="304" y="317"/>
                  </a:cubicBezTo>
                  <a:cubicBezTo>
                    <a:pt x="303" y="322"/>
                    <a:pt x="301" y="327"/>
                    <a:pt x="310" y="331"/>
                  </a:cubicBezTo>
                  <a:cubicBezTo>
                    <a:pt x="318" y="335"/>
                    <a:pt x="315" y="336"/>
                    <a:pt x="321" y="336"/>
                  </a:cubicBezTo>
                  <a:cubicBezTo>
                    <a:pt x="328" y="336"/>
                    <a:pt x="341" y="341"/>
                    <a:pt x="344" y="344"/>
                  </a:cubicBezTo>
                  <a:cubicBezTo>
                    <a:pt x="348" y="347"/>
                    <a:pt x="357" y="342"/>
                    <a:pt x="358" y="336"/>
                  </a:cubicBezTo>
                  <a:cubicBezTo>
                    <a:pt x="360" y="330"/>
                    <a:pt x="367" y="336"/>
                    <a:pt x="363" y="338"/>
                  </a:cubicBezTo>
                  <a:cubicBezTo>
                    <a:pt x="360" y="340"/>
                    <a:pt x="365" y="344"/>
                    <a:pt x="365" y="341"/>
                  </a:cubicBezTo>
                  <a:cubicBezTo>
                    <a:pt x="365" y="338"/>
                    <a:pt x="367" y="335"/>
                    <a:pt x="368" y="339"/>
                  </a:cubicBezTo>
                  <a:cubicBezTo>
                    <a:pt x="369" y="343"/>
                    <a:pt x="374" y="343"/>
                    <a:pt x="376" y="346"/>
                  </a:cubicBezTo>
                  <a:cubicBezTo>
                    <a:pt x="377" y="349"/>
                    <a:pt x="379" y="351"/>
                    <a:pt x="379" y="348"/>
                  </a:cubicBezTo>
                  <a:cubicBezTo>
                    <a:pt x="379" y="346"/>
                    <a:pt x="380" y="344"/>
                    <a:pt x="384" y="342"/>
                  </a:cubicBezTo>
                  <a:cubicBezTo>
                    <a:pt x="388" y="341"/>
                    <a:pt x="391" y="338"/>
                    <a:pt x="395" y="334"/>
                  </a:cubicBezTo>
                  <a:cubicBezTo>
                    <a:pt x="399" y="331"/>
                    <a:pt x="417" y="330"/>
                    <a:pt x="419" y="330"/>
                  </a:cubicBezTo>
                  <a:cubicBezTo>
                    <a:pt x="420" y="330"/>
                    <a:pt x="421" y="315"/>
                    <a:pt x="422" y="307"/>
                  </a:cubicBezTo>
                  <a:cubicBezTo>
                    <a:pt x="423" y="300"/>
                    <a:pt x="430" y="298"/>
                    <a:pt x="431" y="290"/>
                  </a:cubicBezTo>
                  <a:cubicBezTo>
                    <a:pt x="432" y="282"/>
                    <a:pt x="441" y="267"/>
                    <a:pt x="443" y="266"/>
                  </a:cubicBezTo>
                  <a:cubicBezTo>
                    <a:pt x="445" y="265"/>
                    <a:pt x="449" y="263"/>
                    <a:pt x="450" y="258"/>
                  </a:cubicBezTo>
                  <a:cubicBezTo>
                    <a:pt x="450" y="253"/>
                    <a:pt x="456" y="248"/>
                    <a:pt x="456" y="242"/>
                  </a:cubicBezTo>
                  <a:cubicBezTo>
                    <a:pt x="456" y="237"/>
                    <a:pt x="459" y="230"/>
                    <a:pt x="458" y="228"/>
                  </a:cubicBezTo>
                  <a:cubicBezTo>
                    <a:pt x="458" y="226"/>
                    <a:pt x="456" y="221"/>
                    <a:pt x="460" y="217"/>
                  </a:cubicBezTo>
                  <a:cubicBezTo>
                    <a:pt x="463" y="213"/>
                    <a:pt x="458" y="208"/>
                    <a:pt x="460" y="207"/>
                  </a:cubicBezTo>
                  <a:close/>
                  <a:moveTo>
                    <a:pt x="210" y="11"/>
                  </a:moveTo>
                  <a:cubicBezTo>
                    <a:pt x="209" y="8"/>
                    <a:pt x="191" y="11"/>
                    <a:pt x="195" y="14"/>
                  </a:cubicBezTo>
                  <a:cubicBezTo>
                    <a:pt x="198" y="16"/>
                    <a:pt x="210" y="14"/>
                    <a:pt x="210" y="11"/>
                  </a:cubicBezTo>
                  <a:close/>
                  <a:moveTo>
                    <a:pt x="266" y="307"/>
                  </a:moveTo>
                  <a:cubicBezTo>
                    <a:pt x="269" y="309"/>
                    <a:pt x="278" y="309"/>
                    <a:pt x="279" y="305"/>
                  </a:cubicBezTo>
                  <a:cubicBezTo>
                    <a:pt x="281" y="302"/>
                    <a:pt x="263" y="305"/>
                    <a:pt x="266" y="307"/>
                  </a:cubicBezTo>
                  <a:close/>
                  <a:moveTo>
                    <a:pt x="379" y="376"/>
                  </a:moveTo>
                  <a:cubicBezTo>
                    <a:pt x="372" y="377"/>
                    <a:pt x="362" y="370"/>
                    <a:pt x="360" y="371"/>
                  </a:cubicBezTo>
                  <a:cubicBezTo>
                    <a:pt x="357" y="372"/>
                    <a:pt x="368" y="389"/>
                    <a:pt x="365" y="393"/>
                  </a:cubicBezTo>
                  <a:cubicBezTo>
                    <a:pt x="361" y="398"/>
                    <a:pt x="375" y="410"/>
                    <a:pt x="380" y="411"/>
                  </a:cubicBezTo>
                  <a:cubicBezTo>
                    <a:pt x="385" y="412"/>
                    <a:pt x="383" y="406"/>
                    <a:pt x="386" y="406"/>
                  </a:cubicBezTo>
                  <a:cubicBezTo>
                    <a:pt x="389" y="407"/>
                    <a:pt x="388" y="403"/>
                    <a:pt x="389" y="401"/>
                  </a:cubicBezTo>
                  <a:cubicBezTo>
                    <a:pt x="389" y="398"/>
                    <a:pt x="392" y="403"/>
                    <a:pt x="395" y="402"/>
                  </a:cubicBezTo>
                  <a:cubicBezTo>
                    <a:pt x="398" y="400"/>
                    <a:pt x="394" y="390"/>
                    <a:pt x="398" y="390"/>
                  </a:cubicBezTo>
                  <a:cubicBezTo>
                    <a:pt x="402" y="390"/>
                    <a:pt x="399" y="377"/>
                    <a:pt x="398" y="372"/>
                  </a:cubicBezTo>
                  <a:cubicBezTo>
                    <a:pt x="397" y="368"/>
                    <a:pt x="386" y="376"/>
                    <a:pt x="379" y="376"/>
                  </a:cubicBezTo>
                  <a:close/>
                </a:path>
              </a:pathLst>
            </a:custGeom>
            <a:grpFill/>
            <a:ln w="3175" cap="flat">
              <a:noFill/>
              <a:prstDash val="solid"/>
              <a:miter lim="800000"/>
              <a:headEnd/>
              <a:tailEnd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dirty="0">
                <a:solidFill>
                  <a:prstClr val="black"/>
                </a:solidFill>
                <a:latin typeface="+mn-lt"/>
                <a:ea typeface="造字工房悦黑体验版常规体" pitchFamily="50" charset="-122"/>
              </a:endParaRPr>
            </a:p>
          </p:txBody>
        </p:sp>
        <p:sp>
          <p:nvSpPr>
            <p:cNvPr id="227" name="Freeform 151"/>
            <p:cNvSpPr>
              <a:spLocks noEditPoints="1"/>
            </p:cNvSpPr>
            <p:nvPr/>
          </p:nvSpPr>
          <p:spPr bwMode="auto">
            <a:xfrm>
              <a:off x="9560521" y="5125271"/>
              <a:ext cx="322209" cy="382860"/>
            </a:xfrm>
            <a:custGeom>
              <a:avLst/>
              <a:gdLst/>
              <a:ahLst/>
              <a:cxnLst>
                <a:cxn ang="0">
                  <a:pos x="87" y="81"/>
                </a:cxn>
                <a:cxn ang="0">
                  <a:pos x="78" y="84"/>
                </a:cxn>
                <a:cxn ang="0">
                  <a:pos x="67" y="79"/>
                </a:cxn>
                <a:cxn ang="0">
                  <a:pos x="61" y="89"/>
                </a:cxn>
                <a:cxn ang="0">
                  <a:pos x="52" y="105"/>
                </a:cxn>
                <a:cxn ang="0">
                  <a:pos x="21" y="125"/>
                </a:cxn>
                <a:cxn ang="0">
                  <a:pos x="7" y="139"/>
                </a:cxn>
                <a:cxn ang="0">
                  <a:pos x="4" y="151"/>
                </a:cxn>
                <a:cxn ang="0">
                  <a:pos x="14" y="156"/>
                </a:cxn>
                <a:cxn ang="0">
                  <a:pos x="22" y="159"/>
                </a:cxn>
                <a:cxn ang="0">
                  <a:pos x="43" y="154"/>
                </a:cxn>
                <a:cxn ang="0">
                  <a:pos x="50" y="141"/>
                </a:cxn>
                <a:cxn ang="0">
                  <a:pos x="56" y="129"/>
                </a:cxn>
                <a:cxn ang="0">
                  <a:pos x="69" y="122"/>
                </a:cxn>
                <a:cxn ang="0">
                  <a:pos x="72" y="116"/>
                </a:cxn>
                <a:cxn ang="0">
                  <a:pos x="80" y="105"/>
                </a:cxn>
                <a:cxn ang="0">
                  <a:pos x="89" y="90"/>
                </a:cxn>
                <a:cxn ang="0">
                  <a:pos x="87" y="81"/>
                </a:cxn>
                <a:cxn ang="0">
                  <a:pos x="15" y="167"/>
                </a:cxn>
                <a:cxn ang="0">
                  <a:pos x="19" y="162"/>
                </a:cxn>
                <a:cxn ang="0">
                  <a:pos x="15" y="167"/>
                </a:cxn>
                <a:cxn ang="0">
                  <a:pos x="128" y="41"/>
                </a:cxn>
                <a:cxn ang="0">
                  <a:pos x="117" y="40"/>
                </a:cxn>
                <a:cxn ang="0">
                  <a:pos x="110" y="33"/>
                </a:cxn>
                <a:cxn ang="0">
                  <a:pos x="105" y="24"/>
                </a:cxn>
                <a:cxn ang="0">
                  <a:pos x="105" y="30"/>
                </a:cxn>
                <a:cxn ang="0">
                  <a:pos x="100" y="28"/>
                </a:cxn>
                <a:cxn ang="0">
                  <a:pos x="96" y="20"/>
                </a:cxn>
                <a:cxn ang="0">
                  <a:pos x="92" y="10"/>
                </a:cxn>
                <a:cxn ang="0">
                  <a:pos x="78" y="0"/>
                </a:cxn>
                <a:cxn ang="0">
                  <a:pos x="81" y="12"/>
                </a:cxn>
                <a:cxn ang="0">
                  <a:pos x="89" y="20"/>
                </a:cxn>
                <a:cxn ang="0">
                  <a:pos x="96" y="29"/>
                </a:cxn>
                <a:cxn ang="0">
                  <a:pos x="94" y="46"/>
                </a:cxn>
                <a:cxn ang="0">
                  <a:pos x="85" y="56"/>
                </a:cxn>
                <a:cxn ang="0">
                  <a:pos x="100" y="69"/>
                </a:cxn>
                <a:cxn ang="0">
                  <a:pos x="97" y="87"/>
                </a:cxn>
                <a:cxn ang="0">
                  <a:pos x="107" y="89"/>
                </a:cxn>
                <a:cxn ang="0">
                  <a:pos x="119" y="71"/>
                </a:cxn>
                <a:cxn ang="0">
                  <a:pos x="123" y="60"/>
                </a:cxn>
                <a:cxn ang="0">
                  <a:pos x="130" y="57"/>
                </a:cxn>
                <a:cxn ang="0">
                  <a:pos x="135" y="50"/>
                </a:cxn>
                <a:cxn ang="0">
                  <a:pos x="139" y="40"/>
                </a:cxn>
                <a:cxn ang="0">
                  <a:pos x="128" y="41"/>
                </a:cxn>
              </a:cxnLst>
              <a:rect l="0" t="0" r="r" b="b"/>
              <a:pathLst>
                <a:path w="141" h="168">
                  <a:moveTo>
                    <a:pt x="87" y="81"/>
                  </a:moveTo>
                  <a:cubicBezTo>
                    <a:pt x="84" y="79"/>
                    <a:pt x="82" y="82"/>
                    <a:pt x="78" y="84"/>
                  </a:cubicBezTo>
                  <a:cubicBezTo>
                    <a:pt x="74" y="86"/>
                    <a:pt x="72" y="76"/>
                    <a:pt x="67" y="79"/>
                  </a:cubicBezTo>
                  <a:cubicBezTo>
                    <a:pt x="62" y="83"/>
                    <a:pt x="67" y="85"/>
                    <a:pt x="61" y="89"/>
                  </a:cubicBezTo>
                  <a:cubicBezTo>
                    <a:pt x="56" y="94"/>
                    <a:pt x="58" y="95"/>
                    <a:pt x="52" y="105"/>
                  </a:cubicBezTo>
                  <a:cubicBezTo>
                    <a:pt x="46" y="115"/>
                    <a:pt x="24" y="120"/>
                    <a:pt x="21" y="125"/>
                  </a:cubicBezTo>
                  <a:cubicBezTo>
                    <a:pt x="18" y="131"/>
                    <a:pt x="7" y="135"/>
                    <a:pt x="7" y="139"/>
                  </a:cubicBezTo>
                  <a:cubicBezTo>
                    <a:pt x="7" y="143"/>
                    <a:pt x="0" y="146"/>
                    <a:pt x="4" y="151"/>
                  </a:cubicBezTo>
                  <a:cubicBezTo>
                    <a:pt x="7" y="155"/>
                    <a:pt x="11" y="152"/>
                    <a:pt x="14" y="156"/>
                  </a:cubicBezTo>
                  <a:cubicBezTo>
                    <a:pt x="17" y="159"/>
                    <a:pt x="21" y="156"/>
                    <a:pt x="22" y="159"/>
                  </a:cubicBezTo>
                  <a:cubicBezTo>
                    <a:pt x="24" y="162"/>
                    <a:pt x="35" y="162"/>
                    <a:pt x="43" y="154"/>
                  </a:cubicBezTo>
                  <a:cubicBezTo>
                    <a:pt x="51" y="147"/>
                    <a:pt x="47" y="143"/>
                    <a:pt x="50" y="141"/>
                  </a:cubicBezTo>
                  <a:cubicBezTo>
                    <a:pt x="54" y="139"/>
                    <a:pt x="54" y="133"/>
                    <a:pt x="56" y="129"/>
                  </a:cubicBezTo>
                  <a:cubicBezTo>
                    <a:pt x="58" y="126"/>
                    <a:pt x="60" y="122"/>
                    <a:pt x="69" y="122"/>
                  </a:cubicBezTo>
                  <a:cubicBezTo>
                    <a:pt x="78" y="122"/>
                    <a:pt x="73" y="120"/>
                    <a:pt x="72" y="116"/>
                  </a:cubicBezTo>
                  <a:cubicBezTo>
                    <a:pt x="72" y="111"/>
                    <a:pt x="80" y="111"/>
                    <a:pt x="80" y="105"/>
                  </a:cubicBezTo>
                  <a:cubicBezTo>
                    <a:pt x="80" y="100"/>
                    <a:pt x="91" y="95"/>
                    <a:pt x="89" y="90"/>
                  </a:cubicBezTo>
                  <a:cubicBezTo>
                    <a:pt x="86" y="86"/>
                    <a:pt x="91" y="84"/>
                    <a:pt x="87" y="81"/>
                  </a:cubicBezTo>
                  <a:close/>
                  <a:moveTo>
                    <a:pt x="15" y="167"/>
                  </a:moveTo>
                  <a:cubicBezTo>
                    <a:pt x="17" y="168"/>
                    <a:pt x="22" y="166"/>
                    <a:pt x="19" y="162"/>
                  </a:cubicBezTo>
                  <a:cubicBezTo>
                    <a:pt x="16" y="158"/>
                    <a:pt x="11" y="166"/>
                    <a:pt x="15" y="167"/>
                  </a:cubicBezTo>
                  <a:close/>
                  <a:moveTo>
                    <a:pt x="128" y="41"/>
                  </a:moveTo>
                  <a:cubicBezTo>
                    <a:pt x="126" y="45"/>
                    <a:pt x="121" y="40"/>
                    <a:pt x="117" y="40"/>
                  </a:cubicBezTo>
                  <a:cubicBezTo>
                    <a:pt x="113" y="40"/>
                    <a:pt x="110" y="37"/>
                    <a:pt x="110" y="33"/>
                  </a:cubicBezTo>
                  <a:cubicBezTo>
                    <a:pt x="110" y="29"/>
                    <a:pt x="109" y="24"/>
                    <a:pt x="105" y="24"/>
                  </a:cubicBezTo>
                  <a:cubicBezTo>
                    <a:pt x="101" y="24"/>
                    <a:pt x="106" y="28"/>
                    <a:pt x="105" y="30"/>
                  </a:cubicBezTo>
                  <a:cubicBezTo>
                    <a:pt x="103" y="32"/>
                    <a:pt x="102" y="28"/>
                    <a:pt x="100" y="28"/>
                  </a:cubicBezTo>
                  <a:cubicBezTo>
                    <a:pt x="98" y="28"/>
                    <a:pt x="96" y="25"/>
                    <a:pt x="96" y="20"/>
                  </a:cubicBezTo>
                  <a:cubicBezTo>
                    <a:pt x="96" y="15"/>
                    <a:pt x="92" y="16"/>
                    <a:pt x="92" y="10"/>
                  </a:cubicBezTo>
                  <a:cubicBezTo>
                    <a:pt x="92" y="4"/>
                    <a:pt x="83" y="0"/>
                    <a:pt x="78" y="0"/>
                  </a:cubicBezTo>
                  <a:cubicBezTo>
                    <a:pt x="73" y="0"/>
                    <a:pt x="79" y="9"/>
                    <a:pt x="81" y="12"/>
                  </a:cubicBezTo>
                  <a:cubicBezTo>
                    <a:pt x="84" y="15"/>
                    <a:pt x="89" y="18"/>
                    <a:pt x="89" y="20"/>
                  </a:cubicBezTo>
                  <a:cubicBezTo>
                    <a:pt x="89" y="22"/>
                    <a:pt x="93" y="28"/>
                    <a:pt x="96" y="29"/>
                  </a:cubicBezTo>
                  <a:cubicBezTo>
                    <a:pt x="99" y="30"/>
                    <a:pt x="94" y="39"/>
                    <a:pt x="94" y="46"/>
                  </a:cubicBezTo>
                  <a:cubicBezTo>
                    <a:pt x="94" y="53"/>
                    <a:pt x="89" y="51"/>
                    <a:pt x="85" y="56"/>
                  </a:cubicBezTo>
                  <a:cubicBezTo>
                    <a:pt x="81" y="60"/>
                    <a:pt x="94" y="65"/>
                    <a:pt x="100" y="69"/>
                  </a:cubicBezTo>
                  <a:cubicBezTo>
                    <a:pt x="105" y="74"/>
                    <a:pt x="95" y="85"/>
                    <a:pt x="97" y="87"/>
                  </a:cubicBezTo>
                  <a:cubicBezTo>
                    <a:pt x="97" y="89"/>
                    <a:pt x="101" y="90"/>
                    <a:pt x="107" y="89"/>
                  </a:cubicBezTo>
                  <a:cubicBezTo>
                    <a:pt x="113" y="87"/>
                    <a:pt x="115" y="75"/>
                    <a:pt x="119" y="71"/>
                  </a:cubicBezTo>
                  <a:cubicBezTo>
                    <a:pt x="123" y="68"/>
                    <a:pt x="121" y="62"/>
                    <a:pt x="123" y="60"/>
                  </a:cubicBezTo>
                  <a:cubicBezTo>
                    <a:pt x="125" y="57"/>
                    <a:pt x="128" y="57"/>
                    <a:pt x="130" y="57"/>
                  </a:cubicBezTo>
                  <a:cubicBezTo>
                    <a:pt x="133" y="57"/>
                    <a:pt x="132" y="50"/>
                    <a:pt x="135" y="50"/>
                  </a:cubicBezTo>
                  <a:cubicBezTo>
                    <a:pt x="139" y="50"/>
                    <a:pt x="137" y="46"/>
                    <a:pt x="139" y="40"/>
                  </a:cubicBezTo>
                  <a:cubicBezTo>
                    <a:pt x="141" y="35"/>
                    <a:pt x="130" y="37"/>
                    <a:pt x="128" y="41"/>
                  </a:cubicBezTo>
                  <a:close/>
                </a:path>
              </a:pathLst>
            </a:custGeom>
            <a:grpFill/>
            <a:ln w="3175" cap="flat">
              <a:noFill/>
              <a:prstDash val="solid"/>
              <a:miter lim="800000"/>
              <a:headEnd/>
              <a:tailEnd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dirty="0">
                <a:solidFill>
                  <a:prstClr val="black"/>
                </a:solidFill>
                <a:latin typeface="+mn-lt"/>
                <a:ea typeface="造字工房悦黑体验版常规体" pitchFamily="50" charset="-122"/>
              </a:endParaRPr>
            </a:p>
          </p:txBody>
        </p:sp>
        <p:sp>
          <p:nvSpPr>
            <p:cNvPr id="228" name="Freeform 152"/>
            <p:cNvSpPr>
              <a:spLocks noEditPoints="1"/>
            </p:cNvSpPr>
            <p:nvPr/>
          </p:nvSpPr>
          <p:spPr bwMode="auto">
            <a:xfrm>
              <a:off x="9842927" y="4604050"/>
              <a:ext cx="70128" cy="64442"/>
            </a:xfrm>
            <a:custGeom>
              <a:avLst/>
              <a:gdLst/>
              <a:ahLst/>
              <a:cxnLst>
                <a:cxn ang="0">
                  <a:pos x="4" y="24"/>
                </a:cxn>
                <a:cxn ang="0">
                  <a:pos x="17" y="20"/>
                </a:cxn>
                <a:cxn ang="0">
                  <a:pos x="4" y="24"/>
                </a:cxn>
                <a:cxn ang="0">
                  <a:pos x="20" y="10"/>
                </a:cxn>
                <a:cxn ang="0">
                  <a:pos x="31" y="4"/>
                </a:cxn>
                <a:cxn ang="0">
                  <a:pos x="20" y="10"/>
                </a:cxn>
              </a:cxnLst>
              <a:rect l="0" t="0" r="r" b="b"/>
              <a:pathLst>
                <a:path w="31" h="28">
                  <a:moveTo>
                    <a:pt x="4" y="24"/>
                  </a:moveTo>
                  <a:cubicBezTo>
                    <a:pt x="8" y="28"/>
                    <a:pt x="17" y="27"/>
                    <a:pt x="17" y="20"/>
                  </a:cubicBezTo>
                  <a:cubicBezTo>
                    <a:pt x="17" y="13"/>
                    <a:pt x="0" y="20"/>
                    <a:pt x="4" y="24"/>
                  </a:cubicBezTo>
                  <a:close/>
                  <a:moveTo>
                    <a:pt x="20" y="10"/>
                  </a:moveTo>
                  <a:cubicBezTo>
                    <a:pt x="22" y="11"/>
                    <a:pt x="31" y="8"/>
                    <a:pt x="31" y="4"/>
                  </a:cubicBezTo>
                  <a:cubicBezTo>
                    <a:pt x="31" y="0"/>
                    <a:pt x="15" y="9"/>
                    <a:pt x="20" y="10"/>
                  </a:cubicBezTo>
                  <a:close/>
                </a:path>
              </a:pathLst>
            </a:custGeom>
            <a:grpFill/>
            <a:ln w="3175" cap="flat">
              <a:noFill/>
              <a:prstDash val="solid"/>
              <a:miter lim="800000"/>
              <a:headEnd/>
              <a:tailEnd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dirty="0">
                <a:solidFill>
                  <a:prstClr val="black"/>
                </a:solidFill>
                <a:latin typeface="+mn-lt"/>
                <a:ea typeface="造字工房悦黑体验版常规体" pitchFamily="50" charset="-122"/>
              </a:endParaRPr>
            </a:p>
          </p:txBody>
        </p:sp>
        <p:sp>
          <p:nvSpPr>
            <p:cNvPr id="229" name="Freeform 153"/>
            <p:cNvSpPr>
              <a:spLocks/>
            </p:cNvSpPr>
            <p:nvPr/>
          </p:nvSpPr>
          <p:spPr bwMode="auto">
            <a:xfrm>
              <a:off x="6649268" y="2996797"/>
              <a:ext cx="369593" cy="233128"/>
            </a:xfrm>
            <a:custGeom>
              <a:avLst/>
              <a:gdLst/>
              <a:ahLst/>
              <a:cxnLst>
                <a:cxn ang="0">
                  <a:pos x="161" y="64"/>
                </a:cxn>
                <a:cxn ang="0">
                  <a:pos x="151" y="61"/>
                </a:cxn>
                <a:cxn ang="0">
                  <a:pos x="139" y="53"/>
                </a:cxn>
                <a:cxn ang="0">
                  <a:pos x="126" y="45"/>
                </a:cxn>
                <a:cxn ang="0">
                  <a:pos x="115" y="37"/>
                </a:cxn>
                <a:cxn ang="0">
                  <a:pos x="110" y="28"/>
                </a:cxn>
                <a:cxn ang="0">
                  <a:pos x="105" y="20"/>
                </a:cxn>
                <a:cxn ang="0">
                  <a:pos x="88" y="18"/>
                </a:cxn>
                <a:cxn ang="0">
                  <a:pos x="84" y="6"/>
                </a:cxn>
                <a:cxn ang="0">
                  <a:pos x="76" y="3"/>
                </a:cxn>
                <a:cxn ang="0">
                  <a:pos x="68" y="1"/>
                </a:cxn>
                <a:cxn ang="0">
                  <a:pos x="63" y="4"/>
                </a:cxn>
                <a:cxn ang="0">
                  <a:pos x="59" y="8"/>
                </a:cxn>
                <a:cxn ang="0">
                  <a:pos x="51" y="14"/>
                </a:cxn>
                <a:cxn ang="0">
                  <a:pos x="47" y="19"/>
                </a:cxn>
                <a:cxn ang="0">
                  <a:pos x="39" y="17"/>
                </a:cxn>
                <a:cxn ang="0">
                  <a:pos x="31" y="15"/>
                </a:cxn>
                <a:cxn ang="0">
                  <a:pos x="17" y="5"/>
                </a:cxn>
                <a:cxn ang="0">
                  <a:pos x="6" y="11"/>
                </a:cxn>
                <a:cxn ang="0">
                  <a:pos x="11" y="9"/>
                </a:cxn>
                <a:cxn ang="0">
                  <a:pos x="20" y="19"/>
                </a:cxn>
                <a:cxn ang="0">
                  <a:pos x="25" y="26"/>
                </a:cxn>
                <a:cxn ang="0">
                  <a:pos x="14" y="28"/>
                </a:cxn>
                <a:cxn ang="0">
                  <a:pos x="3" y="28"/>
                </a:cxn>
                <a:cxn ang="0">
                  <a:pos x="6" y="38"/>
                </a:cxn>
                <a:cxn ang="0">
                  <a:pos x="6" y="45"/>
                </a:cxn>
                <a:cxn ang="0">
                  <a:pos x="13" y="47"/>
                </a:cxn>
                <a:cxn ang="0">
                  <a:pos x="15" y="56"/>
                </a:cxn>
                <a:cxn ang="0">
                  <a:pos x="15" y="71"/>
                </a:cxn>
                <a:cxn ang="0">
                  <a:pos x="24" y="70"/>
                </a:cxn>
                <a:cxn ang="0">
                  <a:pos x="34" y="63"/>
                </a:cxn>
                <a:cxn ang="0">
                  <a:pos x="42" y="62"/>
                </a:cxn>
                <a:cxn ang="0">
                  <a:pos x="55" y="62"/>
                </a:cxn>
                <a:cxn ang="0">
                  <a:pos x="64" y="66"/>
                </a:cxn>
                <a:cxn ang="0">
                  <a:pos x="69" y="68"/>
                </a:cxn>
                <a:cxn ang="0">
                  <a:pos x="79" y="71"/>
                </a:cxn>
                <a:cxn ang="0">
                  <a:pos x="84" y="75"/>
                </a:cxn>
                <a:cxn ang="0">
                  <a:pos x="91" y="82"/>
                </a:cxn>
                <a:cxn ang="0">
                  <a:pos x="99" y="83"/>
                </a:cxn>
                <a:cxn ang="0">
                  <a:pos x="101" y="97"/>
                </a:cxn>
                <a:cxn ang="0">
                  <a:pos x="104" y="96"/>
                </a:cxn>
                <a:cxn ang="0">
                  <a:pos x="112" y="99"/>
                </a:cxn>
                <a:cxn ang="0">
                  <a:pos x="122" y="95"/>
                </a:cxn>
                <a:cxn ang="0">
                  <a:pos x="138" y="86"/>
                </a:cxn>
                <a:cxn ang="0">
                  <a:pos x="144" y="75"/>
                </a:cxn>
                <a:cxn ang="0">
                  <a:pos x="153" y="69"/>
                </a:cxn>
                <a:cxn ang="0">
                  <a:pos x="162" y="71"/>
                </a:cxn>
                <a:cxn ang="0">
                  <a:pos x="161" y="64"/>
                </a:cxn>
              </a:cxnLst>
              <a:rect l="0" t="0" r="r" b="b"/>
              <a:pathLst>
                <a:path w="162" h="102">
                  <a:moveTo>
                    <a:pt x="161" y="64"/>
                  </a:moveTo>
                  <a:cubicBezTo>
                    <a:pt x="161" y="64"/>
                    <a:pt x="153" y="60"/>
                    <a:pt x="151" y="61"/>
                  </a:cubicBezTo>
                  <a:cubicBezTo>
                    <a:pt x="148" y="61"/>
                    <a:pt x="144" y="55"/>
                    <a:pt x="139" y="53"/>
                  </a:cubicBezTo>
                  <a:cubicBezTo>
                    <a:pt x="134" y="51"/>
                    <a:pt x="128" y="48"/>
                    <a:pt x="126" y="45"/>
                  </a:cubicBezTo>
                  <a:cubicBezTo>
                    <a:pt x="124" y="42"/>
                    <a:pt x="116" y="39"/>
                    <a:pt x="115" y="37"/>
                  </a:cubicBezTo>
                  <a:cubicBezTo>
                    <a:pt x="114" y="35"/>
                    <a:pt x="112" y="31"/>
                    <a:pt x="110" y="28"/>
                  </a:cubicBezTo>
                  <a:cubicBezTo>
                    <a:pt x="107" y="25"/>
                    <a:pt x="107" y="21"/>
                    <a:pt x="105" y="20"/>
                  </a:cubicBezTo>
                  <a:cubicBezTo>
                    <a:pt x="103" y="20"/>
                    <a:pt x="88" y="20"/>
                    <a:pt x="88" y="18"/>
                  </a:cubicBezTo>
                  <a:cubicBezTo>
                    <a:pt x="88" y="16"/>
                    <a:pt x="87" y="7"/>
                    <a:pt x="84" y="6"/>
                  </a:cubicBezTo>
                  <a:cubicBezTo>
                    <a:pt x="81" y="6"/>
                    <a:pt x="77" y="5"/>
                    <a:pt x="76" y="3"/>
                  </a:cubicBezTo>
                  <a:cubicBezTo>
                    <a:pt x="74" y="2"/>
                    <a:pt x="69" y="0"/>
                    <a:pt x="68" y="1"/>
                  </a:cubicBezTo>
                  <a:cubicBezTo>
                    <a:pt x="67" y="3"/>
                    <a:pt x="64" y="4"/>
                    <a:pt x="63" y="4"/>
                  </a:cubicBezTo>
                  <a:cubicBezTo>
                    <a:pt x="62" y="4"/>
                    <a:pt x="62" y="8"/>
                    <a:pt x="59" y="8"/>
                  </a:cubicBezTo>
                  <a:cubicBezTo>
                    <a:pt x="56" y="8"/>
                    <a:pt x="51" y="12"/>
                    <a:pt x="51" y="14"/>
                  </a:cubicBezTo>
                  <a:cubicBezTo>
                    <a:pt x="51" y="16"/>
                    <a:pt x="51" y="20"/>
                    <a:pt x="47" y="19"/>
                  </a:cubicBezTo>
                  <a:cubicBezTo>
                    <a:pt x="45" y="19"/>
                    <a:pt x="42" y="19"/>
                    <a:pt x="39" y="17"/>
                  </a:cubicBezTo>
                  <a:cubicBezTo>
                    <a:pt x="38" y="18"/>
                    <a:pt x="35" y="20"/>
                    <a:pt x="31" y="15"/>
                  </a:cubicBezTo>
                  <a:cubicBezTo>
                    <a:pt x="27" y="10"/>
                    <a:pt x="21" y="5"/>
                    <a:pt x="17" y="5"/>
                  </a:cubicBezTo>
                  <a:cubicBezTo>
                    <a:pt x="14" y="5"/>
                    <a:pt x="3" y="5"/>
                    <a:pt x="6" y="11"/>
                  </a:cubicBezTo>
                  <a:cubicBezTo>
                    <a:pt x="7" y="10"/>
                    <a:pt x="8" y="9"/>
                    <a:pt x="11" y="9"/>
                  </a:cubicBezTo>
                  <a:cubicBezTo>
                    <a:pt x="19" y="10"/>
                    <a:pt x="15" y="19"/>
                    <a:pt x="20" y="19"/>
                  </a:cubicBezTo>
                  <a:cubicBezTo>
                    <a:pt x="24" y="20"/>
                    <a:pt x="29" y="26"/>
                    <a:pt x="25" y="26"/>
                  </a:cubicBezTo>
                  <a:cubicBezTo>
                    <a:pt x="21" y="26"/>
                    <a:pt x="18" y="30"/>
                    <a:pt x="14" y="28"/>
                  </a:cubicBezTo>
                  <a:cubicBezTo>
                    <a:pt x="10" y="27"/>
                    <a:pt x="5" y="24"/>
                    <a:pt x="3" y="28"/>
                  </a:cubicBezTo>
                  <a:cubicBezTo>
                    <a:pt x="2" y="33"/>
                    <a:pt x="0" y="38"/>
                    <a:pt x="6" y="38"/>
                  </a:cubicBezTo>
                  <a:cubicBezTo>
                    <a:pt x="11" y="37"/>
                    <a:pt x="10" y="41"/>
                    <a:pt x="6" y="45"/>
                  </a:cubicBezTo>
                  <a:cubicBezTo>
                    <a:pt x="3" y="48"/>
                    <a:pt x="12" y="44"/>
                    <a:pt x="13" y="47"/>
                  </a:cubicBezTo>
                  <a:cubicBezTo>
                    <a:pt x="13" y="51"/>
                    <a:pt x="16" y="51"/>
                    <a:pt x="15" y="56"/>
                  </a:cubicBezTo>
                  <a:cubicBezTo>
                    <a:pt x="14" y="60"/>
                    <a:pt x="15" y="66"/>
                    <a:pt x="15" y="71"/>
                  </a:cubicBezTo>
                  <a:cubicBezTo>
                    <a:pt x="19" y="71"/>
                    <a:pt x="23" y="71"/>
                    <a:pt x="24" y="70"/>
                  </a:cubicBezTo>
                  <a:cubicBezTo>
                    <a:pt x="26" y="67"/>
                    <a:pt x="31" y="63"/>
                    <a:pt x="34" y="63"/>
                  </a:cubicBezTo>
                  <a:cubicBezTo>
                    <a:pt x="37" y="63"/>
                    <a:pt x="41" y="64"/>
                    <a:pt x="42" y="62"/>
                  </a:cubicBezTo>
                  <a:cubicBezTo>
                    <a:pt x="44" y="59"/>
                    <a:pt x="54" y="60"/>
                    <a:pt x="55" y="62"/>
                  </a:cubicBezTo>
                  <a:cubicBezTo>
                    <a:pt x="57" y="64"/>
                    <a:pt x="62" y="66"/>
                    <a:pt x="64" y="66"/>
                  </a:cubicBezTo>
                  <a:cubicBezTo>
                    <a:pt x="65" y="66"/>
                    <a:pt x="66" y="69"/>
                    <a:pt x="69" y="68"/>
                  </a:cubicBezTo>
                  <a:cubicBezTo>
                    <a:pt x="72" y="68"/>
                    <a:pt x="79" y="69"/>
                    <a:pt x="79" y="71"/>
                  </a:cubicBezTo>
                  <a:cubicBezTo>
                    <a:pt x="79" y="73"/>
                    <a:pt x="81" y="75"/>
                    <a:pt x="84" y="75"/>
                  </a:cubicBezTo>
                  <a:cubicBezTo>
                    <a:pt x="86" y="75"/>
                    <a:pt x="89" y="82"/>
                    <a:pt x="91" y="82"/>
                  </a:cubicBezTo>
                  <a:cubicBezTo>
                    <a:pt x="94" y="81"/>
                    <a:pt x="99" y="81"/>
                    <a:pt x="99" y="83"/>
                  </a:cubicBezTo>
                  <a:cubicBezTo>
                    <a:pt x="99" y="84"/>
                    <a:pt x="100" y="92"/>
                    <a:pt x="101" y="97"/>
                  </a:cubicBezTo>
                  <a:cubicBezTo>
                    <a:pt x="102" y="96"/>
                    <a:pt x="103" y="96"/>
                    <a:pt x="104" y="96"/>
                  </a:cubicBezTo>
                  <a:cubicBezTo>
                    <a:pt x="105" y="97"/>
                    <a:pt x="111" y="96"/>
                    <a:pt x="112" y="99"/>
                  </a:cubicBezTo>
                  <a:cubicBezTo>
                    <a:pt x="113" y="102"/>
                    <a:pt x="122" y="100"/>
                    <a:pt x="122" y="95"/>
                  </a:cubicBezTo>
                  <a:cubicBezTo>
                    <a:pt x="121" y="90"/>
                    <a:pt x="136" y="90"/>
                    <a:pt x="138" y="86"/>
                  </a:cubicBezTo>
                  <a:cubicBezTo>
                    <a:pt x="139" y="81"/>
                    <a:pt x="141" y="73"/>
                    <a:pt x="144" y="75"/>
                  </a:cubicBezTo>
                  <a:cubicBezTo>
                    <a:pt x="148" y="76"/>
                    <a:pt x="150" y="69"/>
                    <a:pt x="153" y="69"/>
                  </a:cubicBezTo>
                  <a:cubicBezTo>
                    <a:pt x="156" y="70"/>
                    <a:pt x="158" y="72"/>
                    <a:pt x="162" y="71"/>
                  </a:cubicBezTo>
                  <a:lnTo>
                    <a:pt x="161" y="64"/>
                  </a:lnTo>
                  <a:close/>
                </a:path>
              </a:pathLst>
            </a:custGeom>
            <a:grpFill/>
            <a:ln w="3175" cap="flat">
              <a:noFill/>
              <a:prstDash val="solid"/>
              <a:miter lim="800000"/>
              <a:headEnd/>
              <a:tailEnd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dirty="0">
                <a:solidFill>
                  <a:prstClr val="black"/>
                </a:solidFill>
                <a:latin typeface="+mn-lt"/>
                <a:ea typeface="造字工房悦黑体验版常规体" pitchFamily="50" charset="-122"/>
              </a:endParaRPr>
            </a:p>
          </p:txBody>
        </p:sp>
        <p:sp>
          <p:nvSpPr>
            <p:cNvPr id="230" name="Freeform 154"/>
            <p:cNvSpPr>
              <a:spLocks/>
            </p:cNvSpPr>
            <p:nvPr/>
          </p:nvSpPr>
          <p:spPr bwMode="auto">
            <a:xfrm>
              <a:off x="6425617" y="3080192"/>
              <a:ext cx="507953" cy="430244"/>
            </a:xfrm>
            <a:custGeom>
              <a:avLst/>
              <a:gdLst/>
              <a:ahLst/>
              <a:cxnLst>
                <a:cxn ang="0">
                  <a:pos x="217" y="162"/>
                </a:cxn>
                <a:cxn ang="0">
                  <a:pos x="212" y="150"/>
                </a:cxn>
                <a:cxn ang="0">
                  <a:pos x="200" y="140"/>
                </a:cxn>
                <a:cxn ang="0">
                  <a:pos x="192" y="130"/>
                </a:cxn>
                <a:cxn ang="0">
                  <a:pos x="204" y="114"/>
                </a:cxn>
                <a:cxn ang="0">
                  <a:pos x="193" y="108"/>
                </a:cxn>
                <a:cxn ang="0">
                  <a:pos x="191" y="95"/>
                </a:cxn>
                <a:cxn ang="0">
                  <a:pos x="191" y="83"/>
                </a:cxn>
                <a:cxn ang="0">
                  <a:pos x="192" y="74"/>
                </a:cxn>
                <a:cxn ang="0">
                  <a:pos x="197" y="65"/>
                </a:cxn>
                <a:cxn ang="0">
                  <a:pos x="199" y="60"/>
                </a:cxn>
                <a:cxn ang="0">
                  <a:pos x="197" y="46"/>
                </a:cxn>
                <a:cxn ang="0">
                  <a:pos x="189" y="45"/>
                </a:cxn>
                <a:cxn ang="0">
                  <a:pos x="182" y="38"/>
                </a:cxn>
                <a:cxn ang="0">
                  <a:pos x="177" y="34"/>
                </a:cxn>
                <a:cxn ang="0">
                  <a:pos x="167" y="31"/>
                </a:cxn>
                <a:cxn ang="0">
                  <a:pos x="162" y="29"/>
                </a:cxn>
                <a:cxn ang="0">
                  <a:pos x="153" y="25"/>
                </a:cxn>
                <a:cxn ang="0">
                  <a:pos x="140" y="25"/>
                </a:cxn>
                <a:cxn ang="0">
                  <a:pos x="132" y="26"/>
                </a:cxn>
                <a:cxn ang="0">
                  <a:pos x="122" y="33"/>
                </a:cxn>
                <a:cxn ang="0">
                  <a:pos x="113" y="34"/>
                </a:cxn>
                <a:cxn ang="0">
                  <a:pos x="113" y="40"/>
                </a:cxn>
                <a:cxn ang="0">
                  <a:pos x="88" y="46"/>
                </a:cxn>
                <a:cxn ang="0">
                  <a:pos x="68" y="33"/>
                </a:cxn>
                <a:cxn ang="0">
                  <a:pos x="54" y="20"/>
                </a:cxn>
                <a:cxn ang="0">
                  <a:pos x="46" y="14"/>
                </a:cxn>
                <a:cxn ang="0">
                  <a:pos x="44" y="4"/>
                </a:cxn>
                <a:cxn ang="0">
                  <a:pos x="21" y="14"/>
                </a:cxn>
                <a:cxn ang="0">
                  <a:pos x="13" y="9"/>
                </a:cxn>
                <a:cxn ang="0">
                  <a:pos x="7" y="1"/>
                </a:cxn>
                <a:cxn ang="0">
                  <a:pos x="3" y="6"/>
                </a:cxn>
                <a:cxn ang="0">
                  <a:pos x="3" y="16"/>
                </a:cxn>
                <a:cxn ang="0">
                  <a:pos x="3" y="28"/>
                </a:cxn>
                <a:cxn ang="0">
                  <a:pos x="9" y="37"/>
                </a:cxn>
                <a:cxn ang="0">
                  <a:pos x="13" y="46"/>
                </a:cxn>
                <a:cxn ang="0">
                  <a:pos x="19" y="52"/>
                </a:cxn>
                <a:cxn ang="0">
                  <a:pos x="23" y="56"/>
                </a:cxn>
                <a:cxn ang="0">
                  <a:pos x="22" y="63"/>
                </a:cxn>
                <a:cxn ang="0">
                  <a:pos x="17" y="72"/>
                </a:cxn>
                <a:cxn ang="0">
                  <a:pos x="19" y="82"/>
                </a:cxn>
                <a:cxn ang="0">
                  <a:pos x="24" y="88"/>
                </a:cxn>
                <a:cxn ang="0">
                  <a:pos x="37" y="97"/>
                </a:cxn>
                <a:cxn ang="0">
                  <a:pos x="42" y="103"/>
                </a:cxn>
                <a:cxn ang="0">
                  <a:pos x="41" y="111"/>
                </a:cxn>
                <a:cxn ang="0">
                  <a:pos x="45" y="119"/>
                </a:cxn>
                <a:cxn ang="0">
                  <a:pos x="51" y="127"/>
                </a:cxn>
                <a:cxn ang="0">
                  <a:pos x="54" y="127"/>
                </a:cxn>
                <a:cxn ang="0">
                  <a:pos x="59" y="126"/>
                </a:cxn>
                <a:cxn ang="0">
                  <a:pos x="67" y="125"/>
                </a:cxn>
                <a:cxn ang="0">
                  <a:pos x="79" y="143"/>
                </a:cxn>
                <a:cxn ang="0">
                  <a:pos x="85" y="153"/>
                </a:cxn>
                <a:cxn ang="0">
                  <a:pos x="99" y="160"/>
                </a:cxn>
                <a:cxn ang="0">
                  <a:pos x="125" y="170"/>
                </a:cxn>
                <a:cxn ang="0">
                  <a:pos x="143" y="165"/>
                </a:cxn>
                <a:cxn ang="0">
                  <a:pos x="151" y="180"/>
                </a:cxn>
                <a:cxn ang="0">
                  <a:pos x="191" y="187"/>
                </a:cxn>
                <a:cxn ang="0">
                  <a:pos x="202" y="188"/>
                </a:cxn>
                <a:cxn ang="0">
                  <a:pos x="202" y="185"/>
                </a:cxn>
                <a:cxn ang="0">
                  <a:pos x="209" y="174"/>
                </a:cxn>
                <a:cxn ang="0">
                  <a:pos x="220" y="171"/>
                </a:cxn>
                <a:cxn ang="0">
                  <a:pos x="217" y="162"/>
                </a:cxn>
              </a:cxnLst>
              <a:rect l="0" t="0" r="r" b="b"/>
              <a:pathLst>
                <a:path w="223" h="188">
                  <a:moveTo>
                    <a:pt x="217" y="162"/>
                  </a:moveTo>
                  <a:cubicBezTo>
                    <a:pt x="214" y="161"/>
                    <a:pt x="217" y="152"/>
                    <a:pt x="212" y="150"/>
                  </a:cubicBezTo>
                  <a:cubicBezTo>
                    <a:pt x="206" y="148"/>
                    <a:pt x="201" y="144"/>
                    <a:pt x="200" y="140"/>
                  </a:cubicBezTo>
                  <a:cubicBezTo>
                    <a:pt x="199" y="136"/>
                    <a:pt x="192" y="133"/>
                    <a:pt x="192" y="130"/>
                  </a:cubicBezTo>
                  <a:cubicBezTo>
                    <a:pt x="193" y="128"/>
                    <a:pt x="206" y="119"/>
                    <a:pt x="204" y="114"/>
                  </a:cubicBezTo>
                  <a:cubicBezTo>
                    <a:pt x="202" y="109"/>
                    <a:pt x="194" y="110"/>
                    <a:pt x="193" y="108"/>
                  </a:cubicBezTo>
                  <a:cubicBezTo>
                    <a:pt x="192" y="107"/>
                    <a:pt x="193" y="100"/>
                    <a:pt x="191" y="95"/>
                  </a:cubicBezTo>
                  <a:cubicBezTo>
                    <a:pt x="189" y="91"/>
                    <a:pt x="193" y="86"/>
                    <a:pt x="191" y="83"/>
                  </a:cubicBezTo>
                  <a:cubicBezTo>
                    <a:pt x="189" y="81"/>
                    <a:pt x="192" y="75"/>
                    <a:pt x="192" y="74"/>
                  </a:cubicBezTo>
                  <a:cubicBezTo>
                    <a:pt x="193" y="72"/>
                    <a:pt x="197" y="69"/>
                    <a:pt x="197" y="65"/>
                  </a:cubicBezTo>
                  <a:cubicBezTo>
                    <a:pt x="197" y="62"/>
                    <a:pt x="198" y="60"/>
                    <a:pt x="199" y="60"/>
                  </a:cubicBezTo>
                  <a:cubicBezTo>
                    <a:pt x="198" y="55"/>
                    <a:pt x="197" y="47"/>
                    <a:pt x="197" y="46"/>
                  </a:cubicBezTo>
                  <a:cubicBezTo>
                    <a:pt x="197" y="44"/>
                    <a:pt x="192" y="44"/>
                    <a:pt x="189" y="45"/>
                  </a:cubicBezTo>
                  <a:cubicBezTo>
                    <a:pt x="187" y="45"/>
                    <a:pt x="184" y="38"/>
                    <a:pt x="182" y="38"/>
                  </a:cubicBezTo>
                  <a:cubicBezTo>
                    <a:pt x="179" y="38"/>
                    <a:pt x="177" y="36"/>
                    <a:pt x="177" y="34"/>
                  </a:cubicBezTo>
                  <a:cubicBezTo>
                    <a:pt x="177" y="32"/>
                    <a:pt x="170" y="31"/>
                    <a:pt x="167" y="31"/>
                  </a:cubicBezTo>
                  <a:cubicBezTo>
                    <a:pt x="164" y="32"/>
                    <a:pt x="163" y="29"/>
                    <a:pt x="162" y="29"/>
                  </a:cubicBezTo>
                  <a:cubicBezTo>
                    <a:pt x="160" y="29"/>
                    <a:pt x="155" y="27"/>
                    <a:pt x="153" y="25"/>
                  </a:cubicBezTo>
                  <a:cubicBezTo>
                    <a:pt x="152" y="23"/>
                    <a:pt x="142" y="22"/>
                    <a:pt x="140" y="25"/>
                  </a:cubicBezTo>
                  <a:cubicBezTo>
                    <a:pt x="139" y="27"/>
                    <a:pt x="135" y="26"/>
                    <a:pt x="132" y="26"/>
                  </a:cubicBezTo>
                  <a:cubicBezTo>
                    <a:pt x="129" y="26"/>
                    <a:pt x="124" y="30"/>
                    <a:pt x="122" y="33"/>
                  </a:cubicBezTo>
                  <a:cubicBezTo>
                    <a:pt x="121" y="34"/>
                    <a:pt x="117" y="34"/>
                    <a:pt x="113" y="34"/>
                  </a:cubicBezTo>
                  <a:cubicBezTo>
                    <a:pt x="113" y="37"/>
                    <a:pt x="113" y="39"/>
                    <a:pt x="113" y="40"/>
                  </a:cubicBezTo>
                  <a:cubicBezTo>
                    <a:pt x="111" y="43"/>
                    <a:pt x="98" y="45"/>
                    <a:pt x="88" y="46"/>
                  </a:cubicBezTo>
                  <a:cubicBezTo>
                    <a:pt x="79" y="46"/>
                    <a:pt x="78" y="33"/>
                    <a:pt x="68" y="33"/>
                  </a:cubicBezTo>
                  <a:cubicBezTo>
                    <a:pt x="60" y="33"/>
                    <a:pt x="54" y="26"/>
                    <a:pt x="54" y="20"/>
                  </a:cubicBezTo>
                  <a:cubicBezTo>
                    <a:pt x="50" y="18"/>
                    <a:pt x="45" y="15"/>
                    <a:pt x="46" y="14"/>
                  </a:cubicBezTo>
                  <a:cubicBezTo>
                    <a:pt x="47" y="12"/>
                    <a:pt x="49" y="1"/>
                    <a:pt x="44" y="4"/>
                  </a:cubicBezTo>
                  <a:cubicBezTo>
                    <a:pt x="38" y="6"/>
                    <a:pt x="31" y="15"/>
                    <a:pt x="21" y="14"/>
                  </a:cubicBezTo>
                  <a:cubicBezTo>
                    <a:pt x="11" y="12"/>
                    <a:pt x="18" y="11"/>
                    <a:pt x="13" y="9"/>
                  </a:cubicBezTo>
                  <a:cubicBezTo>
                    <a:pt x="9" y="7"/>
                    <a:pt x="12" y="2"/>
                    <a:pt x="7" y="1"/>
                  </a:cubicBezTo>
                  <a:cubicBezTo>
                    <a:pt x="2" y="0"/>
                    <a:pt x="5" y="6"/>
                    <a:pt x="3" y="6"/>
                  </a:cubicBezTo>
                  <a:cubicBezTo>
                    <a:pt x="0" y="6"/>
                    <a:pt x="2" y="14"/>
                    <a:pt x="3" y="16"/>
                  </a:cubicBezTo>
                  <a:cubicBezTo>
                    <a:pt x="4" y="18"/>
                    <a:pt x="1" y="27"/>
                    <a:pt x="3" y="28"/>
                  </a:cubicBezTo>
                  <a:cubicBezTo>
                    <a:pt x="5" y="28"/>
                    <a:pt x="9" y="35"/>
                    <a:pt x="9" y="37"/>
                  </a:cubicBezTo>
                  <a:cubicBezTo>
                    <a:pt x="8" y="38"/>
                    <a:pt x="13" y="43"/>
                    <a:pt x="13" y="46"/>
                  </a:cubicBezTo>
                  <a:cubicBezTo>
                    <a:pt x="13" y="49"/>
                    <a:pt x="17" y="52"/>
                    <a:pt x="19" y="52"/>
                  </a:cubicBezTo>
                  <a:cubicBezTo>
                    <a:pt x="21" y="52"/>
                    <a:pt x="24" y="54"/>
                    <a:pt x="23" y="56"/>
                  </a:cubicBezTo>
                  <a:cubicBezTo>
                    <a:pt x="22" y="59"/>
                    <a:pt x="25" y="63"/>
                    <a:pt x="22" y="63"/>
                  </a:cubicBezTo>
                  <a:cubicBezTo>
                    <a:pt x="19" y="63"/>
                    <a:pt x="20" y="71"/>
                    <a:pt x="17" y="72"/>
                  </a:cubicBezTo>
                  <a:cubicBezTo>
                    <a:pt x="15" y="73"/>
                    <a:pt x="17" y="81"/>
                    <a:pt x="19" y="82"/>
                  </a:cubicBezTo>
                  <a:cubicBezTo>
                    <a:pt x="21" y="83"/>
                    <a:pt x="25" y="85"/>
                    <a:pt x="24" y="88"/>
                  </a:cubicBezTo>
                  <a:cubicBezTo>
                    <a:pt x="24" y="91"/>
                    <a:pt x="34" y="96"/>
                    <a:pt x="37" y="97"/>
                  </a:cubicBezTo>
                  <a:cubicBezTo>
                    <a:pt x="40" y="97"/>
                    <a:pt x="40" y="102"/>
                    <a:pt x="42" y="103"/>
                  </a:cubicBezTo>
                  <a:cubicBezTo>
                    <a:pt x="44" y="105"/>
                    <a:pt x="41" y="109"/>
                    <a:pt x="41" y="111"/>
                  </a:cubicBezTo>
                  <a:cubicBezTo>
                    <a:pt x="42" y="113"/>
                    <a:pt x="46" y="115"/>
                    <a:pt x="45" y="119"/>
                  </a:cubicBezTo>
                  <a:cubicBezTo>
                    <a:pt x="45" y="121"/>
                    <a:pt x="48" y="124"/>
                    <a:pt x="51" y="127"/>
                  </a:cubicBezTo>
                  <a:cubicBezTo>
                    <a:pt x="52" y="127"/>
                    <a:pt x="53" y="127"/>
                    <a:pt x="54" y="127"/>
                  </a:cubicBezTo>
                  <a:cubicBezTo>
                    <a:pt x="57" y="127"/>
                    <a:pt x="57" y="124"/>
                    <a:pt x="59" y="126"/>
                  </a:cubicBezTo>
                  <a:cubicBezTo>
                    <a:pt x="62" y="128"/>
                    <a:pt x="65" y="126"/>
                    <a:pt x="67" y="125"/>
                  </a:cubicBezTo>
                  <a:cubicBezTo>
                    <a:pt x="70" y="125"/>
                    <a:pt x="76" y="137"/>
                    <a:pt x="79" y="143"/>
                  </a:cubicBezTo>
                  <a:cubicBezTo>
                    <a:pt x="82" y="149"/>
                    <a:pt x="81" y="151"/>
                    <a:pt x="85" y="153"/>
                  </a:cubicBezTo>
                  <a:cubicBezTo>
                    <a:pt x="89" y="156"/>
                    <a:pt x="93" y="155"/>
                    <a:pt x="99" y="160"/>
                  </a:cubicBezTo>
                  <a:cubicBezTo>
                    <a:pt x="104" y="166"/>
                    <a:pt x="119" y="170"/>
                    <a:pt x="125" y="170"/>
                  </a:cubicBezTo>
                  <a:cubicBezTo>
                    <a:pt x="131" y="170"/>
                    <a:pt x="135" y="164"/>
                    <a:pt x="143" y="165"/>
                  </a:cubicBezTo>
                  <a:cubicBezTo>
                    <a:pt x="150" y="167"/>
                    <a:pt x="149" y="176"/>
                    <a:pt x="151" y="180"/>
                  </a:cubicBezTo>
                  <a:cubicBezTo>
                    <a:pt x="154" y="183"/>
                    <a:pt x="185" y="186"/>
                    <a:pt x="191" y="187"/>
                  </a:cubicBezTo>
                  <a:cubicBezTo>
                    <a:pt x="193" y="188"/>
                    <a:pt x="197" y="188"/>
                    <a:pt x="202" y="188"/>
                  </a:cubicBezTo>
                  <a:cubicBezTo>
                    <a:pt x="202" y="187"/>
                    <a:pt x="202" y="186"/>
                    <a:pt x="202" y="185"/>
                  </a:cubicBezTo>
                  <a:cubicBezTo>
                    <a:pt x="202" y="180"/>
                    <a:pt x="206" y="176"/>
                    <a:pt x="209" y="174"/>
                  </a:cubicBezTo>
                  <a:cubicBezTo>
                    <a:pt x="213" y="172"/>
                    <a:pt x="216" y="171"/>
                    <a:pt x="220" y="171"/>
                  </a:cubicBezTo>
                  <a:cubicBezTo>
                    <a:pt x="223" y="170"/>
                    <a:pt x="220" y="163"/>
                    <a:pt x="217" y="162"/>
                  </a:cubicBezTo>
                  <a:close/>
                </a:path>
              </a:pathLst>
            </a:custGeom>
            <a:grpFill/>
            <a:ln w="3175" cap="flat">
              <a:noFill/>
              <a:prstDash val="solid"/>
              <a:miter lim="800000"/>
              <a:headEnd/>
              <a:tailEnd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dirty="0">
                <a:solidFill>
                  <a:prstClr val="black"/>
                </a:solidFill>
                <a:latin typeface="+mn-lt"/>
                <a:ea typeface="造字工房悦黑体验版常规体" pitchFamily="50" charset="-122"/>
              </a:endParaRPr>
            </a:p>
          </p:txBody>
        </p:sp>
        <p:sp>
          <p:nvSpPr>
            <p:cNvPr id="231" name="Freeform 155"/>
            <p:cNvSpPr>
              <a:spLocks noEditPoints="1"/>
            </p:cNvSpPr>
            <p:nvPr/>
          </p:nvSpPr>
          <p:spPr bwMode="auto">
            <a:xfrm>
              <a:off x="6491954" y="2572239"/>
              <a:ext cx="1046231" cy="492790"/>
            </a:xfrm>
            <a:custGeom>
              <a:avLst/>
              <a:gdLst/>
              <a:ahLst/>
              <a:cxnLst>
                <a:cxn ang="0">
                  <a:pos x="444" y="89"/>
                </a:cxn>
                <a:cxn ang="0">
                  <a:pos x="429" y="75"/>
                </a:cxn>
                <a:cxn ang="0">
                  <a:pos x="399" y="70"/>
                </a:cxn>
                <a:cxn ang="0">
                  <a:pos x="372" y="51"/>
                </a:cxn>
                <a:cxn ang="0">
                  <a:pos x="341" y="17"/>
                </a:cxn>
                <a:cxn ang="0">
                  <a:pos x="310" y="30"/>
                </a:cxn>
                <a:cxn ang="0">
                  <a:pos x="302" y="21"/>
                </a:cxn>
                <a:cxn ang="0">
                  <a:pos x="285" y="19"/>
                </a:cxn>
                <a:cxn ang="0">
                  <a:pos x="277" y="2"/>
                </a:cxn>
                <a:cxn ang="0">
                  <a:pos x="237" y="10"/>
                </a:cxn>
                <a:cxn ang="0">
                  <a:pos x="193" y="20"/>
                </a:cxn>
                <a:cxn ang="0">
                  <a:pos x="170" y="31"/>
                </a:cxn>
                <a:cxn ang="0">
                  <a:pos x="166" y="46"/>
                </a:cxn>
                <a:cxn ang="0">
                  <a:pos x="170" y="61"/>
                </a:cxn>
                <a:cxn ang="0">
                  <a:pos x="158" y="69"/>
                </a:cxn>
                <a:cxn ang="0">
                  <a:pos x="141" y="68"/>
                </a:cxn>
                <a:cxn ang="0">
                  <a:pos x="112" y="70"/>
                </a:cxn>
                <a:cxn ang="0">
                  <a:pos x="92" y="70"/>
                </a:cxn>
                <a:cxn ang="0">
                  <a:pos x="62" y="58"/>
                </a:cxn>
                <a:cxn ang="0">
                  <a:pos x="35" y="66"/>
                </a:cxn>
                <a:cxn ang="0">
                  <a:pos x="25" y="84"/>
                </a:cxn>
                <a:cxn ang="0">
                  <a:pos x="4" y="88"/>
                </a:cxn>
                <a:cxn ang="0">
                  <a:pos x="1" y="104"/>
                </a:cxn>
                <a:cxn ang="0">
                  <a:pos x="17" y="114"/>
                </a:cxn>
                <a:cxn ang="0">
                  <a:pos x="28" y="134"/>
                </a:cxn>
                <a:cxn ang="0">
                  <a:pos x="58" y="127"/>
                </a:cxn>
                <a:cxn ang="0">
                  <a:pos x="65" y="150"/>
                </a:cxn>
                <a:cxn ang="0">
                  <a:pos x="44" y="165"/>
                </a:cxn>
                <a:cxn ang="0">
                  <a:pos x="64" y="185"/>
                </a:cxn>
                <a:cxn ang="0">
                  <a:pos x="75" y="197"/>
                </a:cxn>
                <a:cxn ang="0">
                  <a:pos x="108" y="203"/>
                </a:cxn>
                <a:cxn ang="0">
                  <a:pos x="139" y="144"/>
                </a:cxn>
                <a:cxn ang="0">
                  <a:pos x="157" y="146"/>
                </a:cxn>
                <a:cxn ang="0">
                  <a:pos x="191" y="174"/>
                </a:cxn>
                <a:cxn ang="0">
                  <a:pos x="225" y="192"/>
                </a:cxn>
                <a:cxn ang="0">
                  <a:pos x="250" y="212"/>
                </a:cxn>
                <a:cxn ang="0">
                  <a:pos x="274" y="201"/>
                </a:cxn>
                <a:cxn ang="0">
                  <a:pos x="299" y="187"/>
                </a:cxn>
                <a:cxn ang="0">
                  <a:pos x="336" y="185"/>
                </a:cxn>
                <a:cxn ang="0">
                  <a:pos x="385" y="193"/>
                </a:cxn>
                <a:cxn ang="0">
                  <a:pos x="386" y="167"/>
                </a:cxn>
                <a:cxn ang="0">
                  <a:pos x="401" y="151"/>
                </a:cxn>
                <a:cxn ang="0">
                  <a:pos x="416" y="126"/>
                </a:cxn>
                <a:cxn ang="0">
                  <a:pos x="445" y="123"/>
                </a:cxn>
                <a:cxn ang="0">
                  <a:pos x="455" y="99"/>
                </a:cxn>
                <a:cxn ang="0">
                  <a:pos x="171" y="137"/>
                </a:cxn>
                <a:cxn ang="0">
                  <a:pos x="361" y="136"/>
                </a:cxn>
                <a:cxn ang="0">
                  <a:pos x="315" y="136"/>
                </a:cxn>
                <a:cxn ang="0">
                  <a:pos x="361" y="136"/>
                </a:cxn>
              </a:cxnLst>
              <a:rect l="0" t="0" r="r" b="b"/>
              <a:pathLst>
                <a:path w="459" h="216">
                  <a:moveTo>
                    <a:pt x="457" y="88"/>
                  </a:moveTo>
                  <a:cubicBezTo>
                    <a:pt x="456" y="86"/>
                    <a:pt x="454" y="87"/>
                    <a:pt x="453" y="88"/>
                  </a:cubicBezTo>
                  <a:cubicBezTo>
                    <a:pt x="451" y="89"/>
                    <a:pt x="446" y="89"/>
                    <a:pt x="444" y="89"/>
                  </a:cubicBezTo>
                  <a:cubicBezTo>
                    <a:pt x="442" y="89"/>
                    <a:pt x="438" y="87"/>
                    <a:pt x="438" y="85"/>
                  </a:cubicBezTo>
                  <a:cubicBezTo>
                    <a:pt x="438" y="83"/>
                    <a:pt x="438" y="80"/>
                    <a:pt x="436" y="80"/>
                  </a:cubicBezTo>
                  <a:cubicBezTo>
                    <a:pt x="434" y="80"/>
                    <a:pt x="431" y="79"/>
                    <a:pt x="429" y="75"/>
                  </a:cubicBezTo>
                  <a:cubicBezTo>
                    <a:pt x="427" y="70"/>
                    <a:pt x="424" y="70"/>
                    <a:pt x="421" y="69"/>
                  </a:cubicBezTo>
                  <a:cubicBezTo>
                    <a:pt x="419" y="67"/>
                    <a:pt x="413" y="71"/>
                    <a:pt x="410" y="72"/>
                  </a:cubicBezTo>
                  <a:cubicBezTo>
                    <a:pt x="407" y="73"/>
                    <a:pt x="403" y="71"/>
                    <a:pt x="399" y="70"/>
                  </a:cubicBezTo>
                  <a:cubicBezTo>
                    <a:pt x="396" y="69"/>
                    <a:pt x="394" y="63"/>
                    <a:pt x="390" y="64"/>
                  </a:cubicBezTo>
                  <a:cubicBezTo>
                    <a:pt x="387" y="65"/>
                    <a:pt x="386" y="71"/>
                    <a:pt x="384" y="71"/>
                  </a:cubicBezTo>
                  <a:cubicBezTo>
                    <a:pt x="381" y="71"/>
                    <a:pt x="377" y="58"/>
                    <a:pt x="372" y="51"/>
                  </a:cubicBezTo>
                  <a:cubicBezTo>
                    <a:pt x="367" y="44"/>
                    <a:pt x="359" y="29"/>
                    <a:pt x="351" y="26"/>
                  </a:cubicBezTo>
                  <a:cubicBezTo>
                    <a:pt x="344" y="24"/>
                    <a:pt x="346" y="20"/>
                    <a:pt x="348" y="18"/>
                  </a:cubicBezTo>
                  <a:cubicBezTo>
                    <a:pt x="350" y="16"/>
                    <a:pt x="344" y="15"/>
                    <a:pt x="341" y="17"/>
                  </a:cubicBezTo>
                  <a:cubicBezTo>
                    <a:pt x="338" y="19"/>
                    <a:pt x="334" y="22"/>
                    <a:pt x="330" y="23"/>
                  </a:cubicBezTo>
                  <a:cubicBezTo>
                    <a:pt x="327" y="24"/>
                    <a:pt x="322" y="29"/>
                    <a:pt x="318" y="28"/>
                  </a:cubicBezTo>
                  <a:cubicBezTo>
                    <a:pt x="314" y="27"/>
                    <a:pt x="313" y="33"/>
                    <a:pt x="310" y="30"/>
                  </a:cubicBezTo>
                  <a:cubicBezTo>
                    <a:pt x="307" y="27"/>
                    <a:pt x="314" y="25"/>
                    <a:pt x="314" y="23"/>
                  </a:cubicBezTo>
                  <a:cubicBezTo>
                    <a:pt x="314" y="20"/>
                    <a:pt x="309" y="23"/>
                    <a:pt x="308" y="22"/>
                  </a:cubicBezTo>
                  <a:cubicBezTo>
                    <a:pt x="306" y="20"/>
                    <a:pt x="302" y="19"/>
                    <a:pt x="302" y="21"/>
                  </a:cubicBezTo>
                  <a:cubicBezTo>
                    <a:pt x="302" y="23"/>
                    <a:pt x="299" y="22"/>
                    <a:pt x="299" y="20"/>
                  </a:cubicBezTo>
                  <a:cubicBezTo>
                    <a:pt x="299" y="19"/>
                    <a:pt x="297" y="15"/>
                    <a:pt x="295" y="18"/>
                  </a:cubicBezTo>
                  <a:cubicBezTo>
                    <a:pt x="293" y="20"/>
                    <a:pt x="286" y="21"/>
                    <a:pt x="285" y="19"/>
                  </a:cubicBezTo>
                  <a:cubicBezTo>
                    <a:pt x="283" y="18"/>
                    <a:pt x="286" y="17"/>
                    <a:pt x="286" y="15"/>
                  </a:cubicBezTo>
                  <a:cubicBezTo>
                    <a:pt x="286" y="12"/>
                    <a:pt x="283" y="9"/>
                    <a:pt x="284" y="7"/>
                  </a:cubicBezTo>
                  <a:cubicBezTo>
                    <a:pt x="284" y="4"/>
                    <a:pt x="279" y="1"/>
                    <a:pt x="277" y="2"/>
                  </a:cubicBezTo>
                  <a:cubicBezTo>
                    <a:pt x="274" y="3"/>
                    <a:pt x="271" y="2"/>
                    <a:pt x="268" y="1"/>
                  </a:cubicBezTo>
                  <a:cubicBezTo>
                    <a:pt x="265" y="0"/>
                    <a:pt x="254" y="2"/>
                    <a:pt x="254" y="4"/>
                  </a:cubicBezTo>
                  <a:cubicBezTo>
                    <a:pt x="253" y="7"/>
                    <a:pt x="240" y="9"/>
                    <a:pt x="237" y="10"/>
                  </a:cubicBezTo>
                  <a:cubicBezTo>
                    <a:pt x="235" y="11"/>
                    <a:pt x="225" y="12"/>
                    <a:pt x="221" y="13"/>
                  </a:cubicBezTo>
                  <a:cubicBezTo>
                    <a:pt x="218" y="13"/>
                    <a:pt x="214" y="16"/>
                    <a:pt x="210" y="16"/>
                  </a:cubicBezTo>
                  <a:cubicBezTo>
                    <a:pt x="205" y="16"/>
                    <a:pt x="197" y="17"/>
                    <a:pt x="193" y="20"/>
                  </a:cubicBezTo>
                  <a:cubicBezTo>
                    <a:pt x="189" y="23"/>
                    <a:pt x="182" y="20"/>
                    <a:pt x="179" y="21"/>
                  </a:cubicBezTo>
                  <a:cubicBezTo>
                    <a:pt x="176" y="22"/>
                    <a:pt x="171" y="21"/>
                    <a:pt x="170" y="22"/>
                  </a:cubicBezTo>
                  <a:cubicBezTo>
                    <a:pt x="168" y="23"/>
                    <a:pt x="169" y="29"/>
                    <a:pt x="170" y="31"/>
                  </a:cubicBezTo>
                  <a:cubicBezTo>
                    <a:pt x="172" y="34"/>
                    <a:pt x="180" y="35"/>
                    <a:pt x="180" y="36"/>
                  </a:cubicBezTo>
                  <a:cubicBezTo>
                    <a:pt x="181" y="38"/>
                    <a:pt x="172" y="38"/>
                    <a:pt x="168" y="38"/>
                  </a:cubicBezTo>
                  <a:cubicBezTo>
                    <a:pt x="164" y="39"/>
                    <a:pt x="165" y="44"/>
                    <a:pt x="166" y="46"/>
                  </a:cubicBezTo>
                  <a:cubicBezTo>
                    <a:pt x="167" y="49"/>
                    <a:pt x="162" y="51"/>
                    <a:pt x="159" y="52"/>
                  </a:cubicBezTo>
                  <a:cubicBezTo>
                    <a:pt x="156" y="53"/>
                    <a:pt x="159" y="58"/>
                    <a:pt x="162" y="58"/>
                  </a:cubicBezTo>
                  <a:cubicBezTo>
                    <a:pt x="165" y="58"/>
                    <a:pt x="168" y="61"/>
                    <a:pt x="170" y="61"/>
                  </a:cubicBezTo>
                  <a:cubicBezTo>
                    <a:pt x="173" y="61"/>
                    <a:pt x="173" y="66"/>
                    <a:pt x="173" y="69"/>
                  </a:cubicBezTo>
                  <a:cubicBezTo>
                    <a:pt x="173" y="72"/>
                    <a:pt x="170" y="73"/>
                    <a:pt x="166" y="73"/>
                  </a:cubicBezTo>
                  <a:cubicBezTo>
                    <a:pt x="162" y="73"/>
                    <a:pt x="160" y="70"/>
                    <a:pt x="158" y="69"/>
                  </a:cubicBezTo>
                  <a:cubicBezTo>
                    <a:pt x="155" y="69"/>
                    <a:pt x="156" y="74"/>
                    <a:pt x="154" y="75"/>
                  </a:cubicBezTo>
                  <a:cubicBezTo>
                    <a:pt x="152" y="76"/>
                    <a:pt x="151" y="71"/>
                    <a:pt x="148" y="71"/>
                  </a:cubicBezTo>
                  <a:cubicBezTo>
                    <a:pt x="145" y="71"/>
                    <a:pt x="142" y="71"/>
                    <a:pt x="141" y="68"/>
                  </a:cubicBezTo>
                  <a:cubicBezTo>
                    <a:pt x="140" y="65"/>
                    <a:pt x="133" y="64"/>
                    <a:pt x="130" y="67"/>
                  </a:cubicBezTo>
                  <a:cubicBezTo>
                    <a:pt x="127" y="70"/>
                    <a:pt x="126" y="69"/>
                    <a:pt x="123" y="67"/>
                  </a:cubicBezTo>
                  <a:cubicBezTo>
                    <a:pt x="121" y="65"/>
                    <a:pt x="113" y="68"/>
                    <a:pt x="112" y="70"/>
                  </a:cubicBezTo>
                  <a:cubicBezTo>
                    <a:pt x="111" y="73"/>
                    <a:pt x="106" y="74"/>
                    <a:pt x="102" y="71"/>
                  </a:cubicBezTo>
                  <a:cubicBezTo>
                    <a:pt x="98" y="69"/>
                    <a:pt x="95" y="68"/>
                    <a:pt x="95" y="71"/>
                  </a:cubicBezTo>
                  <a:cubicBezTo>
                    <a:pt x="95" y="75"/>
                    <a:pt x="92" y="72"/>
                    <a:pt x="92" y="70"/>
                  </a:cubicBezTo>
                  <a:cubicBezTo>
                    <a:pt x="92" y="68"/>
                    <a:pt x="86" y="64"/>
                    <a:pt x="83" y="62"/>
                  </a:cubicBezTo>
                  <a:cubicBezTo>
                    <a:pt x="80" y="60"/>
                    <a:pt x="70" y="60"/>
                    <a:pt x="70" y="58"/>
                  </a:cubicBezTo>
                  <a:cubicBezTo>
                    <a:pt x="69" y="56"/>
                    <a:pt x="63" y="54"/>
                    <a:pt x="62" y="58"/>
                  </a:cubicBezTo>
                  <a:cubicBezTo>
                    <a:pt x="60" y="61"/>
                    <a:pt x="58" y="59"/>
                    <a:pt x="56" y="58"/>
                  </a:cubicBezTo>
                  <a:cubicBezTo>
                    <a:pt x="54" y="57"/>
                    <a:pt x="49" y="59"/>
                    <a:pt x="47" y="60"/>
                  </a:cubicBezTo>
                  <a:cubicBezTo>
                    <a:pt x="45" y="61"/>
                    <a:pt x="39" y="66"/>
                    <a:pt x="35" y="66"/>
                  </a:cubicBezTo>
                  <a:cubicBezTo>
                    <a:pt x="32" y="66"/>
                    <a:pt x="34" y="70"/>
                    <a:pt x="29" y="71"/>
                  </a:cubicBezTo>
                  <a:cubicBezTo>
                    <a:pt x="25" y="72"/>
                    <a:pt x="26" y="75"/>
                    <a:pt x="26" y="77"/>
                  </a:cubicBezTo>
                  <a:cubicBezTo>
                    <a:pt x="27" y="79"/>
                    <a:pt x="29" y="83"/>
                    <a:pt x="25" y="84"/>
                  </a:cubicBezTo>
                  <a:cubicBezTo>
                    <a:pt x="21" y="86"/>
                    <a:pt x="20" y="79"/>
                    <a:pt x="16" y="77"/>
                  </a:cubicBezTo>
                  <a:cubicBezTo>
                    <a:pt x="13" y="74"/>
                    <a:pt x="10" y="77"/>
                    <a:pt x="10" y="81"/>
                  </a:cubicBezTo>
                  <a:cubicBezTo>
                    <a:pt x="10" y="84"/>
                    <a:pt x="6" y="84"/>
                    <a:pt x="4" y="88"/>
                  </a:cubicBezTo>
                  <a:cubicBezTo>
                    <a:pt x="2" y="91"/>
                    <a:pt x="7" y="92"/>
                    <a:pt x="7" y="93"/>
                  </a:cubicBezTo>
                  <a:cubicBezTo>
                    <a:pt x="7" y="95"/>
                    <a:pt x="4" y="96"/>
                    <a:pt x="3" y="97"/>
                  </a:cubicBezTo>
                  <a:cubicBezTo>
                    <a:pt x="2" y="97"/>
                    <a:pt x="0" y="102"/>
                    <a:pt x="1" y="104"/>
                  </a:cubicBezTo>
                  <a:cubicBezTo>
                    <a:pt x="2" y="105"/>
                    <a:pt x="8" y="105"/>
                    <a:pt x="7" y="108"/>
                  </a:cubicBezTo>
                  <a:cubicBezTo>
                    <a:pt x="7" y="112"/>
                    <a:pt x="6" y="115"/>
                    <a:pt x="9" y="114"/>
                  </a:cubicBezTo>
                  <a:cubicBezTo>
                    <a:pt x="12" y="113"/>
                    <a:pt x="15" y="114"/>
                    <a:pt x="17" y="114"/>
                  </a:cubicBezTo>
                  <a:cubicBezTo>
                    <a:pt x="19" y="114"/>
                    <a:pt x="21" y="118"/>
                    <a:pt x="24" y="122"/>
                  </a:cubicBezTo>
                  <a:cubicBezTo>
                    <a:pt x="28" y="126"/>
                    <a:pt x="29" y="128"/>
                    <a:pt x="26" y="129"/>
                  </a:cubicBezTo>
                  <a:cubicBezTo>
                    <a:pt x="22" y="130"/>
                    <a:pt x="24" y="132"/>
                    <a:pt x="28" y="134"/>
                  </a:cubicBezTo>
                  <a:cubicBezTo>
                    <a:pt x="30" y="134"/>
                    <a:pt x="31" y="135"/>
                    <a:pt x="32" y="136"/>
                  </a:cubicBezTo>
                  <a:cubicBezTo>
                    <a:pt x="33" y="135"/>
                    <a:pt x="33" y="135"/>
                    <a:pt x="34" y="134"/>
                  </a:cubicBezTo>
                  <a:cubicBezTo>
                    <a:pt x="40" y="129"/>
                    <a:pt x="50" y="125"/>
                    <a:pt x="58" y="127"/>
                  </a:cubicBezTo>
                  <a:cubicBezTo>
                    <a:pt x="65" y="129"/>
                    <a:pt x="72" y="125"/>
                    <a:pt x="75" y="130"/>
                  </a:cubicBezTo>
                  <a:cubicBezTo>
                    <a:pt x="78" y="135"/>
                    <a:pt x="75" y="143"/>
                    <a:pt x="76" y="147"/>
                  </a:cubicBezTo>
                  <a:cubicBezTo>
                    <a:pt x="78" y="150"/>
                    <a:pt x="70" y="150"/>
                    <a:pt x="65" y="150"/>
                  </a:cubicBezTo>
                  <a:cubicBezTo>
                    <a:pt x="60" y="149"/>
                    <a:pt x="50" y="152"/>
                    <a:pt x="51" y="155"/>
                  </a:cubicBezTo>
                  <a:cubicBezTo>
                    <a:pt x="53" y="158"/>
                    <a:pt x="56" y="165"/>
                    <a:pt x="50" y="161"/>
                  </a:cubicBezTo>
                  <a:cubicBezTo>
                    <a:pt x="43" y="157"/>
                    <a:pt x="40" y="165"/>
                    <a:pt x="44" y="165"/>
                  </a:cubicBezTo>
                  <a:cubicBezTo>
                    <a:pt x="48" y="165"/>
                    <a:pt x="53" y="169"/>
                    <a:pt x="53" y="172"/>
                  </a:cubicBezTo>
                  <a:cubicBezTo>
                    <a:pt x="53" y="175"/>
                    <a:pt x="53" y="182"/>
                    <a:pt x="56" y="181"/>
                  </a:cubicBezTo>
                  <a:cubicBezTo>
                    <a:pt x="60" y="180"/>
                    <a:pt x="60" y="186"/>
                    <a:pt x="64" y="185"/>
                  </a:cubicBezTo>
                  <a:cubicBezTo>
                    <a:pt x="69" y="185"/>
                    <a:pt x="73" y="187"/>
                    <a:pt x="70" y="191"/>
                  </a:cubicBezTo>
                  <a:cubicBezTo>
                    <a:pt x="66" y="195"/>
                    <a:pt x="72" y="207"/>
                    <a:pt x="73" y="205"/>
                  </a:cubicBezTo>
                  <a:cubicBezTo>
                    <a:pt x="74" y="203"/>
                    <a:pt x="73" y="199"/>
                    <a:pt x="75" y="197"/>
                  </a:cubicBezTo>
                  <a:cubicBezTo>
                    <a:pt x="72" y="191"/>
                    <a:pt x="83" y="191"/>
                    <a:pt x="86" y="191"/>
                  </a:cubicBezTo>
                  <a:cubicBezTo>
                    <a:pt x="90" y="191"/>
                    <a:pt x="96" y="196"/>
                    <a:pt x="100" y="201"/>
                  </a:cubicBezTo>
                  <a:cubicBezTo>
                    <a:pt x="104" y="207"/>
                    <a:pt x="108" y="203"/>
                    <a:pt x="108" y="203"/>
                  </a:cubicBezTo>
                  <a:cubicBezTo>
                    <a:pt x="110" y="153"/>
                    <a:pt x="110" y="153"/>
                    <a:pt x="110" y="153"/>
                  </a:cubicBezTo>
                  <a:cubicBezTo>
                    <a:pt x="138" y="146"/>
                    <a:pt x="138" y="146"/>
                    <a:pt x="138" y="146"/>
                  </a:cubicBezTo>
                  <a:cubicBezTo>
                    <a:pt x="138" y="145"/>
                    <a:pt x="139" y="144"/>
                    <a:pt x="139" y="144"/>
                  </a:cubicBezTo>
                  <a:cubicBezTo>
                    <a:pt x="143" y="139"/>
                    <a:pt x="148" y="143"/>
                    <a:pt x="149" y="144"/>
                  </a:cubicBezTo>
                  <a:cubicBezTo>
                    <a:pt x="151" y="145"/>
                    <a:pt x="150" y="139"/>
                    <a:pt x="154" y="139"/>
                  </a:cubicBezTo>
                  <a:cubicBezTo>
                    <a:pt x="158" y="139"/>
                    <a:pt x="154" y="146"/>
                    <a:pt x="157" y="146"/>
                  </a:cubicBezTo>
                  <a:cubicBezTo>
                    <a:pt x="159" y="146"/>
                    <a:pt x="164" y="154"/>
                    <a:pt x="163" y="160"/>
                  </a:cubicBezTo>
                  <a:cubicBezTo>
                    <a:pt x="167" y="164"/>
                    <a:pt x="175" y="173"/>
                    <a:pt x="176" y="175"/>
                  </a:cubicBezTo>
                  <a:cubicBezTo>
                    <a:pt x="177" y="177"/>
                    <a:pt x="188" y="173"/>
                    <a:pt x="191" y="174"/>
                  </a:cubicBezTo>
                  <a:cubicBezTo>
                    <a:pt x="193" y="175"/>
                    <a:pt x="210" y="175"/>
                    <a:pt x="213" y="175"/>
                  </a:cubicBezTo>
                  <a:cubicBezTo>
                    <a:pt x="216" y="175"/>
                    <a:pt x="219" y="181"/>
                    <a:pt x="222" y="181"/>
                  </a:cubicBezTo>
                  <a:cubicBezTo>
                    <a:pt x="226" y="182"/>
                    <a:pt x="224" y="188"/>
                    <a:pt x="225" y="192"/>
                  </a:cubicBezTo>
                  <a:cubicBezTo>
                    <a:pt x="225" y="196"/>
                    <a:pt x="231" y="200"/>
                    <a:pt x="231" y="204"/>
                  </a:cubicBezTo>
                  <a:cubicBezTo>
                    <a:pt x="232" y="207"/>
                    <a:pt x="237" y="205"/>
                    <a:pt x="241" y="206"/>
                  </a:cubicBezTo>
                  <a:cubicBezTo>
                    <a:pt x="244" y="207"/>
                    <a:pt x="250" y="209"/>
                    <a:pt x="250" y="212"/>
                  </a:cubicBezTo>
                  <a:cubicBezTo>
                    <a:pt x="251" y="216"/>
                    <a:pt x="255" y="213"/>
                    <a:pt x="256" y="210"/>
                  </a:cubicBezTo>
                  <a:cubicBezTo>
                    <a:pt x="256" y="208"/>
                    <a:pt x="260" y="204"/>
                    <a:pt x="267" y="201"/>
                  </a:cubicBezTo>
                  <a:cubicBezTo>
                    <a:pt x="270" y="200"/>
                    <a:pt x="272" y="200"/>
                    <a:pt x="274" y="201"/>
                  </a:cubicBezTo>
                  <a:cubicBezTo>
                    <a:pt x="275" y="198"/>
                    <a:pt x="276" y="195"/>
                    <a:pt x="277" y="195"/>
                  </a:cubicBezTo>
                  <a:cubicBezTo>
                    <a:pt x="279" y="194"/>
                    <a:pt x="284" y="190"/>
                    <a:pt x="284" y="187"/>
                  </a:cubicBezTo>
                  <a:cubicBezTo>
                    <a:pt x="284" y="184"/>
                    <a:pt x="293" y="184"/>
                    <a:pt x="299" y="187"/>
                  </a:cubicBezTo>
                  <a:cubicBezTo>
                    <a:pt x="305" y="190"/>
                    <a:pt x="309" y="190"/>
                    <a:pt x="309" y="185"/>
                  </a:cubicBezTo>
                  <a:cubicBezTo>
                    <a:pt x="310" y="180"/>
                    <a:pt x="318" y="179"/>
                    <a:pt x="321" y="180"/>
                  </a:cubicBezTo>
                  <a:cubicBezTo>
                    <a:pt x="324" y="182"/>
                    <a:pt x="332" y="186"/>
                    <a:pt x="336" y="185"/>
                  </a:cubicBezTo>
                  <a:cubicBezTo>
                    <a:pt x="340" y="183"/>
                    <a:pt x="360" y="185"/>
                    <a:pt x="365" y="186"/>
                  </a:cubicBezTo>
                  <a:cubicBezTo>
                    <a:pt x="370" y="188"/>
                    <a:pt x="371" y="184"/>
                    <a:pt x="376" y="189"/>
                  </a:cubicBezTo>
                  <a:cubicBezTo>
                    <a:pt x="379" y="193"/>
                    <a:pt x="381" y="190"/>
                    <a:pt x="385" y="193"/>
                  </a:cubicBezTo>
                  <a:cubicBezTo>
                    <a:pt x="385" y="192"/>
                    <a:pt x="385" y="190"/>
                    <a:pt x="385" y="188"/>
                  </a:cubicBezTo>
                  <a:cubicBezTo>
                    <a:pt x="385" y="185"/>
                    <a:pt x="390" y="182"/>
                    <a:pt x="391" y="180"/>
                  </a:cubicBezTo>
                  <a:cubicBezTo>
                    <a:pt x="392" y="177"/>
                    <a:pt x="386" y="170"/>
                    <a:pt x="386" y="167"/>
                  </a:cubicBezTo>
                  <a:cubicBezTo>
                    <a:pt x="386" y="165"/>
                    <a:pt x="386" y="159"/>
                    <a:pt x="384" y="158"/>
                  </a:cubicBezTo>
                  <a:cubicBezTo>
                    <a:pt x="381" y="156"/>
                    <a:pt x="389" y="153"/>
                    <a:pt x="390" y="153"/>
                  </a:cubicBezTo>
                  <a:cubicBezTo>
                    <a:pt x="394" y="153"/>
                    <a:pt x="399" y="149"/>
                    <a:pt x="401" y="151"/>
                  </a:cubicBezTo>
                  <a:cubicBezTo>
                    <a:pt x="403" y="153"/>
                    <a:pt x="406" y="153"/>
                    <a:pt x="409" y="153"/>
                  </a:cubicBezTo>
                  <a:cubicBezTo>
                    <a:pt x="412" y="153"/>
                    <a:pt x="411" y="149"/>
                    <a:pt x="409" y="148"/>
                  </a:cubicBezTo>
                  <a:cubicBezTo>
                    <a:pt x="407" y="146"/>
                    <a:pt x="415" y="131"/>
                    <a:pt x="416" y="126"/>
                  </a:cubicBezTo>
                  <a:cubicBezTo>
                    <a:pt x="417" y="121"/>
                    <a:pt x="420" y="126"/>
                    <a:pt x="424" y="126"/>
                  </a:cubicBezTo>
                  <a:cubicBezTo>
                    <a:pt x="427" y="127"/>
                    <a:pt x="432" y="126"/>
                    <a:pt x="434" y="127"/>
                  </a:cubicBezTo>
                  <a:cubicBezTo>
                    <a:pt x="436" y="128"/>
                    <a:pt x="443" y="126"/>
                    <a:pt x="445" y="123"/>
                  </a:cubicBezTo>
                  <a:cubicBezTo>
                    <a:pt x="446" y="121"/>
                    <a:pt x="443" y="120"/>
                    <a:pt x="443" y="114"/>
                  </a:cubicBezTo>
                  <a:cubicBezTo>
                    <a:pt x="443" y="108"/>
                    <a:pt x="447" y="106"/>
                    <a:pt x="450" y="106"/>
                  </a:cubicBezTo>
                  <a:cubicBezTo>
                    <a:pt x="454" y="106"/>
                    <a:pt x="455" y="102"/>
                    <a:pt x="455" y="99"/>
                  </a:cubicBezTo>
                  <a:cubicBezTo>
                    <a:pt x="455" y="97"/>
                    <a:pt x="458" y="95"/>
                    <a:pt x="459" y="92"/>
                  </a:cubicBezTo>
                  <a:cubicBezTo>
                    <a:pt x="458" y="91"/>
                    <a:pt x="457" y="89"/>
                    <a:pt x="457" y="88"/>
                  </a:cubicBezTo>
                  <a:close/>
                  <a:moveTo>
                    <a:pt x="171" y="137"/>
                  </a:moveTo>
                  <a:cubicBezTo>
                    <a:pt x="170" y="139"/>
                    <a:pt x="157" y="135"/>
                    <a:pt x="156" y="132"/>
                  </a:cubicBezTo>
                  <a:cubicBezTo>
                    <a:pt x="155" y="130"/>
                    <a:pt x="174" y="133"/>
                    <a:pt x="171" y="137"/>
                  </a:cubicBezTo>
                  <a:close/>
                  <a:moveTo>
                    <a:pt x="361" y="136"/>
                  </a:moveTo>
                  <a:cubicBezTo>
                    <a:pt x="351" y="136"/>
                    <a:pt x="331" y="131"/>
                    <a:pt x="322" y="140"/>
                  </a:cubicBezTo>
                  <a:cubicBezTo>
                    <a:pt x="314" y="149"/>
                    <a:pt x="320" y="154"/>
                    <a:pt x="316" y="154"/>
                  </a:cubicBezTo>
                  <a:cubicBezTo>
                    <a:pt x="312" y="155"/>
                    <a:pt x="310" y="141"/>
                    <a:pt x="315" y="136"/>
                  </a:cubicBezTo>
                  <a:cubicBezTo>
                    <a:pt x="320" y="131"/>
                    <a:pt x="335" y="129"/>
                    <a:pt x="344" y="132"/>
                  </a:cubicBezTo>
                  <a:cubicBezTo>
                    <a:pt x="353" y="134"/>
                    <a:pt x="370" y="130"/>
                    <a:pt x="372" y="130"/>
                  </a:cubicBezTo>
                  <a:cubicBezTo>
                    <a:pt x="375" y="131"/>
                    <a:pt x="370" y="136"/>
                    <a:pt x="361" y="136"/>
                  </a:cubicBezTo>
                  <a:close/>
                </a:path>
              </a:pathLst>
            </a:custGeom>
            <a:grpFill/>
            <a:ln w="3175" cap="flat">
              <a:noFill/>
              <a:prstDash val="solid"/>
              <a:miter lim="800000"/>
              <a:headEnd/>
              <a:tailEnd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dirty="0">
                <a:solidFill>
                  <a:prstClr val="black"/>
                </a:solidFill>
                <a:latin typeface="+mn-lt"/>
                <a:ea typeface="造字工房悦黑体验版常规体" pitchFamily="50" charset="-122"/>
              </a:endParaRPr>
            </a:p>
          </p:txBody>
        </p:sp>
        <p:sp>
          <p:nvSpPr>
            <p:cNvPr id="232" name="Freeform 156"/>
            <p:cNvSpPr>
              <a:spLocks noEditPoints="1"/>
            </p:cNvSpPr>
            <p:nvPr/>
          </p:nvSpPr>
          <p:spPr bwMode="auto">
            <a:xfrm>
              <a:off x="5802048" y="1359218"/>
              <a:ext cx="4395310" cy="1684963"/>
            </a:xfrm>
            <a:custGeom>
              <a:avLst/>
              <a:gdLst/>
              <a:ahLst/>
              <a:cxnLst>
                <a:cxn ang="0">
                  <a:pos x="814" y="12"/>
                </a:cxn>
                <a:cxn ang="0">
                  <a:pos x="840" y="45"/>
                </a:cxn>
                <a:cxn ang="0">
                  <a:pos x="912" y="61"/>
                </a:cxn>
                <a:cxn ang="0">
                  <a:pos x="822" y="28"/>
                </a:cxn>
                <a:cxn ang="0">
                  <a:pos x="1331" y="168"/>
                </a:cxn>
                <a:cxn ang="0">
                  <a:pos x="1358" y="198"/>
                </a:cxn>
                <a:cxn ang="0">
                  <a:pos x="1388" y="664"/>
                </a:cxn>
                <a:cxn ang="0">
                  <a:pos x="355" y="25"/>
                </a:cxn>
                <a:cxn ang="0">
                  <a:pos x="1886" y="330"/>
                </a:cxn>
                <a:cxn ang="0">
                  <a:pos x="1698" y="277"/>
                </a:cxn>
                <a:cxn ang="0">
                  <a:pos x="1580" y="268"/>
                </a:cxn>
                <a:cxn ang="0">
                  <a:pos x="1412" y="221"/>
                </a:cxn>
                <a:cxn ang="0">
                  <a:pos x="1319" y="241"/>
                </a:cxn>
                <a:cxn ang="0">
                  <a:pos x="1224" y="204"/>
                </a:cxn>
                <a:cxn ang="0">
                  <a:pos x="1101" y="196"/>
                </a:cxn>
                <a:cxn ang="0">
                  <a:pos x="989" y="193"/>
                </a:cxn>
                <a:cxn ang="0">
                  <a:pos x="1007" y="122"/>
                </a:cxn>
                <a:cxn ang="0">
                  <a:pos x="909" y="126"/>
                </a:cxn>
                <a:cxn ang="0">
                  <a:pos x="800" y="148"/>
                </a:cxn>
                <a:cxn ang="0">
                  <a:pos x="764" y="190"/>
                </a:cxn>
                <a:cxn ang="0">
                  <a:pos x="667" y="228"/>
                </a:cxn>
                <a:cxn ang="0">
                  <a:pos x="623" y="257"/>
                </a:cxn>
                <a:cxn ang="0">
                  <a:pos x="630" y="312"/>
                </a:cxn>
                <a:cxn ang="0">
                  <a:pos x="603" y="320"/>
                </a:cxn>
                <a:cxn ang="0">
                  <a:pos x="557" y="231"/>
                </a:cxn>
                <a:cxn ang="0">
                  <a:pos x="468" y="273"/>
                </a:cxn>
                <a:cxn ang="0">
                  <a:pos x="384" y="305"/>
                </a:cxn>
                <a:cxn ang="0">
                  <a:pos x="307" y="312"/>
                </a:cxn>
                <a:cxn ang="0">
                  <a:pos x="230" y="353"/>
                </a:cxn>
                <a:cxn ang="0">
                  <a:pos x="170" y="355"/>
                </a:cxn>
                <a:cxn ang="0">
                  <a:pos x="201" y="292"/>
                </a:cxn>
                <a:cxn ang="0">
                  <a:pos x="100" y="296"/>
                </a:cxn>
                <a:cxn ang="0">
                  <a:pos x="133" y="407"/>
                </a:cxn>
                <a:cxn ang="0">
                  <a:pos x="89" y="497"/>
                </a:cxn>
                <a:cxn ang="0">
                  <a:pos x="134" y="574"/>
                </a:cxn>
                <a:cxn ang="0">
                  <a:pos x="223" y="617"/>
                </a:cxn>
                <a:cxn ang="0">
                  <a:pos x="193" y="682"/>
                </a:cxn>
                <a:cxn ang="0">
                  <a:pos x="326" y="731"/>
                </a:cxn>
                <a:cxn ang="0">
                  <a:pos x="312" y="613"/>
                </a:cxn>
                <a:cxn ang="0">
                  <a:pos x="425" y="599"/>
                </a:cxn>
                <a:cxn ang="0">
                  <a:pos x="472" y="554"/>
                </a:cxn>
                <a:cxn ang="0">
                  <a:pos x="610" y="554"/>
                </a:cxn>
                <a:cxn ang="0">
                  <a:pos x="738" y="612"/>
                </a:cxn>
                <a:cxn ang="0">
                  <a:pos x="849" y="616"/>
                </a:cxn>
                <a:cxn ang="0">
                  <a:pos x="939" y="614"/>
                </a:cxn>
                <a:cxn ang="0">
                  <a:pos x="1099" y="622"/>
                </a:cxn>
                <a:cxn ang="0">
                  <a:pos x="1210" y="615"/>
                </a:cxn>
                <a:cxn ang="0">
                  <a:pos x="1251" y="689"/>
                </a:cxn>
                <a:cxn ang="0">
                  <a:pos x="1365" y="573"/>
                </a:cxn>
                <a:cxn ang="0">
                  <a:pos x="1310" y="530"/>
                </a:cxn>
                <a:cxn ang="0">
                  <a:pos x="1484" y="473"/>
                </a:cxn>
                <a:cxn ang="0">
                  <a:pos x="1584" y="440"/>
                </a:cxn>
                <a:cxn ang="0">
                  <a:pos x="1544" y="494"/>
                </a:cxn>
                <a:cxn ang="0">
                  <a:pos x="1607" y="521"/>
                </a:cxn>
                <a:cxn ang="0">
                  <a:pos x="1697" y="458"/>
                </a:cxn>
                <a:cxn ang="0">
                  <a:pos x="1766" y="373"/>
                </a:cxn>
                <a:cxn ang="0">
                  <a:pos x="1875" y="379"/>
                </a:cxn>
                <a:cxn ang="0">
                  <a:pos x="993" y="567"/>
                </a:cxn>
                <a:cxn ang="0">
                  <a:pos x="386" y="247"/>
                </a:cxn>
                <a:cxn ang="0">
                  <a:pos x="485" y="133"/>
                </a:cxn>
                <a:cxn ang="0">
                  <a:pos x="415" y="39"/>
                </a:cxn>
                <a:cxn ang="0">
                  <a:pos x="464" y="16"/>
                </a:cxn>
              </a:cxnLst>
              <a:rect l="0" t="0" r="r" b="b"/>
              <a:pathLst>
                <a:path w="1926" h="739">
                  <a:moveTo>
                    <a:pt x="29" y="534"/>
                  </a:moveTo>
                  <a:cubicBezTo>
                    <a:pt x="28" y="535"/>
                    <a:pt x="24" y="534"/>
                    <a:pt x="23" y="532"/>
                  </a:cubicBezTo>
                  <a:cubicBezTo>
                    <a:pt x="22" y="530"/>
                    <a:pt x="18" y="531"/>
                    <a:pt x="16" y="531"/>
                  </a:cubicBezTo>
                  <a:cubicBezTo>
                    <a:pt x="16" y="532"/>
                    <a:pt x="17" y="532"/>
                    <a:pt x="18" y="533"/>
                  </a:cubicBezTo>
                  <a:cubicBezTo>
                    <a:pt x="19" y="536"/>
                    <a:pt x="12" y="536"/>
                    <a:pt x="14" y="539"/>
                  </a:cubicBezTo>
                  <a:cubicBezTo>
                    <a:pt x="16" y="542"/>
                    <a:pt x="9" y="542"/>
                    <a:pt x="9" y="539"/>
                  </a:cubicBezTo>
                  <a:cubicBezTo>
                    <a:pt x="9" y="536"/>
                    <a:pt x="1" y="537"/>
                    <a:pt x="1" y="540"/>
                  </a:cubicBezTo>
                  <a:cubicBezTo>
                    <a:pt x="1" y="540"/>
                    <a:pt x="1" y="541"/>
                    <a:pt x="0" y="542"/>
                  </a:cubicBezTo>
                  <a:cubicBezTo>
                    <a:pt x="2" y="543"/>
                    <a:pt x="5" y="544"/>
                    <a:pt x="6" y="544"/>
                  </a:cubicBezTo>
                  <a:cubicBezTo>
                    <a:pt x="7" y="545"/>
                    <a:pt x="27" y="547"/>
                    <a:pt x="35" y="545"/>
                  </a:cubicBezTo>
                  <a:cubicBezTo>
                    <a:pt x="35" y="544"/>
                    <a:pt x="36" y="540"/>
                    <a:pt x="36" y="538"/>
                  </a:cubicBezTo>
                  <a:cubicBezTo>
                    <a:pt x="36" y="536"/>
                    <a:pt x="31" y="534"/>
                    <a:pt x="29" y="534"/>
                  </a:cubicBezTo>
                  <a:close/>
                  <a:moveTo>
                    <a:pt x="814" y="12"/>
                  </a:moveTo>
                  <a:cubicBezTo>
                    <a:pt x="815" y="7"/>
                    <a:pt x="793" y="9"/>
                    <a:pt x="799" y="14"/>
                  </a:cubicBezTo>
                  <a:cubicBezTo>
                    <a:pt x="801" y="16"/>
                    <a:pt x="812" y="17"/>
                    <a:pt x="814" y="12"/>
                  </a:cubicBezTo>
                  <a:close/>
                  <a:moveTo>
                    <a:pt x="512" y="21"/>
                  </a:moveTo>
                  <a:cubicBezTo>
                    <a:pt x="524" y="20"/>
                    <a:pt x="524" y="13"/>
                    <a:pt x="517" y="11"/>
                  </a:cubicBezTo>
                  <a:cubicBezTo>
                    <a:pt x="511" y="10"/>
                    <a:pt x="510" y="15"/>
                    <a:pt x="506" y="15"/>
                  </a:cubicBezTo>
                  <a:cubicBezTo>
                    <a:pt x="503" y="15"/>
                    <a:pt x="490" y="17"/>
                    <a:pt x="493" y="20"/>
                  </a:cubicBezTo>
                  <a:cubicBezTo>
                    <a:pt x="496" y="23"/>
                    <a:pt x="505" y="22"/>
                    <a:pt x="512" y="21"/>
                  </a:cubicBezTo>
                  <a:close/>
                  <a:moveTo>
                    <a:pt x="840" y="45"/>
                  </a:moveTo>
                  <a:cubicBezTo>
                    <a:pt x="840" y="49"/>
                    <a:pt x="829" y="53"/>
                    <a:pt x="832" y="55"/>
                  </a:cubicBezTo>
                  <a:cubicBezTo>
                    <a:pt x="835" y="58"/>
                    <a:pt x="837" y="57"/>
                    <a:pt x="841" y="58"/>
                  </a:cubicBezTo>
                  <a:cubicBezTo>
                    <a:pt x="844" y="58"/>
                    <a:pt x="846" y="67"/>
                    <a:pt x="852" y="65"/>
                  </a:cubicBezTo>
                  <a:cubicBezTo>
                    <a:pt x="858" y="64"/>
                    <a:pt x="874" y="72"/>
                    <a:pt x="884" y="72"/>
                  </a:cubicBezTo>
                  <a:cubicBezTo>
                    <a:pt x="893" y="72"/>
                    <a:pt x="894" y="64"/>
                    <a:pt x="891" y="64"/>
                  </a:cubicBezTo>
                  <a:cubicBezTo>
                    <a:pt x="888" y="63"/>
                    <a:pt x="891" y="59"/>
                    <a:pt x="896" y="51"/>
                  </a:cubicBezTo>
                  <a:cubicBezTo>
                    <a:pt x="902" y="43"/>
                    <a:pt x="880" y="38"/>
                    <a:pt x="880" y="44"/>
                  </a:cubicBezTo>
                  <a:cubicBezTo>
                    <a:pt x="880" y="50"/>
                    <a:pt x="873" y="42"/>
                    <a:pt x="871" y="39"/>
                  </a:cubicBezTo>
                  <a:cubicBezTo>
                    <a:pt x="869" y="35"/>
                    <a:pt x="840" y="42"/>
                    <a:pt x="840" y="45"/>
                  </a:cubicBezTo>
                  <a:close/>
                  <a:moveTo>
                    <a:pt x="576" y="206"/>
                  </a:moveTo>
                  <a:cubicBezTo>
                    <a:pt x="580" y="207"/>
                    <a:pt x="592" y="205"/>
                    <a:pt x="593" y="202"/>
                  </a:cubicBezTo>
                  <a:cubicBezTo>
                    <a:pt x="595" y="200"/>
                    <a:pt x="589" y="197"/>
                    <a:pt x="581" y="197"/>
                  </a:cubicBezTo>
                  <a:cubicBezTo>
                    <a:pt x="573" y="197"/>
                    <a:pt x="572" y="206"/>
                    <a:pt x="576" y="206"/>
                  </a:cubicBezTo>
                  <a:close/>
                  <a:moveTo>
                    <a:pt x="673" y="211"/>
                  </a:moveTo>
                  <a:cubicBezTo>
                    <a:pt x="679" y="214"/>
                    <a:pt x="683" y="213"/>
                    <a:pt x="682" y="208"/>
                  </a:cubicBezTo>
                  <a:cubicBezTo>
                    <a:pt x="681" y="202"/>
                    <a:pt x="669" y="209"/>
                    <a:pt x="673" y="211"/>
                  </a:cubicBezTo>
                  <a:close/>
                  <a:moveTo>
                    <a:pt x="892" y="92"/>
                  </a:moveTo>
                  <a:cubicBezTo>
                    <a:pt x="896" y="95"/>
                    <a:pt x="911" y="89"/>
                    <a:pt x="921" y="89"/>
                  </a:cubicBezTo>
                  <a:cubicBezTo>
                    <a:pt x="931" y="90"/>
                    <a:pt x="959" y="82"/>
                    <a:pt x="960" y="76"/>
                  </a:cubicBezTo>
                  <a:cubicBezTo>
                    <a:pt x="961" y="71"/>
                    <a:pt x="950" y="71"/>
                    <a:pt x="946" y="67"/>
                  </a:cubicBezTo>
                  <a:cubicBezTo>
                    <a:pt x="941" y="62"/>
                    <a:pt x="932" y="66"/>
                    <a:pt x="929" y="70"/>
                  </a:cubicBezTo>
                  <a:cubicBezTo>
                    <a:pt x="927" y="74"/>
                    <a:pt x="924" y="70"/>
                    <a:pt x="931" y="64"/>
                  </a:cubicBezTo>
                  <a:cubicBezTo>
                    <a:pt x="937" y="58"/>
                    <a:pt x="924" y="53"/>
                    <a:pt x="924" y="57"/>
                  </a:cubicBezTo>
                  <a:cubicBezTo>
                    <a:pt x="924" y="61"/>
                    <a:pt x="912" y="57"/>
                    <a:pt x="912" y="61"/>
                  </a:cubicBezTo>
                  <a:cubicBezTo>
                    <a:pt x="912" y="65"/>
                    <a:pt x="908" y="66"/>
                    <a:pt x="908" y="70"/>
                  </a:cubicBezTo>
                  <a:cubicBezTo>
                    <a:pt x="908" y="74"/>
                    <a:pt x="900" y="68"/>
                    <a:pt x="900" y="76"/>
                  </a:cubicBezTo>
                  <a:cubicBezTo>
                    <a:pt x="899" y="85"/>
                    <a:pt x="887" y="89"/>
                    <a:pt x="892" y="92"/>
                  </a:cubicBezTo>
                  <a:close/>
                  <a:moveTo>
                    <a:pt x="822" y="36"/>
                  </a:moveTo>
                  <a:cubicBezTo>
                    <a:pt x="829" y="39"/>
                    <a:pt x="826" y="40"/>
                    <a:pt x="820" y="40"/>
                  </a:cubicBezTo>
                  <a:cubicBezTo>
                    <a:pt x="813" y="40"/>
                    <a:pt x="807" y="42"/>
                    <a:pt x="812" y="44"/>
                  </a:cubicBezTo>
                  <a:cubicBezTo>
                    <a:pt x="815" y="46"/>
                    <a:pt x="815" y="49"/>
                    <a:pt x="822" y="51"/>
                  </a:cubicBezTo>
                  <a:cubicBezTo>
                    <a:pt x="829" y="53"/>
                    <a:pt x="836" y="47"/>
                    <a:pt x="835" y="43"/>
                  </a:cubicBezTo>
                  <a:cubicBezTo>
                    <a:pt x="834" y="39"/>
                    <a:pt x="859" y="35"/>
                    <a:pt x="866" y="34"/>
                  </a:cubicBezTo>
                  <a:cubicBezTo>
                    <a:pt x="873" y="32"/>
                    <a:pt x="862" y="25"/>
                    <a:pt x="869" y="24"/>
                  </a:cubicBezTo>
                  <a:cubicBezTo>
                    <a:pt x="876" y="24"/>
                    <a:pt x="873" y="20"/>
                    <a:pt x="864" y="19"/>
                  </a:cubicBezTo>
                  <a:cubicBezTo>
                    <a:pt x="855" y="18"/>
                    <a:pt x="859" y="10"/>
                    <a:pt x="856" y="7"/>
                  </a:cubicBezTo>
                  <a:cubicBezTo>
                    <a:pt x="853" y="5"/>
                    <a:pt x="851" y="11"/>
                    <a:pt x="840" y="13"/>
                  </a:cubicBezTo>
                  <a:cubicBezTo>
                    <a:pt x="828" y="15"/>
                    <a:pt x="822" y="18"/>
                    <a:pt x="827" y="21"/>
                  </a:cubicBezTo>
                  <a:cubicBezTo>
                    <a:pt x="832" y="23"/>
                    <a:pt x="827" y="29"/>
                    <a:pt x="822" y="28"/>
                  </a:cubicBezTo>
                  <a:cubicBezTo>
                    <a:pt x="817" y="28"/>
                    <a:pt x="816" y="33"/>
                    <a:pt x="822" y="36"/>
                  </a:cubicBezTo>
                  <a:close/>
                  <a:moveTo>
                    <a:pt x="1423" y="161"/>
                  </a:moveTo>
                  <a:cubicBezTo>
                    <a:pt x="1431" y="161"/>
                    <a:pt x="1435" y="169"/>
                    <a:pt x="1450" y="170"/>
                  </a:cubicBezTo>
                  <a:cubicBezTo>
                    <a:pt x="1465" y="171"/>
                    <a:pt x="1477" y="168"/>
                    <a:pt x="1477" y="165"/>
                  </a:cubicBezTo>
                  <a:cubicBezTo>
                    <a:pt x="1477" y="161"/>
                    <a:pt x="1463" y="156"/>
                    <a:pt x="1459" y="159"/>
                  </a:cubicBezTo>
                  <a:cubicBezTo>
                    <a:pt x="1454" y="162"/>
                    <a:pt x="1451" y="155"/>
                    <a:pt x="1446" y="156"/>
                  </a:cubicBezTo>
                  <a:cubicBezTo>
                    <a:pt x="1440" y="158"/>
                    <a:pt x="1433" y="158"/>
                    <a:pt x="1430" y="153"/>
                  </a:cubicBezTo>
                  <a:cubicBezTo>
                    <a:pt x="1428" y="148"/>
                    <a:pt x="1419" y="160"/>
                    <a:pt x="1423" y="161"/>
                  </a:cubicBezTo>
                  <a:close/>
                  <a:moveTo>
                    <a:pt x="1795" y="254"/>
                  </a:moveTo>
                  <a:cubicBezTo>
                    <a:pt x="1801" y="257"/>
                    <a:pt x="1805" y="250"/>
                    <a:pt x="1811" y="254"/>
                  </a:cubicBezTo>
                  <a:cubicBezTo>
                    <a:pt x="1816" y="257"/>
                    <a:pt x="1829" y="252"/>
                    <a:pt x="1834" y="251"/>
                  </a:cubicBezTo>
                  <a:cubicBezTo>
                    <a:pt x="1840" y="250"/>
                    <a:pt x="1837" y="243"/>
                    <a:pt x="1822" y="241"/>
                  </a:cubicBezTo>
                  <a:cubicBezTo>
                    <a:pt x="1807" y="239"/>
                    <a:pt x="1788" y="250"/>
                    <a:pt x="1795" y="254"/>
                  </a:cubicBezTo>
                  <a:close/>
                  <a:moveTo>
                    <a:pt x="1322" y="161"/>
                  </a:moveTo>
                  <a:cubicBezTo>
                    <a:pt x="1326" y="163"/>
                    <a:pt x="1328" y="166"/>
                    <a:pt x="1331" y="168"/>
                  </a:cubicBezTo>
                  <a:cubicBezTo>
                    <a:pt x="1333" y="171"/>
                    <a:pt x="1343" y="167"/>
                    <a:pt x="1347" y="166"/>
                  </a:cubicBezTo>
                  <a:cubicBezTo>
                    <a:pt x="1351" y="164"/>
                    <a:pt x="1352" y="172"/>
                    <a:pt x="1358" y="168"/>
                  </a:cubicBezTo>
                  <a:cubicBezTo>
                    <a:pt x="1364" y="164"/>
                    <a:pt x="1371" y="166"/>
                    <a:pt x="1378" y="166"/>
                  </a:cubicBezTo>
                  <a:cubicBezTo>
                    <a:pt x="1385" y="166"/>
                    <a:pt x="1377" y="157"/>
                    <a:pt x="1377" y="153"/>
                  </a:cubicBezTo>
                  <a:cubicBezTo>
                    <a:pt x="1377" y="149"/>
                    <a:pt x="1386" y="151"/>
                    <a:pt x="1383" y="155"/>
                  </a:cubicBezTo>
                  <a:cubicBezTo>
                    <a:pt x="1380" y="158"/>
                    <a:pt x="1387" y="166"/>
                    <a:pt x="1398" y="165"/>
                  </a:cubicBezTo>
                  <a:cubicBezTo>
                    <a:pt x="1408" y="164"/>
                    <a:pt x="1400" y="158"/>
                    <a:pt x="1406" y="155"/>
                  </a:cubicBezTo>
                  <a:cubicBezTo>
                    <a:pt x="1411" y="153"/>
                    <a:pt x="1410" y="150"/>
                    <a:pt x="1403" y="146"/>
                  </a:cubicBezTo>
                  <a:cubicBezTo>
                    <a:pt x="1395" y="141"/>
                    <a:pt x="1385" y="144"/>
                    <a:pt x="1378" y="141"/>
                  </a:cubicBezTo>
                  <a:cubicBezTo>
                    <a:pt x="1371" y="138"/>
                    <a:pt x="1363" y="138"/>
                    <a:pt x="1362" y="145"/>
                  </a:cubicBezTo>
                  <a:cubicBezTo>
                    <a:pt x="1362" y="152"/>
                    <a:pt x="1348" y="137"/>
                    <a:pt x="1341" y="135"/>
                  </a:cubicBezTo>
                  <a:cubicBezTo>
                    <a:pt x="1333" y="132"/>
                    <a:pt x="1311" y="155"/>
                    <a:pt x="1322" y="161"/>
                  </a:cubicBezTo>
                  <a:close/>
                  <a:moveTo>
                    <a:pt x="1391" y="204"/>
                  </a:moveTo>
                  <a:cubicBezTo>
                    <a:pt x="1397" y="202"/>
                    <a:pt x="1387" y="191"/>
                    <a:pt x="1377" y="190"/>
                  </a:cubicBezTo>
                  <a:cubicBezTo>
                    <a:pt x="1366" y="188"/>
                    <a:pt x="1357" y="196"/>
                    <a:pt x="1358" y="198"/>
                  </a:cubicBezTo>
                  <a:cubicBezTo>
                    <a:pt x="1361" y="203"/>
                    <a:pt x="1385" y="205"/>
                    <a:pt x="1391" y="204"/>
                  </a:cubicBezTo>
                  <a:close/>
                  <a:moveTo>
                    <a:pt x="1365" y="182"/>
                  </a:moveTo>
                  <a:cubicBezTo>
                    <a:pt x="1365" y="177"/>
                    <a:pt x="1347" y="183"/>
                    <a:pt x="1354" y="186"/>
                  </a:cubicBezTo>
                  <a:cubicBezTo>
                    <a:pt x="1358" y="187"/>
                    <a:pt x="1365" y="187"/>
                    <a:pt x="1365" y="182"/>
                  </a:cubicBezTo>
                  <a:close/>
                  <a:moveTo>
                    <a:pt x="1389" y="589"/>
                  </a:moveTo>
                  <a:cubicBezTo>
                    <a:pt x="1385" y="579"/>
                    <a:pt x="1394" y="570"/>
                    <a:pt x="1387" y="565"/>
                  </a:cubicBezTo>
                  <a:cubicBezTo>
                    <a:pt x="1381" y="560"/>
                    <a:pt x="1383" y="549"/>
                    <a:pt x="1380" y="551"/>
                  </a:cubicBezTo>
                  <a:cubicBezTo>
                    <a:pt x="1377" y="553"/>
                    <a:pt x="1380" y="562"/>
                    <a:pt x="1375" y="563"/>
                  </a:cubicBezTo>
                  <a:cubicBezTo>
                    <a:pt x="1369" y="564"/>
                    <a:pt x="1374" y="569"/>
                    <a:pt x="1372" y="575"/>
                  </a:cubicBezTo>
                  <a:cubicBezTo>
                    <a:pt x="1370" y="582"/>
                    <a:pt x="1373" y="592"/>
                    <a:pt x="1376" y="598"/>
                  </a:cubicBezTo>
                  <a:cubicBezTo>
                    <a:pt x="1379" y="604"/>
                    <a:pt x="1372" y="636"/>
                    <a:pt x="1375" y="641"/>
                  </a:cubicBezTo>
                  <a:cubicBezTo>
                    <a:pt x="1378" y="646"/>
                    <a:pt x="1371" y="670"/>
                    <a:pt x="1373" y="673"/>
                  </a:cubicBezTo>
                  <a:cubicBezTo>
                    <a:pt x="1377" y="677"/>
                    <a:pt x="1374" y="666"/>
                    <a:pt x="1380" y="665"/>
                  </a:cubicBezTo>
                  <a:cubicBezTo>
                    <a:pt x="1386" y="664"/>
                    <a:pt x="1386" y="672"/>
                    <a:pt x="1390" y="674"/>
                  </a:cubicBezTo>
                  <a:cubicBezTo>
                    <a:pt x="1394" y="675"/>
                    <a:pt x="1391" y="663"/>
                    <a:pt x="1388" y="664"/>
                  </a:cubicBezTo>
                  <a:cubicBezTo>
                    <a:pt x="1385" y="664"/>
                    <a:pt x="1382" y="656"/>
                    <a:pt x="1380" y="650"/>
                  </a:cubicBezTo>
                  <a:cubicBezTo>
                    <a:pt x="1379" y="645"/>
                    <a:pt x="1384" y="639"/>
                    <a:pt x="1384" y="632"/>
                  </a:cubicBezTo>
                  <a:cubicBezTo>
                    <a:pt x="1384" y="625"/>
                    <a:pt x="1392" y="626"/>
                    <a:pt x="1397" y="631"/>
                  </a:cubicBezTo>
                  <a:cubicBezTo>
                    <a:pt x="1402" y="636"/>
                    <a:pt x="1403" y="632"/>
                    <a:pt x="1401" y="629"/>
                  </a:cubicBezTo>
                  <a:cubicBezTo>
                    <a:pt x="1399" y="625"/>
                    <a:pt x="1392" y="598"/>
                    <a:pt x="1389" y="589"/>
                  </a:cubicBezTo>
                  <a:close/>
                  <a:moveTo>
                    <a:pt x="326" y="292"/>
                  </a:moveTo>
                  <a:cubicBezTo>
                    <a:pt x="335" y="300"/>
                    <a:pt x="343" y="288"/>
                    <a:pt x="347" y="287"/>
                  </a:cubicBezTo>
                  <a:cubicBezTo>
                    <a:pt x="351" y="287"/>
                    <a:pt x="344" y="282"/>
                    <a:pt x="337" y="280"/>
                  </a:cubicBezTo>
                  <a:cubicBezTo>
                    <a:pt x="330" y="278"/>
                    <a:pt x="319" y="285"/>
                    <a:pt x="326" y="292"/>
                  </a:cubicBezTo>
                  <a:close/>
                  <a:moveTo>
                    <a:pt x="340" y="22"/>
                  </a:moveTo>
                  <a:cubicBezTo>
                    <a:pt x="345" y="26"/>
                    <a:pt x="327" y="25"/>
                    <a:pt x="325" y="28"/>
                  </a:cubicBezTo>
                  <a:cubicBezTo>
                    <a:pt x="323" y="31"/>
                    <a:pt x="312" y="30"/>
                    <a:pt x="314" y="34"/>
                  </a:cubicBezTo>
                  <a:cubicBezTo>
                    <a:pt x="316" y="38"/>
                    <a:pt x="333" y="38"/>
                    <a:pt x="333" y="35"/>
                  </a:cubicBezTo>
                  <a:cubicBezTo>
                    <a:pt x="333" y="32"/>
                    <a:pt x="342" y="35"/>
                    <a:pt x="342" y="32"/>
                  </a:cubicBezTo>
                  <a:cubicBezTo>
                    <a:pt x="342" y="29"/>
                    <a:pt x="346" y="25"/>
                    <a:pt x="355" y="25"/>
                  </a:cubicBezTo>
                  <a:cubicBezTo>
                    <a:pt x="365" y="24"/>
                    <a:pt x="365" y="21"/>
                    <a:pt x="356" y="17"/>
                  </a:cubicBezTo>
                  <a:cubicBezTo>
                    <a:pt x="347" y="13"/>
                    <a:pt x="336" y="19"/>
                    <a:pt x="340" y="22"/>
                  </a:cubicBezTo>
                  <a:close/>
                  <a:moveTo>
                    <a:pt x="309" y="25"/>
                  </a:moveTo>
                  <a:cubicBezTo>
                    <a:pt x="317" y="18"/>
                    <a:pt x="327" y="25"/>
                    <a:pt x="328" y="22"/>
                  </a:cubicBezTo>
                  <a:cubicBezTo>
                    <a:pt x="329" y="18"/>
                    <a:pt x="314" y="17"/>
                    <a:pt x="308" y="20"/>
                  </a:cubicBezTo>
                  <a:cubicBezTo>
                    <a:pt x="302" y="23"/>
                    <a:pt x="289" y="21"/>
                    <a:pt x="291" y="25"/>
                  </a:cubicBezTo>
                  <a:cubicBezTo>
                    <a:pt x="292" y="27"/>
                    <a:pt x="301" y="32"/>
                    <a:pt x="309" y="25"/>
                  </a:cubicBezTo>
                  <a:close/>
                  <a:moveTo>
                    <a:pt x="1036" y="176"/>
                  </a:moveTo>
                  <a:cubicBezTo>
                    <a:pt x="1034" y="178"/>
                    <a:pt x="1027" y="178"/>
                    <a:pt x="1029" y="181"/>
                  </a:cubicBezTo>
                  <a:cubicBezTo>
                    <a:pt x="1032" y="185"/>
                    <a:pt x="1049" y="183"/>
                    <a:pt x="1049" y="178"/>
                  </a:cubicBezTo>
                  <a:cubicBezTo>
                    <a:pt x="1050" y="172"/>
                    <a:pt x="1037" y="173"/>
                    <a:pt x="1036" y="176"/>
                  </a:cubicBezTo>
                  <a:close/>
                  <a:moveTo>
                    <a:pt x="1923" y="348"/>
                  </a:moveTo>
                  <a:cubicBezTo>
                    <a:pt x="1920" y="347"/>
                    <a:pt x="1909" y="340"/>
                    <a:pt x="1906" y="337"/>
                  </a:cubicBezTo>
                  <a:cubicBezTo>
                    <a:pt x="1904" y="333"/>
                    <a:pt x="1891" y="331"/>
                    <a:pt x="1891" y="333"/>
                  </a:cubicBezTo>
                  <a:cubicBezTo>
                    <a:pt x="1891" y="335"/>
                    <a:pt x="1887" y="332"/>
                    <a:pt x="1886" y="330"/>
                  </a:cubicBezTo>
                  <a:cubicBezTo>
                    <a:pt x="1885" y="328"/>
                    <a:pt x="1871" y="328"/>
                    <a:pt x="1871" y="330"/>
                  </a:cubicBezTo>
                  <a:cubicBezTo>
                    <a:pt x="1871" y="332"/>
                    <a:pt x="1874" y="333"/>
                    <a:pt x="1876" y="335"/>
                  </a:cubicBezTo>
                  <a:cubicBezTo>
                    <a:pt x="1878" y="338"/>
                    <a:pt x="1873" y="339"/>
                    <a:pt x="1874" y="342"/>
                  </a:cubicBezTo>
                  <a:cubicBezTo>
                    <a:pt x="1875" y="345"/>
                    <a:pt x="1869" y="341"/>
                    <a:pt x="1867" y="339"/>
                  </a:cubicBezTo>
                  <a:cubicBezTo>
                    <a:pt x="1865" y="338"/>
                    <a:pt x="1866" y="331"/>
                    <a:pt x="1867" y="328"/>
                  </a:cubicBezTo>
                  <a:cubicBezTo>
                    <a:pt x="1867" y="324"/>
                    <a:pt x="1863" y="325"/>
                    <a:pt x="1862" y="322"/>
                  </a:cubicBezTo>
                  <a:cubicBezTo>
                    <a:pt x="1862" y="318"/>
                    <a:pt x="1847" y="312"/>
                    <a:pt x="1841" y="309"/>
                  </a:cubicBezTo>
                  <a:cubicBezTo>
                    <a:pt x="1834" y="306"/>
                    <a:pt x="1826" y="304"/>
                    <a:pt x="1824" y="301"/>
                  </a:cubicBezTo>
                  <a:cubicBezTo>
                    <a:pt x="1822" y="297"/>
                    <a:pt x="1810" y="297"/>
                    <a:pt x="1806" y="292"/>
                  </a:cubicBezTo>
                  <a:cubicBezTo>
                    <a:pt x="1802" y="288"/>
                    <a:pt x="1783" y="280"/>
                    <a:pt x="1775" y="279"/>
                  </a:cubicBezTo>
                  <a:cubicBezTo>
                    <a:pt x="1766" y="279"/>
                    <a:pt x="1768" y="274"/>
                    <a:pt x="1764" y="275"/>
                  </a:cubicBezTo>
                  <a:cubicBezTo>
                    <a:pt x="1760" y="276"/>
                    <a:pt x="1743" y="275"/>
                    <a:pt x="1738" y="274"/>
                  </a:cubicBezTo>
                  <a:cubicBezTo>
                    <a:pt x="1732" y="273"/>
                    <a:pt x="1731" y="277"/>
                    <a:pt x="1727" y="276"/>
                  </a:cubicBezTo>
                  <a:cubicBezTo>
                    <a:pt x="1724" y="274"/>
                    <a:pt x="1704" y="267"/>
                    <a:pt x="1701" y="270"/>
                  </a:cubicBezTo>
                  <a:cubicBezTo>
                    <a:pt x="1699" y="272"/>
                    <a:pt x="1700" y="276"/>
                    <a:pt x="1698" y="277"/>
                  </a:cubicBezTo>
                  <a:cubicBezTo>
                    <a:pt x="1695" y="278"/>
                    <a:pt x="1698" y="281"/>
                    <a:pt x="1703" y="286"/>
                  </a:cubicBezTo>
                  <a:cubicBezTo>
                    <a:pt x="1709" y="291"/>
                    <a:pt x="1705" y="295"/>
                    <a:pt x="1700" y="297"/>
                  </a:cubicBezTo>
                  <a:cubicBezTo>
                    <a:pt x="1695" y="299"/>
                    <a:pt x="1687" y="295"/>
                    <a:pt x="1685" y="291"/>
                  </a:cubicBezTo>
                  <a:cubicBezTo>
                    <a:pt x="1682" y="287"/>
                    <a:pt x="1676" y="289"/>
                    <a:pt x="1674" y="284"/>
                  </a:cubicBezTo>
                  <a:cubicBezTo>
                    <a:pt x="1672" y="279"/>
                    <a:pt x="1676" y="278"/>
                    <a:pt x="1679" y="281"/>
                  </a:cubicBezTo>
                  <a:cubicBezTo>
                    <a:pt x="1683" y="284"/>
                    <a:pt x="1687" y="281"/>
                    <a:pt x="1688" y="278"/>
                  </a:cubicBezTo>
                  <a:cubicBezTo>
                    <a:pt x="1688" y="274"/>
                    <a:pt x="1679" y="272"/>
                    <a:pt x="1673" y="272"/>
                  </a:cubicBezTo>
                  <a:cubicBezTo>
                    <a:pt x="1668" y="272"/>
                    <a:pt x="1665" y="279"/>
                    <a:pt x="1660" y="282"/>
                  </a:cubicBezTo>
                  <a:cubicBezTo>
                    <a:pt x="1655" y="285"/>
                    <a:pt x="1634" y="281"/>
                    <a:pt x="1632" y="279"/>
                  </a:cubicBezTo>
                  <a:cubicBezTo>
                    <a:pt x="1630" y="277"/>
                    <a:pt x="1601" y="279"/>
                    <a:pt x="1598" y="281"/>
                  </a:cubicBezTo>
                  <a:cubicBezTo>
                    <a:pt x="1595" y="283"/>
                    <a:pt x="1597" y="291"/>
                    <a:pt x="1596" y="292"/>
                  </a:cubicBezTo>
                  <a:cubicBezTo>
                    <a:pt x="1594" y="292"/>
                    <a:pt x="1593" y="283"/>
                    <a:pt x="1593" y="281"/>
                  </a:cubicBezTo>
                  <a:cubicBezTo>
                    <a:pt x="1593" y="279"/>
                    <a:pt x="1589" y="278"/>
                    <a:pt x="1584" y="278"/>
                  </a:cubicBezTo>
                  <a:cubicBezTo>
                    <a:pt x="1579" y="278"/>
                    <a:pt x="1576" y="278"/>
                    <a:pt x="1578" y="275"/>
                  </a:cubicBezTo>
                  <a:cubicBezTo>
                    <a:pt x="1580" y="273"/>
                    <a:pt x="1576" y="271"/>
                    <a:pt x="1580" y="268"/>
                  </a:cubicBezTo>
                  <a:cubicBezTo>
                    <a:pt x="1584" y="265"/>
                    <a:pt x="1573" y="257"/>
                    <a:pt x="1562" y="252"/>
                  </a:cubicBezTo>
                  <a:cubicBezTo>
                    <a:pt x="1551" y="248"/>
                    <a:pt x="1526" y="250"/>
                    <a:pt x="1519" y="252"/>
                  </a:cubicBezTo>
                  <a:cubicBezTo>
                    <a:pt x="1512" y="254"/>
                    <a:pt x="1499" y="254"/>
                    <a:pt x="1493" y="254"/>
                  </a:cubicBezTo>
                  <a:cubicBezTo>
                    <a:pt x="1486" y="254"/>
                    <a:pt x="1491" y="251"/>
                    <a:pt x="1490" y="248"/>
                  </a:cubicBezTo>
                  <a:cubicBezTo>
                    <a:pt x="1488" y="245"/>
                    <a:pt x="1477" y="242"/>
                    <a:pt x="1475" y="244"/>
                  </a:cubicBezTo>
                  <a:cubicBezTo>
                    <a:pt x="1474" y="247"/>
                    <a:pt x="1471" y="244"/>
                    <a:pt x="1471" y="242"/>
                  </a:cubicBezTo>
                  <a:cubicBezTo>
                    <a:pt x="1471" y="241"/>
                    <a:pt x="1461" y="237"/>
                    <a:pt x="1457" y="238"/>
                  </a:cubicBezTo>
                  <a:cubicBezTo>
                    <a:pt x="1453" y="239"/>
                    <a:pt x="1451" y="234"/>
                    <a:pt x="1456" y="234"/>
                  </a:cubicBezTo>
                  <a:cubicBezTo>
                    <a:pt x="1460" y="234"/>
                    <a:pt x="1468" y="235"/>
                    <a:pt x="1465" y="230"/>
                  </a:cubicBezTo>
                  <a:cubicBezTo>
                    <a:pt x="1461" y="224"/>
                    <a:pt x="1431" y="223"/>
                    <a:pt x="1429" y="224"/>
                  </a:cubicBezTo>
                  <a:cubicBezTo>
                    <a:pt x="1426" y="225"/>
                    <a:pt x="1428" y="229"/>
                    <a:pt x="1422" y="235"/>
                  </a:cubicBezTo>
                  <a:cubicBezTo>
                    <a:pt x="1415" y="241"/>
                    <a:pt x="1409" y="237"/>
                    <a:pt x="1410" y="234"/>
                  </a:cubicBezTo>
                  <a:cubicBezTo>
                    <a:pt x="1411" y="231"/>
                    <a:pt x="1419" y="231"/>
                    <a:pt x="1419" y="228"/>
                  </a:cubicBezTo>
                  <a:cubicBezTo>
                    <a:pt x="1419" y="225"/>
                    <a:pt x="1408" y="227"/>
                    <a:pt x="1406" y="224"/>
                  </a:cubicBezTo>
                  <a:cubicBezTo>
                    <a:pt x="1404" y="222"/>
                    <a:pt x="1408" y="220"/>
                    <a:pt x="1412" y="221"/>
                  </a:cubicBezTo>
                  <a:cubicBezTo>
                    <a:pt x="1416" y="223"/>
                    <a:pt x="1423" y="223"/>
                    <a:pt x="1424" y="221"/>
                  </a:cubicBezTo>
                  <a:cubicBezTo>
                    <a:pt x="1424" y="220"/>
                    <a:pt x="1420" y="219"/>
                    <a:pt x="1413" y="218"/>
                  </a:cubicBezTo>
                  <a:cubicBezTo>
                    <a:pt x="1406" y="217"/>
                    <a:pt x="1390" y="213"/>
                    <a:pt x="1382" y="214"/>
                  </a:cubicBezTo>
                  <a:cubicBezTo>
                    <a:pt x="1373" y="215"/>
                    <a:pt x="1369" y="211"/>
                    <a:pt x="1365" y="210"/>
                  </a:cubicBezTo>
                  <a:cubicBezTo>
                    <a:pt x="1360" y="210"/>
                    <a:pt x="1360" y="213"/>
                    <a:pt x="1362" y="216"/>
                  </a:cubicBezTo>
                  <a:cubicBezTo>
                    <a:pt x="1364" y="218"/>
                    <a:pt x="1358" y="220"/>
                    <a:pt x="1352" y="219"/>
                  </a:cubicBezTo>
                  <a:cubicBezTo>
                    <a:pt x="1347" y="218"/>
                    <a:pt x="1339" y="222"/>
                    <a:pt x="1342" y="226"/>
                  </a:cubicBezTo>
                  <a:cubicBezTo>
                    <a:pt x="1345" y="230"/>
                    <a:pt x="1348" y="225"/>
                    <a:pt x="1351" y="226"/>
                  </a:cubicBezTo>
                  <a:cubicBezTo>
                    <a:pt x="1353" y="228"/>
                    <a:pt x="1344" y="230"/>
                    <a:pt x="1348" y="232"/>
                  </a:cubicBezTo>
                  <a:cubicBezTo>
                    <a:pt x="1352" y="234"/>
                    <a:pt x="1351" y="238"/>
                    <a:pt x="1351" y="240"/>
                  </a:cubicBezTo>
                  <a:cubicBezTo>
                    <a:pt x="1351" y="242"/>
                    <a:pt x="1345" y="243"/>
                    <a:pt x="1342" y="240"/>
                  </a:cubicBezTo>
                  <a:cubicBezTo>
                    <a:pt x="1340" y="237"/>
                    <a:pt x="1336" y="240"/>
                    <a:pt x="1331" y="239"/>
                  </a:cubicBezTo>
                  <a:cubicBezTo>
                    <a:pt x="1327" y="239"/>
                    <a:pt x="1323" y="241"/>
                    <a:pt x="1328" y="242"/>
                  </a:cubicBezTo>
                  <a:cubicBezTo>
                    <a:pt x="1333" y="242"/>
                    <a:pt x="1335" y="246"/>
                    <a:pt x="1328" y="246"/>
                  </a:cubicBezTo>
                  <a:cubicBezTo>
                    <a:pt x="1322" y="247"/>
                    <a:pt x="1323" y="240"/>
                    <a:pt x="1319" y="241"/>
                  </a:cubicBezTo>
                  <a:cubicBezTo>
                    <a:pt x="1315" y="242"/>
                    <a:pt x="1307" y="238"/>
                    <a:pt x="1302" y="238"/>
                  </a:cubicBezTo>
                  <a:cubicBezTo>
                    <a:pt x="1297" y="238"/>
                    <a:pt x="1295" y="242"/>
                    <a:pt x="1289" y="242"/>
                  </a:cubicBezTo>
                  <a:cubicBezTo>
                    <a:pt x="1283" y="243"/>
                    <a:pt x="1274" y="239"/>
                    <a:pt x="1272" y="236"/>
                  </a:cubicBezTo>
                  <a:cubicBezTo>
                    <a:pt x="1269" y="232"/>
                    <a:pt x="1269" y="231"/>
                    <a:pt x="1266" y="235"/>
                  </a:cubicBezTo>
                  <a:cubicBezTo>
                    <a:pt x="1263" y="239"/>
                    <a:pt x="1262" y="246"/>
                    <a:pt x="1259" y="247"/>
                  </a:cubicBezTo>
                  <a:cubicBezTo>
                    <a:pt x="1256" y="247"/>
                    <a:pt x="1255" y="254"/>
                    <a:pt x="1252" y="256"/>
                  </a:cubicBezTo>
                  <a:cubicBezTo>
                    <a:pt x="1249" y="257"/>
                    <a:pt x="1249" y="253"/>
                    <a:pt x="1245" y="253"/>
                  </a:cubicBezTo>
                  <a:cubicBezTo>
                    <a:pt x="1241" y="254"/>
                    <a:pt x="1229" y="242"/>
                    <a:pt x="1228" y="238"/>
                  </a:cubicBezTo>
                  <a:cubicBezTo>
                    <a:pt x="1228" y="235"/>
                    <a:pt x="1220" y="228"/>
                    <a:pt x="1218" y="227"/>
                  </a:cubicBezTo>
                  <a:cubicBezTo>
                    <a:pt x="1216" y="225"/>
                    <a:pt x="1220" y="225"/>
                    <a:pt x="1223" y="227"/>
                  </a:cubicBezTo>
                  <a:cubicBezTo>
                    <a:pt x="1225" y="229"/>
                    <a:pt x="1228" y="229"/>
                    <a:pt x="1231" y="228"/>
                  </a:cubicBezTo>
                  <a:cubicBezTo>
                    <a:pt x="1233" y="226"/>
                    <a:pt x="1233" y="220"/>
                    <a:pt x="1229" y="220"/>
                  </a:cubicBezTo>
                  <a:cubicBezTo>
                    <a:pt x="1224" y="220"/>
                    <a:pt x="1226" y="216"/>
                    <a:pt x="1228" y="216"/>
                  </a:cubicBezTo>
                  <a:cubicBezTo>
                    <a:pt x="1230" y="215"/>
                    <a:pt x="1223" y="208"/>
                    <a:pt x="1226" y="208"/>
                  </a:cubicBezTo>
                  <a:cubicBezTo>
                    <a:pt x="1228" y="207"/>
                    <a:pt x="1227" y="204"/>
                    <a:pt x="1224" y="204"/>
                  </a:cubicBezTo>
                  <a:cubicBezTo>
                    <a:pt x="1220" y="203"/>
                    <a:pt x="1216" y="200"/>
                    <a:pt x="1216" y="198"/>
                  </a:cubicBezTo>
                  <a:cubicBezTo>
                    <a:pt x="1216" y="197"/>
                    <a:pt x="1200" y="196"/>
                    <a:pt x="1201" y="199"/>
                  </a:cubicBezTo>
                  <a:cubicBezTo>
                    <a:pt x="1202" y="201"/>
                    <a:pt x="1196" y="200"/>
                    <a:pt x="1197" y="198"/>
                  </a:cubicBezTo>
                  <a:cubicBezTo>
                    <a:pt x="1198" y="196"/>
                    <a:pt x="1191" y="197"/>
                    <a:pt x="1184" y="195"/>
                  </a:cubicBezTo>
                  <a:cubicBezTo>
                    <a:pt x="1177" y="193"/>
                    <a:pt x="1176" y="188"/>
                    <a:pt x="1174" y="187"/>
                  </a:cubicBezTo>
                  <a:cubicBezTo>
                    <a:pt x="1171" y="187"/>
                    <a:pt x="1172" y="194"/>
                    <a:pt x="1169" y="193"/>
                  </a:cubicBezTo>
                  <a:cubicBezTo>
                    <a:pt x="1165" y="191"/>
                    <a:pt x="1161" y="194"/>
                    <a:pt x="1163" y="199"/>
                  </a:cubicBezTo>
                  <a:cubicBezTo>
                    <a:pt x="1165" y="203"/>
                    <a:pt x="1163" y="204"/>
                    <a:pt x="1163" y="207"/>
                  </a:cubicBezTo>
                  <a:cubicBezTo>
                    <a:pt x="1162" y="211"/>
                    <a:pt x="1160" y="209"/>
                    <a:pt x="1156" y="208"/>
                  </a:cubicBezTo>
                  <a:cubicBezTo>
                    <a:pt x="1152" y="206"/>
                    <a:pt x="1152" y="211"/>
                    <a:pt x="1142" y="209"/>
                  </a:cubicBezTo>
                  <a:cubicBezTo>
                    <a:pt x="1133" y="207"/>
                    <a:pt x="1129" y="209"/>
                    <a:pt x="1127" y="206"/>
                  </a:cubicBezTo>
                  <a:cubicBezTo>
                    <a:pt x="1126" y="203"/>
                    <a:pt x="1123" y="203"/>
                    <a:pt x="1122" y="205"/>
                  </a:cubicBezTo>
                  <a:cubicBezTo>
                    <a:pt x="1122" y="208"/>
                    <a:pt x="1108" y="207"/>
                    <a:pt x="1107" y="203"/>
                  </a:cubicBezTo>
                  <a:cubicBezTo>
                    <a:pt x="1105" y="199"/>
                    <a:pt x="1109" y="199"/>
                    <a:pt x="1111" y="198"/>
                  </a:cubicBezTo>
                  <a:cubicBezTo>
                    <a:pt x="1113" y="197"/>
                    <a:pt x="1109" y="195"/>
                    <a:pt x="1101" y="196"/>
                  </a:cubicBezTo>
                  <a:cubicBezTo>
                    <a:pt x="1093" y="196"/>
                    <a:pt x="1088" y="192"/>
                    <a:pt x="1080" y="193"/>
                  </a:cubicBezTo>
                  <a:cubicBezTo>
                    <a:pt x="1072" y="193"/>
                    <a:pt x="1054" y="195"/>
                    <a:pt x="1052" y="196"/>
                  </a:cubicBezTo>
                  <a:cubicBezTo>
                    <a:pt x="1049" y="197"/>
                    <a:pt x="1054" y="202"/>
                    <a:pt x="1050" y="202"/>
                  </a:cubicBezTo>
                  <a:cubicBezTo>
                    <a:pt x="1047" y="203"/>
                    <a:pt x="1049" y="195"/>
                    <a:pt x="1049" y="191"/>
                  </a:cubicBezTo>
                  <a:cubicBezTo>
                    <a:pt x="1048" y="188"/>
                    <a:pt x="1042" y="187"/>
                    <a:pt x="1043" y="190"/>
                  </a:cubicBezTo>
                  <a:cubicBezTo>
                    <a:pt x="1044" y="193"/>
                    <a:pt x="1034" y="194"/>
                    <a:pt x="1031" y="192"/>
                  </a:cubicBezTo>
                  <a:cubicBezTo>
                    <a:pt x="1029" y="189"/>
                    <a:pt x="1025" y="187"/>
                    <a:pt x="1018" y="185"/>
                  </a:cubicBezTo>
                  <a:cubicBezTo>
                    <a:pt x="1012" y="183"/>
                    <a:pt x="1004" y="190"/>
                    <a:pt x="1006" y="192"/>
                  </a:cubicBezTo>
                  <a:cubicBezTo>
                    <a:pt x="1007" y="194"/>
                    <a:pt x="1012" y="193"/>
                    <a:pt x="1012" y="194"/>
                  </a:cubicBezTo>
                  <a:cubicBezTo>
                    <a:pt x="1013" y="197"/>
                    <a:pt x="999" y="196"/>
                    <a:pt x="999" y="198"/>
                  </a:cubicBezTo>
                  <a:cubicBezTo>
                    <a:pt x="999" y="200"/>
                    <a:pt x="985" y="204"/>
                    <a:pt x="981" y="204"/>
                  </a:cubicBezTo>
                  <a:cubicBezTo>
                    <a:pt x="970" y="205"/>
                    <a:pt x="968" y="205"/>
                    <a:pt x="963" y="210"/>
                  </a:cubicBezTo>
                  <a:cubicBezTo>
                    <a:pt x="958" y="214"/>
                    <a:pt x="962" y="206"/>
                    <a:pt x="966" y="202"/>
                  </a:cubicBezTo>
                  <a:cubicBezTo>
                    <a:pt x="970" y="198"/>
                    <a:pt x="974" y="200"/>
                    <a:pt x="976" y="196"/>
                  </a:cubicBezTo>
                  <a:cubicBezTo>
                    <a:pt x="979" y="193"/>
                    <a:pt x="982" y="194"/>
                    <a:pt x="989" y="193"/>
                  </a:cubicBezTo>
                  <a:cubicBezTo>
                    <a:pt x="995" y="192"/>
                    <a:pt x="995" y="188"/>
                    <a:pt x="998" y="187"/>
                  </a:cubicBezTo>
                  <a:cubicBezTo>
                    <a:pt x="1001" y="185"/>
                    <a:pt x="1008" y="182"/>
                    <a:pt x="1009" y="179"/>
                  </a:cubicBezTo>
                  <a:cubicBezTo>
                    <a:pt x="1011" y="176"/>
                    <a:pt x="1026" y="171"/>
                    <a:pt x="1029" y="172"/>
                  </a:cubicBezTo>
                  <a:cubicBezTo>
                    <a:pt x="1032" y="172"/>
                    <a:pt x="1032" y="166"/>
                    <a:pt x="1034" y="166"/>
                  </a:cubicBezTo>
                  <a:cubicBezTo>
                    <a:pt x="1036" y="166"/>
                    <a:pt x="1044" y="162"/>
                    <a:pt x="1048" y="160"/>
                  </a:cubicBezTo>
                  <a:cubicBezTo>
                    <a:pt x="1051" y="159"/>
                    <a:pt x="1053" y="156"/>
                    <a:pt x="1053" y="153"/>
                  </a:cubicBezTo>
                  <a:cubicBezTo>
                    <a:pt x="1053" y="151"/>
                    <a:pt x="1048" y="152"/>
                    <a:pt x="1048" y="150"/>
                  </a:cubicBezTo>
                  <a:cubicBezTo>
                    <a:pt x="1047" y="148"/>
                    <a:pt x="1050" y="149"/>
                    <a:pt x="1053" y="148"/>
                  </a:cubicBezTo>
                  <a:cubicBezTo>
                    <a:pt x="1057" y="146"/>
                    <a:pt x="1053" y="142"/>
                    <a:pt x="1051" y="142"/>
                  </a:cubicBezTo>
                  <a:cubicBezTo>
                    <a:pt x="1048" y="143"/>
                    <a:pt x="1052" y="140"/>
                    <a:pt x="1050" y="137"/>
                  </a:cubicBezTo>
                  <a:cubicBezTo>
                    <a:pt x="1047" y="134"/>
                    <a:pt x="1042" y="139"/>
                    <a:pt x="1042" y="136"/>
                  </a:cubicBezTo>
                  <a:cubicBezTo>
                    <a:pt x="1042" y="132"/>
                    <a:pt x="1042" y="128"/>
                    <a:pt x="1040" y="126"/>
                  </a:cubicBezTo>
                  <a:cubicBezTo>
                    <a:pt x="1038" y="124"/>
                    <a:pt x="1034" y="130"/>
                    <a:pt x="1030" y="127"/>
                  </a:cubicBezTo>
                  <a:cubicBezTo>
                    <a:pt x="1026" y="124"/>
                    <a:pt x="1014" y="122"/>
                    <a:pt x="1014" y="123"/>
                  </a:cubicBezTo>
                  <a:cubicBezTo>
                    <a:pt x="1014" y="124"/>
                    <a:pt x="1008" y="121"/>
                    <a:pt x="1007" y="122"/>
                  </a:cubicBezTo>
                  <a:cubicBezTo>
                    <a:pt x="1006" y="124"/>
                    <a:pt x="996" y="123"/>
                    <a:pt x="993" y="123"/>
                  </a:cubicBezTo>
                  <a:cubicBezTo>
                    <a:pt x="990" y="122"/>
                    <a:pt x="986" y="124"/>
                    <a:pt x="986" y="127"/>
                  </a:cubicBezTo>
                  <a:cubicBezTo>
                    <a:pt x="985" y="130"/>
                    <a:pt x="974" y="129"/>
                    <a:pt x="971" y="128"/>
                  </a:cubicBezTo>
                  <a:cubicBezTo>
                    <a:pt x="969" y="128"/>
                    <a:pt x="980" y="119"/>
                    <a:pt x="980" y="118"/>
                  </a:cubicBezTo>
                  <a:cubicBezTo>
                    <a:pt x="980" y="116"/>
                    <a:pt x="962" y="118"/>
                    <a:pt x="961" y="116"/>
                  </a:cubicBezTo>
                  <a:cubicBezTo>
                    <a:pt x="960" y="115"/>
                    <a:pt x="952" y="114"/>
                    <a:pt x="948" y="114"/>
                  </a:cubicBezTo>
                  <a:cubicBezTo>
                    <a:pt x="944" y="114"/>
                    <a:pt x="948" y="113"/>
                    <a:pt x="951" y="113"/>
                  </a:cubicBezTo>
                  <a:cubicBezTo>
                    <a:pt x="955" y="113"/>
                    <a:pt x="958" y="110"/>
                    <a:pt x="962" y="109"/>
                  </a:cubicBezTo>
                  <a:cubicBezTo>
                    <a:pt x="965" y="108"/>
                    <a:pt x="965" y="107"/>
                    <a:pt x="963" y="105"/>
                  </a:cubicBezTo>
                  <a:cubicBezTo>
                    <a:pt x="961" y="102"/>
                    <a:pt x="957" y="103"/>
                    <a:pt x="953" y="102"/>
                  </a:cubicBezTo>
                  <a:cubicBezTo>
                    <a:pt x="950" y="101"/>
                    <a:pt x="945" y="99"/>
                    <a:pt x="942" y="99"/>
                  </a:cubicBezTo>
                  <a:cubicBezTo>
                    <a:pt x="938" y="99"/>
                    <a:pt x="935" y="101"/>
                    <a:pt x="927" y="102"/>
                  </a:cubicBezTo>
                  <a:cubicBezTo>
                    <a:pt x="919" y="104"/>
                    <a:pt x="918" y="110"/>
                    <a:pt x="914" y="112"/>
                  </a:cubicBezTo>
                  <a:cubicBezTo>
                    <a:pt x="910" y="114"/>
                    <a:pt x="903" y="121"/>
                    <a:pt x="907" y="122"/>
                  </a:cubicBezTo>
                  <a:cubicBezTo>
                    <a:pt x="910" y="122"/>
                    <a:pt x="908" y="124"/>
                    <a:pt x="909" y="126"/>
                  </a:cubicBezTo>
                  <a:cubicBezTo>
                    <a:pt x="909" y="129"/>
                    <a:pt x="906" y="129"/>
                    <a:pt x="902" y="128"/>
                  </a:cubicBezTo>
                  <a:cubicBezTo>
                    <a:pt x="899" y="128"/>
                    <a:pt x="885" y="128"/>
                    <a:pt x="885" y="131"/>
                  </a:cubicBezTo>
                  <a:cubicBezTo>
                    <a:pt x="885" y="134"/>
                    <a:pt x="893" y="135"/>
                    <a:pt x="893" y="136"/>
                  </a:cubicBezTo>
                  <a:cubicBezTo>
                    <a:pt x="892" y="138"/>
                    <a:pt x="887" y="136"/>
                    <a:pt x="884" y="135"/>
                  </a:cubicBezTo>
                  <a:cubicBezTo>
                    <a:pt x="881" y="133"/>
                    <a:pt x="875" y="134"/>
                    <a:pt x="874" y="137"/>
                  </a:cubicBezTo>
                  <a:cubicBezTo>
                    <a:pt x="873" y="140"/>
                    <a:pt x="868" y="139"/>
                    <a:pt x="867" y="138"/>
                  </a:cubicBezTo>
                  <a:cubicBezTo>
                    <a:pt x="865" y="138"/>
                    <a:pt x="862" y="140"/>
                    <a:pt x="860" y="139"/>
                  </a:cubicBezTo>
                  <a:cubicBezTo>
                    <a:pt x="857" y="138"/>
                    <a:pt x="865" y="134"/>
                    <a:pt x="863" y="133"/>
                  </a:cubicBezTo>
                  <a:cubicBezTo>
                    <a:pt x="861" y="131"/>
                    <a:pt x="853" y="132"/>
                    <a:pt x="852" y="135"/>
                  </a:cubicBezTo>
                  <a:cubicBezTo>
                    <a:pt x="851" y="138"/>
                    <a:pt x="846" y="133"/>
                    <a:pt x="845" y="134"/>
                  </a:cubicBezTo>
                  <a:cubicBezTo>
                    <a:pt x="843" y="135"/>
                    <a:pt x="841" y="136"/>
                    <a:pt x="837" y="138"/>
                  </a:cubicBezTo>
                  <a:cubicBezTo>
                    <a:pt x="834" y="139"/>
                    <a:pt x="828" y="136"/>
                    <a:pt x="826" y="139"/>
                  </a:cubicBezTo>
                  <a:cubicBezTo>
                    <a:pt x="825" y="142"/>
                    <a:pt x="833" y="142"/>
                    <a:pt x="833" y="144"/>
                  </a:cubicBezTo>
                  <a:cubicBezTo>
                    <a:pt x="833" y="145"/>
                    <a:pt x="815" y="145"/>
                    <a:pt x="815" y="146"/>
                  </a:cubicBezTo>
                  <a:cubicBezTo>
                    <a:pt x="814" y="148"/>
                    <a:pt x="808" y="148"/>
                    <a:pt x="800" y="148"/>
                  </a:cubicBezTo>
                  <a:cubicBezTo>
                    <a:pt x="793" y="149"/>
                    <a:pt x="796" y="152"/>
                    <a:pt x="790" y="153"/>
                  </a:cubicBezTo>
                  <a:cubicBezTo>
                    <a:pt x="784" y="155"/>
                    <a:pt x="781" y="155"/>
                    <a:pt x="779" y="158"/>
                  </a:cubicBezTo>
                  <a:cubicBezTo>
                    <a:pt x="777" y="161"/>
                    <a:pt x="773" y="161"/>
                    <a:pt x="771" y="159"/>
                  </a:cubicBezTo>
                  <a:cubicBezTo>
                    <a:pt x="769" y="157"/>
                    <a:pt x="763" y="160"/>
                    <a:pt x="766" y="160"/>
                  </a:cubicBezTo>
                  <a:cubicBezTo>
                    <a:pt x="769" y="161"/>
                    <a:pt x="766" y="164"/>
                    <a:pt x="764" y="163"/>
                  </a:cubicBezTo>
                  <a:cubicBezTo>
                    <a:pt x="763" y="162"/>
                    <a:pt x="757" y="166"/>
                    <a:pt x="760" y="166"/>
                  </a:cubicBezTo>
                  <a:cubicBezTo>
                    <a:pt x="763" y="166"/>
                    <a:pt x="765" y="168"/>
                    <a:pt x="763" y="170"/>
                  </a:cubicBezTo>
                  <a:cubicBezTo>
                    <a:pt x="762" y="172"/>
                    <a:pt x="755" y="168"/>
                    <a:pt x="754" y="169"/>
                  </a:cubicBezTo>
                  <a:cubicBezTo>
                    <a:pt x="752" y="171"/>
                    <a:pt x="757" y="173"/>
                    <a:pt x="760" y="173"/>
                  </a:cubicBezTo>
                  <a:cubicBezTo>
                    <a:pt x="763" y="173"/>
                    <a:pt x="764" y="175"/>
                    <a:pt x="765" y="177"/>
                  </a:cubicBezTo>
                  <a:cubicBezTo>
                    <a:pt x="765" y="179"/>
                    <a:pt x="758" y="175"/>
                    <a:pt x="756" y="177"/>
                  </a:cubicBezTo>
                  <a:cubicBezTo>
                    <a:pt x="755" y="179"/>
                    <a:pt x="757" y="180"/>
                    <a:pt x="761" y="180"/>
                  </a:cubicBezTo>
                  <a:cubicBezTo>
                    <a:pt x="764" y="181"/>
                    <a:pt x="761" y="182"/>
                    <a:pt x="764" y="184"/>
                  </a:cubicBezTo>
                  <a:cubicBezTo>
                    <a:pt x="764" y="184"/>
                    <a:pt x="765" y="185"/>
                    <a:pt x="765" y="185"/>
                  </a:cubicBezTo>
                  <a:cubicBezTo>
                    <a:pt x="766" y="187"/>
                    <a:pt x="763" y="188"/>
                    <a:pt x="764" y="190"/>
                  </a:cubicBezTo>
                  <a:cubicBezTo>
                    <a:pt x="764" y="192"/>
                    <a:pt x="760" y="193"/>
                    <a:pt x="760" y="191"/>
                  </a:cubicBezTo>
                  <a:cubicBezTo>
                    <a:pt x="760" y="189"/>
                    <a:pt x="752" y="188"/>
                    <a:pt x="750" y="190"/>
                  </a:cubicBezTo>
                  <a:cubicBezTo>
                    <a:pt x="748" y="192"/>
                    <a:pt x="747" y="194"/>
                    <a:pt x="744" y="192"/>
                  </a:cubicBezTo>
                  <a:cubicBezTo>
                    <a:pt x="742" y="190"/>
                    <a:pt x="736" y="192"/>
                    <a:pt x="728" y="193"/>
                  </a:cubicBezTo>
                  <a:cubicBezTo>
                    <a:pt x="720" y="193"/>
                    <a:pt x="703" y="194"/>
                    <a:pt x="699" y="195"/>
                  </a:cubicBezTo>
                  <a:cubicBezTo>
                    <a:pt x="694" y="197"/>
                    <a:pt x="691" y="203"/>
                    <a:pt x="695" y="206"/>
                  </a:cubicBezTo>
                  <a:cubicBezTo>
                    <a:pt x="699" y="210"/>
                    <a:pt x="695" y="212"/>
                    <a:pt x="695" y="214"/>
                  </a:cubicBezTo>
                  <a:cubicBezTo>
                    <a:pt x="695" y="217"/>
                    <a:pt x="705" y="222"/>
                    <a:pt x="710" y="223"/>
                  </a:cubicBezTo>
                  <a:cubicBezTo>
                    <a:pt x="716" y="223"/>
                    <a:pt x="720" y="230"/>
                    <a:pt x="717" y="234"/>
                  </a:cubicBezTo>
                  <a:cubicBezTo>
                    <a:pt x="714" y="238"/>
                    <a:pt x="704" y="232"/>
                    <a:pt x="698" y="227"/>
                  </a:cubicBezTo>
                  <a:cubicBezTo>
                    <a:pt x="691" y="222"/>
                    <a:pt x="677" y="220"/>
                    <a:pt x="672" y="221"/>
                  </a:cubicBezTo>
                  <a:cubicBezTo>
                    <a:pt x="667" y="221"/>
                    <a:pt x="670" y="216"/>
                    <a:pt x="664" y="217"/>
                  </a:cubicBezTo>
                  <a:cubicBezTo>
                    <a:pt x="657" y="217"/>
                    <a:pt x="652" y="222"/>
                    <a:pt x="656" y="222"/>
                  </a:cubicBezTo>
                  <a:cubicBezTo>
                    <a:pt x="661" y="222"/>
                    <a:pt x="663" y="222"/>
                    <a:pt x="661" y="224"/>
                  </a:cubicBezTo>
                  <a:cubicBezTo>
                    <a:pt x="659" y="226"/>
                    <a:pt x="662" y="225"/>
                    <a:pt x="667" y="228"/>
                  </a:cubicBezTo>
                  <a:cubicBezTo>
                    <a:pt x="672" y="230"/>
                    <a:pt x="663" y="233"/>
                    <a:pt x="658" y="229"/>
                  </a:cubicBezTo>
                  <a:cubicBezTo>
                    <a:pt x="653" y="226"/>
                    <a:pt x="647" y="229"/>
                    <a:pt x="646" y="232"/>
                  </a:cubicBezTo>
                  <a:cubicBezTo>
                    <a:pt x="644" y="234"/>
                    <a:pt x="652" y="242"/>
                    <a:pt x="661" y="243"/>
                  </a:cubicBezTo>
                  <a:cubicBezTo>
                    <a:pt x="670" y="245"/>
                    <a:pt x="667" y="248"/>
                    <a:pt x="671" y="249"/>
                  </a:cubicBezTo>
                  <a:cubicBezTo>
                    <a:pt x="675" y="251"/>
                    <a:pt x="672" y="252"/>
                    <a:pt x="669" y="252"/>
                  </a:cubicBezTo>
                  <a:cubicBezTo>
                    <a:pt x="666" y="253"/>
                    <a:pt x="661" y="248"/>
                    <a:pt x="656" y="246"/>
                  </a:cubicBezTo>
                  <a:cubicBezTo>
                    <a:pt x="652" y="243"/>
                    <a:pt x="640" y="247"/>
                    <a:pt x="637" y="244"/>
                  </a:cubicBezTo>
                  <a:cubicBezTo>
                    <a:pt x="635" y="241"/>
                    <a:pt x="639" y="239"/>
                    <a:pt x="636" y="237"/>
                  </a:cubicBezTo>
                  <a:cubicBezTo>
                    <a:pt x="634" y="235"/>
                    <a:pt x="636" y="230"/>
                    <a:pt x="639" y="226"/>
                  </a:cubicBezTo>
                  <a:cubicBezTo>
                    <a:pt x="642" y="221"/>
                    <a:pt x="639" y="213"/>
                    <a:pt x="634" y="212"/>
                  </a:cubicBezTo>
                  <a:cubicBezTo>
                    <a:pt x="630" y="210"/>
                    <a:pt x="630" y="215"/>
                    <a:pt x="631" y="216"/>
                  </a:cubicBezTo>
                  <a:cubicBezTo>
                    <a:pt x="632" y="217"/>
                    <a:pt x="632" y="224"/>
                    <a:pt x="628" y="228"/>
                  </a:cubicBezTo>
                  <a:cubicBezTo>
                    <a:pt x="625" y="232"/>
                    <a:pt x="615" y="232"/>
                    <a:pt x="615" y="235"/>
                  </a:cubicBezTo>
                  <a:cubicBezTo>
                    <a:pt x="615" y="238"/>
                    <a:pt x="608" y="240"/>
                    <a:pt x="610" y="242"/>
                  </a:cubicBezTo>
                  <a:cubicBezTo>
                    <a:pt x="613" y="244"/>
                    <a:pt x="622" y="254"/>
                    <a:pt x="623" y="257"/>
                  </a:cubicBezTo>
                  <a:cubicBezTo>
                    <a:pt x="625" y="261"/>
                    <a:pt x="615" y="271"/>
                    <a:pt x="617" y="276"/>
                  </a:cubicBezTo>
                  <a:cubicBezTo>
                    <a:pt x="618" y="282"/>
                    <a:pt x="615" y="285"/>
                    <a:pt x="617" y="288"/>
                  </a:cubicBezTo>
                  <a:cubicBezTo>
                    <a:pt x="619" y="291"/>
                    <a:pt x="623" y="288"/>
                    <a:pt x="626" y="289"/>
                  </a:cubicBezTo>
                  <a:cubicBezTo>
                    <a:pt x="628" y="290"/>
                    <a:pt x="633" y="288"/>
                    <a:pt x="639" y="286"/>
                  </a:cubicBezTo>
                  <a:cubicBezTo>
                    <a:pt x="645" y="285"/>
                    <a:pt x="656" y="292"/>
                    <a:pt x="661" y="294"/>
                  </a:cubicBezTo>
                  <a:cubicBezTo>
                    <a:pt x="665" y="296"/>
                    <a:pt x="663" y="299"/>
                    <a:pt x="665" y="302"/>
                  </a:cubicBezTo>
                  <a:cubicBezTo>
                    <a:pt x="667" y="306"/>
                    <a:pt x="660" y="306"/>
                    <a:pt x="660" y="311"/>
                  </a:cubicBezTo>
                  <a:cubicBezTo>
                    <a:pt x="659" y="316"/>
                    <a:pt x="672" y="318"/>
                    <a:pt x="673" y="319"/>
                  </a:cubicBezTo>
                  <a:cubicBezTo>
                    <a:pt x="673" y="321"/>
                    <a:pt x="664" y="320"/>
                    <a:pt x="660" y="318"/>
                  </a:cubicBezTo>
                  <a:cubicBezTo>
                    <a:pt x="656" y="317"/>
                    <a:pt x="656" y="312"/>
                    <a:pt x="655" y="311"/>
                  </a:cubicBezTo>
                  <a:cubicBezTo>
                    <a:pt x="654" y="310"/>
                    <a:pt x="657" y="306"/>
                    <a:pt x="658" y="303"/>
                  </a:cubicBezTo>
                  <a:cubicBezTo>
                    <a:pt x="658" y="300"/>
                    <a:pt x="653" y="298"/>
                    <a:pt x="652" y="296"/>
                  </a:cubicBezTo>
                  <a:cubicBezTo>
                    <a:pt x="650" y="294"/>
                    <a:pt x="648" y="291"/>
                    <a:pt x="645" y="291"/>
                  </a:cubicBezTo>
                  <a:cubicBezTo>
                    <a:pt x="642" y="292"/>
                    <a:pt x="631" y="293"/>
                    <a:pt x="627" y="296"/>
                  </a:cubicBezTo>
                  <a:cubicBezTo>
                    <a:pt x="624" y="299"/>
                    <a:pt x="628" y="307"/>
                    <a:pt x="630" y="312"/>
                  </a:cubicBezTo>
                  <a:cubicBezTo>
                    <a:pt x="632" y="316"/>
                    <a:pt x="620" y="322"/>
                    <a:pt x="620" y="325"/>
                  </a:cubicBezTo>
                  <a:cubicBezTo>
                    <a:pt x="621" y="328"/>
                    <a:pt x="617" y="330"/>
                    <a:pt x="612" y="332"/>
                  </a:cubicBezTo>
                  <a:cubicBezTo>
                    <a:pt x="607" y="335"/>
                    <a:pt x="601" y="337"/>
                    <a:pt x="602" y="341"/>
                  </a:cubicBezTo>
                  <a:cubicBezTo>
                    <a:pt x="602" y="346"/>
                    <a:pt x="595" y="343"/>
                    <a:pt x="591" y="341"/>
                  </a:cubicBezTo>
                  <a:cubicBezTo>
                    <a:pt x="588" y="339"/>
                    <a:pt x="583" y="343"/>
                    <a:pt x="578" y="342"/>
                  </a:cubicBezTo>
                  <a:cubicBezTo>
                    <a:pt x="573" y="342"/>
                    <a:pt x="573" y="338"/>
                    <a:pt x="569" y="340"/>
                  </a:cubicBezTo>
                  <a:cubicBezTo>
                    <a:pt x="565" y="341"/>
                    <a:pt x="563" y="338"/>
                    <a:pt x="564" y="335"/>
                  </a:cubicBezTo>
                  <a:cubicBezTo>
                    <a:pt x="565" y="332"/>
                    <a:pt x="570" y="334"/>
                    <a:pt x="570" y="336"/>
                  </a:cubicBezTo>
                  <a:cubicBezTo>
                    <a:pt x="570" y="338"/>
                    <a:pt x="573" y="337"/>
                    <a:pt x="576" y="336"/>
                  </a:cubicBezTo>
                  <a:cubicBezTo>
                    <a:pt x="580" y="334"/>
                    <a:pt x="578" y="338"/>
                    <a:pt x="583" y="338"/>
                  </a:cubicBezTo>
                  <a:cubicBezTo>
                    <a:pt x="588" y="339"/>
                    <a:pt x="585" y="336"/>
                    <a:pt x="589" y="336"/>
                  </a:cubicBezTo>
                  <a:cubicBezTo>
                    <a:pt x="592" y="336"/>
                    <a:pt x="593" y="335"/>
                    <a:pt x="591" y="333"/>
                  </a:cubicBezTo>
                  <a:cubicBezTo>
                    <a:pt x="590" y="332"/>
                    <a:pt x="594" y="330"/>
                    <a:pt x="596" y="329"/>
                  </a:cubicBezTo>
                  <a:cubicBezTo>
                    <a:pt x="599" y="328"/>
                    <a:pt x="598" y="324"/>
                    <a:pt x="600" y="323"/>
                  </a:cubicBezTo>
                  <a:cubicBezTo>
                    <a:pt x="602" y="322"/>
                    <a:pt x="601" y="320"/>
                    <a:pt x="603" y="320"/>
                  </a:cubicBezTo>
                  <a:cubicBezTo>
                    <a:pt x="605" y="319"/>
                    <a:pt x="606" y="316"/>
                    <a:pt x="608" y="316"/>
                  </a:cubicBezTo>
                  <a:cubicBezTo>
                    <a:pt x="611" y="316"/>
                    <a:pt x="612" y="312"/>
                    <a:pt x="610" y="311"/>
                  </a:cubicBezTo>
                  <a:cubicBezTo>
                    <a:pt x="609" y="309"/>
                    <a:pt x="611" y="304"/>
                    <a:pt x="613" y="303"/>
                  </a:cubicBezTo>
                  <a:cubicBezTo>
                    <a:pt x="616" y="302"/>
                    <a:pt x="616" y="300"/>
                    <a:pt x="614" y="299"/>
                  </a:cubicBezTo>
                  <a:cubicBezTo>
                    <a:pt x="612" y="297"/>
                    <a:pt x="604" y="292"/>
                    <a:pt x="605" y="289"/>
                  </a:cubicBezTo>
                  <a:cubicBezTo>
                    <a:pt x="605" y="286"/>
                    <a:pt x="604" y="280"/>
                    <a:pt x="605" y="278"/>
                  </a:cubicBezTo>
                  <a:cubicBezTo>
                    <a:pt x="606" y="275"/>
                    <a:pt x="605" y="270"/>
                    <a:pt x="604" y="267"/>
                  </a:cubicBezTo>
                  <a:cubicBezTo>
                    <a:pt x="604" y="264"/>
                    <a:pt x="606" y="261"/>
                    <a:pt x="607" y="255"/>
                  </a:cubicBezTo>
                  <a:cubicBezTo>
                    <a:pt x="608" y="250"/>
                    <a:pt x="601" y="244"/>
                    <a:pt x="598" y="242"/>
                  </a:cubicBezTo>
                  <a:cubicBezTo>
                    <a:pt x="595" y="241"/>
                    <a:pt x="597" y="238"/>
                    <a:pt x="602" y="234"/>
                  </a:cubicBezTo>
                  <a:cubicBezTo>
                    <a:pt x="607" y="230"/>
                    <a:pt x="607" y="217"/>
                    <a:pt x="607" y="215"/>
                  </a:cubicBezTo>
                  <a:cubicBezTo>
                    <a:pt x="606" y="212"/>
                    <a:pt x="596" y="210"/>
                    <a:pt x="593" y="210"/>
                  </a:cubicBezTo>
                  <a:cubicBezTo>
                    <a:pt x="589" y="210"/>
                    <a:pt x="575" y="210"/>
                    <a:pt x="571" y="209"/>
                  </a:cubicBezTo>
                  <a:cubicBezTo>
                    <a:pt x="568" y="208"/>
                    <a:pt x="566" y="212"/>
                    <a:pt x="565" y="215"/>
                  </a:cubicBezTo>
                  <a:cubicBezTo>
                    <a:pt x="563" y="219"/>
                    <a:pt x="559" y="224"/>
                    <a:pt x="557" y="231"/>
                  </a:cubicBezTo>
                  <a:cubicBezTo>
                    <a:pt x="555" y="239"/>
                    <a:pt x="546" y="241"/>
                    <a:pt x="542" y="243"/>
                  </a:cubicBezTo>
                  <a:cubicBezTo>
                    <a:pt x="538" y="245"/>
                    <a:pt x="536" y="250"/>
                    <a:pt x="538" y="253"/>
                  </a:cubicBezTo>
                  <a:cubicBezTo>
                    <a:pt x="539" y="255"/>
                    <a:pt x="542" y="253"/>
                    <a:pt x="544" y="254"/>
                  </a:cubicBezTo>
                  <a:cubicBezTo>
                    <a:pt x="546" y="255"/>
                    <a:pt x="544" y="262"/>
                    <a:pt x="543" y="263"/>
                  </a:cubicBezTo>
                  <a:cubicBezTo>
                    <a:pt x="541" y="264"/>
                    <a:pt x="545" y="267"/>
                    <a:pt x="542" y="269"/>
                  </a:cubicBezTo>
                  <a:cubicBezTo>
                    <a:pt x="539" y="270"/>
                    <a:pt x="536" y="274"/>
                    <a:pt x="538" y="276"/>
                  </a:cubicBezTo>
                  <a:cubicBezTo>
                    <a:pt x="540" y="278"/>
                    <a:pt x="548" y="279"/>
                    <a:pt x="551" y="281"/>
                  </a:cubicBezTo>
                  <a:cubicBezTo>
                    <a:pt x="555" y="283"/>
                    <a:pt x="554" y="287"/>
                    <a:pt x="556" y="290"/>
                  </a:cubicBezTo>
                  <a:cubicBezTo>
                    <a:pt x="559" y="294"/>
                    <a:pt x="562" y="292"/>
                    <a:pt x="563" y="294"/>
                  </a:cubicBezTo>
                  <a:cubicBezTo>
                    <a:pt x="564" y="296"/>
                    <a:pt x="558" y="305"/>
                    <a:pt x="556" y="305"/>
                  </a:cubicBezTo>
                  <a:cubicBezTo>
                    <a:pt x="554" y="305"/>
                    <a:pt x="545" y="296"/>
                    <a:pt x="542" y="294"/>
                  </a:cubicBezTo>
                  <a:cubicBezTo>
                    <a:pt x="540" y="292"/>
                    <a:pt x="529" y="289"/>
                    <a:pt x="524" y="286"/>
                  </a:cubicBezTo>
                  <a:cubicBezTo>
                    <a:pt x="519" y="284"/>
                    <a:pt x="515" y="284"/>
                    <a:pt x="509" y="280"/>
                  </a:cubicBezTo>
                  <a:cubicBezTo>
                    <a:pt x="504" y="276"/>
                    <a:pt x="499" y="275"/>
                    <a:pt x="488" y="275"/>
                  </a:cubicBezTo>
                  <a:cubicBezTo>
                    <a:pt x="478" y="275"/>
                    <a:pt x="471" y="272"/>
                    <a:pt x="468" y="273"/>
                  </a:cubicBezTo>
                  <a:cubicBezTo>
                    <a:pt x="464" y="273"/>
                    <a:pt x="466" y="269"/>
                    <a:pt x="460" y="267"/>
                  </a:cubicBezTo>
                  <a:cubicBezTo>
                    <a:pt x="453" y="264"/>
                    <a:pt x="449" y="260"/>
                    <a:pt x="446" y="262"/>
                  </a:cubicBezTo>
                  <a:cubicBezTo>
                    <a:pt x="442" y="264"/>
                    <a:pt x="444" y="271"/>
                    <a:pt x="449" y="272"/>
                  </a:cubicBezTo>
                  <a:cubicBezTo>
                    <a:pt x="454" y="272"/>
                    <a:pt x="452" y="275"/>
                    <a:pt x="457" y="275"/>
                  </a:cubicBezTo>
                  <a:cubicBezTo>
                    <a:pt x="463" y="275"/>
                    <a:pt x="465" y="277"/>
                    <a:pt x="465" y="280"/>
                  </a:cubicBezTo>
                  <a:cubicBezTo>
                    <a:pt x="464" y="284"/>
                    <a:pt x="467" y="287"/>
                    <a:pt x="470" y="289"/>
                  </a:cubicBezTo>
                  <a:cubicBezTo>
                    <a:pt x="472" y="292"/>
                    <a:pt x="471" y="296"/>
                    <a:pt x="466" y="296"/>
                  </a:cubicBezTo>
                  <a:cubicBezTo>
                    <a:pt x="462" y="296"/>
                    <a:pt x="457" y="296"/>
                    <a:pt x="459" y="299"/>
                  </a:cubicBezTo>
                  <a:cubicBezTo>
                    <a:pt x="461" y="303"/>
                    <a:pt x="457" y="303"/>
                    <a:pt x="453" y="302"/>
                  </a:cubicBezTo>
                  <a:cubicBezTo>
                    <a:pt x="448" y="300"/>
                    <a:pt x="451" y="297"/>
                    <a:pt x="453" y="295"/>
                  </a:cubicBezTo>
                  <a:cubicBezTo>
                    <a:pt x="455" y="293"/>
                    <a:pt x="449" y="291"/>
                    <a:pt x="446" y="290"/>
                  </a:cubicBezTo>
                  <a:cubicBezTo>
                    <a:pt x="443" y="289"/>
                    <a:pt x="432" y="297"/>
                    <a:pt x="429" y="299"/>
                  </a:cubicBezTo>
                  <a:cubicBezTo>
                    <a:pt x="425" y="300"/>
                    <a:pt x="418" y="297"/>
                    <a:pt x="410" y="299"/>
                  </a:cubicBezTo>
                  <a:cubicBezTo>
                    <a:pt x="402" y="301"/>
                    <a:pt x="402" y="307"/>
                    <a:pt x="399" y="306"/>
                  </a:cubicBezTo>
                  <a:cubicBezTo>
                    <a:pt x="396" y="306"/>
                    <a:pt x="387" y="307"/>
                    <a:pt x="384" y="305"/>
                  </a:cubicBezTo>
                  <a:cubicBezTo>
                    <a:pt x="381" y="303"/>
                    <a:pt x="383" y="302"/>
                    <a:pt x="387" y="302"/>
                  </a:cubicBezTo>
                  <a:cubicBezTo>
                    <a:pt x="390" y="302"/>
                    <a:pt x="391" y="301"/>
                    <a:pt x="389" y="299"/>
                  </a:cubicBezTo>
                  <a:cubicBezTo>
                    <a:pt x="387" y="296"/>
                    <a:pt x="392" y="293"/>
                    <a:pt x="392" y="291"/>
                  </a:cubicBezTo>
                  <a:cubicBezTo>
                    <a:pt x="392" y="289"/>
                    <a:pt x="379" y="294"/>
                    <a:pt x="377" y="296"/>
                  </a:cubicBezTo>
                  <a:cubicBezTo>
                    <a:pt x="374" y="297"/>
                    <a:pt x="377" y="301"/>
                    <a:pt x="374" y="302"/>
                  </a:cubicBezTo>
                  <a:cubicBezTo>
                    <a:pt x="372" y="303"/>
                    <a:pt x="372" y="300"/>
                    <a:pt x="369" y="299"/>
                  </a:cubicBezTo>
                  <a:cubicBezTo>
                    <a:pt x="367" y="298"/>
                    <a:pt x="347" y="302"/>
                    <a:pt x="344" y="307"/>
                  </a:cubicBezTo>
                  <a:cubicBezTo>
                    <a:pt x="340" y="311"/>
                    <a:pt x="333" y="311"/>
                    <a:pt x="333" y="313"/>
                  </a:cubicBezTo>
                  <a:cubicBezTo>
                    <a:pt x="333" y="316"/>
                    <a:pt x="324" y="315"/>
                    <a:pt x="320" y="317"/>
                  </a:cubicBezTo>
                  <a:cubicBezTo>
                    <a:pt x="317" y="319"/>
                    <a:pt x="319" y="326"/>
                    <a:pt x="318" y="329"/>
                  </a:cubicBezTo>
                  <a:cubicBezTo>
                    <a:pt x="317" y="332"/>
                    <a:pt x="303" y="331"/>
                    <a:pt x="299" y="331"/>
                  </a:cubicBezTo>
                  <a:cubicBezTo>
                    <a:pt x="295" y="332"/>
                    <a:pt x="293" y="323"/>
                    <a:pt x="290" y="323"/>
                  </a:cubicBezTo>
                  <a:cubicBezTo>
                    <a:pt x="286" y="322"/>
                    <a:pt x="288" y="318"/>
                    <a:pt x="289" y="316"/>
                  </a:cubicBezTo>
                  <a:cubicBezTo>
                    <a:pt x="290" y="314"/>
                    <a:pt x="293" y="315"/>
                    <a:pt x="297" y="313"/>
                  </a:cubicBezTo>
                  <a:cubicBezTo>
                    <a:pt x="301" y="310"/>
                    <a:pt x="306" y="314"/>
                    <a:pt x="307" y="312"/>
                  </a:cubicBezTo>
                  <a:cubicBezTo>
                    <a:pt x="309" y="310"/>
                    <a:pt x="301" y="306"/>
                    <a:pt x="300" y="301"/>
                  </a:cubicBezTo>
                  <a:cubicBezTo>
                    <a:pt x="300" y="297"/>
                    <a:pt x="291" y="296"/>
                    <a:pt x="286" y="297"/>
                  </a:cubicBezTo>
                  <a:cubicBezTo>
                    <a:pt x="281" y="299"/>
                    <a:pt x="276" y="298"/>
                    <a:pt x="272" y="296"/>
                  </a:cubicBezTo>
                  <a:cubicBezTo>
                    <a:pt x="269" y="294"/>
                    <a:pt x="269" y="299"/>
                    <a:pt x="274" y="300"/>
                  </a:cubicBezTo>
                  <a:cubicBezTo>
                    <a:pt x="279" y="302"/>
                    <a:pt x="277" y="306"/>
                    <a:pt x="277" y="308"/>
                  </a:cubicBezTo>
                  <a:cubicBezTo>
                    <a:pt x="278" y="311"/>
                    <a:pt x="276" y="316"/>
                    <a:pt x="273" y="321"/>
                  </a:cubicBezTo>
                  <a:cubicBezTo>
                    <a:pt x="270" y="325"/>
                    <a:pt x="272" y="325"/>
                    <a:pt x="277" y="325"/>
                  </a:cubicBezTo>
                  <a:cubicBezTo>
                    <a:pt x="281" y="324"/>
                    <a:pt x="281" y="330"/>
                    <a:pt x="281" y="335"/>
                  </a:cubicBezTo>
                  <a:cubicBezTo>
                    <a:pt x="281" y="339"/>
                    <a:pt x="277" y="340"/>
                    <a:pt x="277" y="343"/>
                  </a:cubicBezTo>
                  <a:cubicBezTo>
                    <a:pt x="277" y="346"/>
                    <a:pt x="274" y="342"/>
                    <a:pt x="273" y="343"/>
                  </a:cubicBezTo>
                  <a:cubicBezTo>
                    <a:pt x="271" y="344"/>
                    <a:pt x="270" y="342"/>
                    <a:pt x="269" y="340"/>
                  </a:cubicBezTo>
                  <a:cubicBezTo>
                    <a:pt x="269" y="337"/>
                    <a:pt x="262" y="339"/>
                    <a:pt x="258" y="338"/>
                  </a:cubicBezTo>
                  <a:cubicBezTo>
                    <a:pt x="254" y="337"/>
                    <a:pt x="253" y="338"/>
                    <a:pt x="251" y="341"/>
                  </a:cubicBezTo>
                  <a:cubicBezTo>
                    <a:pt x="249" y="344"/>
                    <a:pt x="244" y="345"/>
                    <a:pt x="241" y="345"/>
                  </a:cubicBezTo>
                  <a:cubicBezTo>
                    <a:pt x="238" y="346"/>
                    <a:pt x="233" y="351"/>
                    <a:pt x="230" y="353"/>
                  </a:cubicBezTo>
                  <a:cubicBezTo>
                    <a:pt x="227" y="355"/>
                    <a:pt x="226" y="359"/>
                    <a:pt x="231" y="363"/>
                  </a:cubicBezTo>
                  <a:cubicBezTo>
                    <a:pt x="235" y="367"/>
                    <a:pt x="236" y="370"/>
                    <a:pt x="235" y="372"/>
                  </a:cubicBezTo>
                  <a:cubicBezTo>
                    <a:pt x="235" y="374"/>
                    <a:pt x="224" y="373"/>
                    <a:pt x="222" y="371"/>
                  </a:cubicBezTo>
                  <a:cubicBezTo>
                    <a:pt x="220" y="369"/>
                    <a:pt x="213" y="368"/>
                    <a:pt x="210" y="368"/>
                  </a:cubicBezTo>
                  <a:cubicBezTo>
                    <a:pt x="208" y="369"/>
                    <a:pt x="201" y="361"/>
                    <a:pt x="197" y="361"/>
                  </a:cubicBezTo>
                  <a:cubicBezTo>
                    <a:pt x="194" y="361"/>
                    <a:pt x="192" y="365"/>
                    <a:pt x="190" y="367"/>
                  </a:cubicBezTo>
                  <a:cubicBezTo>
                    <a:pt x="189" y="369"/>
                    <a:pt x="192" y="370"/>
                    <a:pt x="194" y="374"/>
                  </a:cubicBezTo>
                  <a:cubicBezTo>
                    <a:pt x="195" y="377"/>
                    <a:pt x="202" y="377"/>
                    <a:pt x="205" y="377"/>
                  </a:cubicBezTo>
                  <a:cubicBezTo>
                    <a:pt x="208" y="377"/>
                    <a:pt x="207" y="382"/>
                    <a:pt x="206" y="384"/>
                  </a:cubicBezTo>
                  <a:cubicBezTo>
                    <a:pt x="205" y="386"/>
                    <a:pt x="199" y="388"/>
                    <a:pt x="197" y="386"/>
                  </a:cubicBezTo>
                  <a:cubicBezTo>
                    <a:pt x="196" y="383"/>
                    <a:pt x="189" y="386"/>
                    <a:pt x="188" y="383"/>
                  </a:cubicBezTo>
                  <a:cubicBezTo>
                    <a:pt x="188" y="380"/>
                    <a:pt x="183" y="376"/>
                    <a:pt x="178" y="377"/>
                  </a:cubicBezTo>
                  <a:cubicBezTo>
                    <a:pt x="173" y="378"/>
                    <a:pt x="172" y="375"/>
                    <a:pt x="172" y="371"/>
                  </a:cubicBezTo>
                  <a:cubicBezTo>
                    <a:pt x="173" y="367"/>
                    <a:pt x="169" y="364"/>
                    <a:pt x="170" y="362"/>
                  </a:cubicBezTo>
                  <a:cubicBezTo>
                    <a:pt x="170" y="361"/>
                    <a:pt x="167" y="357"/>
                    <a:pt x="170" y="355"/>
                  </a:cubicBezTo>
                  <a:cubicBezTo>
                    <a:pt x="173" y="353"/>
                    <a:pt x="171" y="350"/>
                    <a:pt x="171" y="348"/>
                  </a:cubicBezTo>
                  <a:cubicBezTo>
                    <a:pt x="171" y="345"/>
                    <a:pt x="166" y="342"/>
                    <a:pt x="162" y="342"/>
                  </a:cubicBezTo>
                  <a:cubicBezTo>
                    <a:pt x="158" y="342"/>
                    <a:pt x="159" y="337"/>
                    <a:pt x="155" y="337"/>
                  </a:cubicBezTo>
                  <a:cubicBezTo>
                    <a:pt x="152" y="336"/>
                    <a:pt x="145" y="330"/>
                    <a:pt x="144" y="327"/>
                  </a:cubicBezTo>
                  <a:cubicBezTo>
                    <a:pt x="144" y="325"/>
                    <a:pt x="138" y="325"/>
                    <a:pt x="140" y="324"/>
                  </a:cubicBezTo>
                  <a:cubicBezTo>
                    <a:pt x="142" y="323"/>
                    <a:pt x="146" y="324"/>
                    <a:pt x="149" y="327"/>
                  </a:cubicBezTo>
                  <a:cubicBezTo>
                    <a:pt x="152" y="330"/>
                    <a:pt x="157" y="333"/>
                    <a:pt x="165" y="334"/>
                  </a:cubicBezTo>
                  <a:cubicBezTo>
                    <a:pt x="173" y="335"/>
                    <a:pt x="176" y="338"/>
                    <a:pt x="185" y="340"/>
                  </a:cubicBezTo>
                  <a:cubicBezTo>
                    <a:pt x="193" y="341"/>
                    <a:pt x="198" y="342"/>
                    <a:pt x="211" y="344"/>
                  </a:cubicBezTo>
                  <a:cubicBezTo>
                    <a:pt x="223" y="346"/>
                    <a:pt x="240" y="333"/>
                    <a:pt x="244" y="330"/>
                  </a:cubicBezTo>
                  <a:cubicBezTo>
                    <a:pt x="247" y="326"/>
                    <a:pt x="243" y="319"/>
                    <a:pt x="243" y="317"/>
                  </a:cubicBezTo>
                  <a:cubicBezTo>
                    <a:pt x="243" y="314"/>
                    <a:pt x="237" y="314"/>
                    <a:pt x="236" y="312"/>
                  </a:cubicBezTo>
                  <a:cubicBezTo>
                    <a:pt x="235" y="310"/>
                    <a:pt x="232" y="306"/>
                    <a:pt x="227" y="306"/>
                  </a:cubicBezTo>
                  <a:cubicBezTo>
                    <a:pt x="222" y="306"/>
                    <a:pt x="221" y="300"/>
                    <a:pt x="217" y="301"/>
                  </a:cubicBezTo>
                  <a:cubicBezTo>
                    <a:pt x="214" y="301"/>
                    <a:pt x="211" y="299"/>
                    <a:pt x="201" y="292"/>
                  </a:cubicBezTo>
                  <a:cubicBezTo>
                    <a:pt x="191" y="286"/>
                    <a:pt x="177" y="281"/>
                    <a:pt x="175" y="282"/>
                  </a:cubicBezTo>
                  <a:cubicBezTo>
                    <a:pt x="172" y="283"/>
                    <a:pt x="170" y="284"/>
                    <a:pt x="169" y="281"/>
                  </a:cubicBezTo>
                  <a:cubicBezTo>
                    <a:pt x="167" y="279"/>
                    <a:pt x="163" y="279"/>
                    <a:pt x="161" y="281"/>
                  </a:cubicBezTo>
                  <a:cubicBezTo>
                    <a:pt x="158" y="283"/>
                    <a:pt x="155" y="279"/>
                    <a:pt x="150" y="281"/>
                  </a:cubicBezTo>
                  <a:cubicBezTo>
                    <a:pt x="145" y="282"/>
                    <a:pt x="143" y="278"/>
                    <a:pt x="144" y="277"/>
                  </a:cubicBezTo>
                  <a:cubicBezTo>
                    <a:pt x="145" y="275"/>
                    <a:pt x="153" y="277"/>
                    <a:pt x="152" y="274"/>
                  </a:cubicBezTo>
                  <a:cubicBezTo>
                    <a:pt x="152" y="272"/>
                    <a:pt x="149" y="274"/>
                    <a:pt x="145" y="271"/>
                  </a:cubicBezTo>
                  <a:cubicBezTo>
                    <a:pt x="140" y="268"/>
                    <a:pt x="138" y="270"/>
                    <a:pt x="137" y="273"/>
                  </a:cubicBezTo>
                  <a:cubicBezTo>
                    <a:pt x="136" y="275"/>
                    <a:pt x="132" y="275"/>
                    <a:pt x="130" y="272"/>
                  </a:cubicBezTo>
                  <a:cubicBezTo>
                    <a:pt x="130" y="272"/>
                    <a:pt x="129" y="272"/>
                    <a:pt x="129" y="272"/>
                  </a:cubicBezTo>
                  <a:cubicBezTo>
                    <a:pt x="128" y="276"/>
                    <a:pt x="126" y="276"/>
                    <a:pt x="123" y="276"/>
                  </a:cubicBezTo>
                  <a:cubicBezTo>
                    <a:pt x="120" y="275"/>
                    <a:pt x="117" y="280"/>
                    <a:pt x="114" y="280"/>
                  </a:cubicBezTo>
                  <a:cubicBezTo>
                    <a:pt x="111" y="280"/>
                    <a:pt x="107" y="284"/>
                    <a:pt x="106" y="287"/>
                  </a:cubicBezTo>
                  <a:cubicBezTo>
                    <a:pt x="106" y="290"/>
                    <a:pt x="102" y="288"/>
                    <a:pt x="102" y="290"/>
                  </a:cubicBezTo>
                  <a:cubicBezTo>
                    <a:pt x="102" y="292"/>
                    <a:pt x="102" y="294"/>
                    <a:pt x="100" y="296"/>
                  </a:cubicBezTo>
                  <a:cubicBezTo>
                    <a:pt x="99" y="298"/>
                    <a:pt x="100" y="299"/>
                    <a:pt x="102" y="303"/>
                  </a:cubicBezTo>
                  <a:cubicBezTo>
                    <a:pt x="104" y="306"/>
                    <a:pt x="107" y="306"/>
                    <a:pt x="109" y="307"/>
                  </a:cubicBezTo>
                  <a:cubicBezTo>
                    <a:pt x="111" y="308"/>
                    <a:pt x="117" y="313"/>
                    <a:pt x="117" y="315"/>
                  </a:cubicBezTo>
                  <a:cubicBezTo>
                    <a:pt x="117" y="317"/>
                    <a:pt x="112" y="322"/>
                    <a:pt x="110" y="323"/>
                  </a:cubicBezTo>
                  <a:cubicBezTo>
                    <a:pt x="108" y="325"/>
                    <a:pt x="105" y="328"/>
                    <a:pt x="107" y="330"/>
                  </a:cubicBezTo>
                  <a:cubicBezTo>
                    <a:pt x="108" y="332"/>
                    <a:pt x="114" y="340"/>
                    <a:pt x="117" y="347"/>
                  </a:cubicBezTo>
                  <a:cubicBezTo>
                    <a:pt x="121" y="354"/>
                    <a:pt x="116" y="351"/>
                    <a:pt x="114" y="354"/>
                  </a:cubicBezTo>
                  <a:cubicBezTo>
                    <a:pt x="111" y="357"/>
                    <a:pt x="115" y="360"/>
                    <a:pt x="115" y="362"/>
                  </a:cubicBezTo>
                  <a:cubicBezTo>
                    <a:pt x="116" y="364"/>
                    <a:pt x="112" y="364"/>
                    <a:pt x="113" y="366"/>
                  </a:cubicBezTo>
                  <a:cubicBezTo>
                    <a:pt x="113" y="367"/>
                    <a:pt x="118" y="368"/>
                    <a:pt x="118" y="369"/>
                  </a:cubicBezTo>
                  <a:cubicBezTo>
                    <a:pt x="119" y="371"/>
                    <a:pt x="115" y="372"/>
                    <a:pt x="117" y="375"/>
                  </a:cubicBezTo>
                  <a:cubicBezTo>
                    <a:pt x="118" y="378"/>
                    <a:pt x="122" y="378"/>
                    <a:pt x="123" y="381"/>
                  </a:cubicBezTo>
                  <a:cubicBezTo>
                    <a:pt x="123" y="384"/>
                    <a:pt x="115" y="385"/>
                    <a:pt x="116" y="387"/>
                  </a:cubicBezTo>
                  <a:cubicBezTo>
                    <a:pt x="116" y="390"/>
                    <a:pt x="126" y="393"/>
                    <a:pt x="130" y="398"/>
                  </a:cubicBezTo>
                  <a:cubicBezTo>
                    <a:pt x="134" y="403"/>
                    <a:pt x="134" y="405"/>
                    <a:pt x="133" y="407"/>
                  </a:cubicBezTo>
                  <a:cubicBezTo>
                    <a:pt x="131" y="413"/>
                    <a:pt x="119" y="417"/>
                    <a:pt x="116" y="423"/>
                  </a:cubicBezTo>
                  <a:cubicBezTo>
                    <a:pt x="114" y="429"/>
                    <a:pt x="104" y="433"/>
                    <a:pt x="99" y="437"/>
                  </a:cubicBezTo>
                  <a:cubicBezTo>
                    <a:pt x="97" y="439"/>
                    <a:pt x="95" y="442"/>
                    <a:pt x="94" y="444"/>
                  </a:cubicBezTo>
                  <a:cubicBezTo>
                    <a:pt x="96" y="444"/>
                    <a:pt x="97" y="443"/>
                    <a:pt x="98" y="442"/>
                  </a:cubicBezTo>
                  <a:cubicBezTo>
                    <a:pt x="101" y="441"/>
                    <a:pt x="103" y="448"/>
                    <a:pt x="106" y="450"/>
                  </a:cubicBezTo>
                  <a:cubicBezTo>
                    <a:pt x="108" y="452"/>
                    <a:pt x="114" y="450"/>
                    <a:pt x="115" y="452"/>
                  </a:cubicBezTo>
                  <a:cubicBezTo>
                    <a:pt x="117" y="454"/>
                    <a:pt x="114" y="454"/>
                    <a:pt x="110" y="453"/>
                  </a:cubicBezTo>
                  <a:cubicBezTo>
                    <a:pt x="106" y="453"/>
                    <a:pt x="105" y="455"/>
                    <a:pt x="99" y="457"/>
                  </a:cubicBezTo>
                  <a:cubicBezTo>
                    <a:pt x="95" y="459"/>
                    <a:pt x="95" y="460"/>
                    <a:pt x="94" y="461"/>
                  </a:cubicBezTo>
                  <a:cubicBezTo>
                    <a:pt x="96" y="465"/>
                    <a:pt x="93" y="466"/>
                    <a:pt x="91" y="469"/>
                  </a:cubicBezTo>
                  <a:cubicBezTo>
                    <a:pt x="90" y="472"/>
                    <a:pt x="88" y="473"/>
                    <a:pt x="88" y="475"/>
                  </a:cubicBezTo>
                  <a:cubicBezTo>
                    <a:pt x="87" y="477"/>
                    <a:pt x="88" y="478"/>
                    <a:pt x="88" y="481"/>
                  </a:cubicBezTo>
                  <a:cubicBezTo>
                    <a:pt x="89" y="484"/>
                    <a:pt x="89" y="485"/>
                    <a:pt x="91" y="487"/>
                  </a:cubicBezTo>
                  <a:cubicBezTo>
                    <a:pt x="93" y="490"/>
                    <a:pt x="89" y="490"/>
                    <a:pt x="88" y="491"/>
                  </a:cubicBezTo>
                  <a:cubicBezTo>
                    <a:pt x="86" y="492"/>
                    <a:pt x="87" y="495"/>
                    <a:pt x="89" y="497"/>
                  </a:cubicBezTo>
                  <a:cubicBezTo>
                    <a:pt x="91" y="499"/>
                    <a:pt x="91" y="501"/>
                    <a:pt x="91" y="503"/>
                  </a:cubicBezTo>
                  <a:cubicBezTo>
                    <a:pt x="90" y="505"/>
                    <a:pt x="92" y="508"/>
                    <a:pt x="94" y="510"/>
                  </a:cubicBezTo>
                  <a:cubicBezTo>
                    <a:pt x="96" y="511"/>
                    <a:pt x="96" y="516"/>
                    <a:pt x="97" y="517"/>
                  </a:cubicBezTo>
                  <a:cubicBezTo>
                    <a:pt x="99" y="519"/>
                    <a:pt x="100" y="520"/>
                    <a:pt x="103" y="519"/>
                  </a:cubicBezTo>
                  <a:cubicBezTo>
                    <a:pt x="106" y="518"/>
                    <a:pt x="108" y="520"/>
                    <a:pt x="109" y="522"/>
                  </a:cubicBezTo>
                  <a:cubicBezTo>
                    <a:pt x="110" y="524"/>
                    <a:pt x="112" y="523"/>
                    <a:pt x="115" y="522"/>
                  </a:cubicBezTo>
                  <a:cubicBezTo>
                    <a:pt x="118" y="521"/>
                    <a:pt x="124" y="524"/>
                    <a:pt x="125" y="525"/>
                  </a:cubicBezTo>
                  <a:cubicBezTo>
                    <a:pt x="127" y="526"/>
                    <a:pt x="126" y="530"/>
                    <a:pt x="126" y="533"/>
                  </a:cubicBezTo>
                  <a:cubicBezTo>
                    <a:pt x="127" y="535"/>
                    <a:pt x="125" y="539"/>
                    <a:pt x="128" y="541"/>
                  </a:cubicBezTo>
                  <a:cubicBezTo>
                    <a:pt x="130" y="542"/>
                    <a:pt x="130" y="546"/>
                    <a:pt x="133" y="548"/>
                  </a:cubicBezTo>
                  <a:cubicBezTo>
                    <a:pt x="136" y="549"/>
                    <a:pt x="137" y="553"/>
                    <a:pt x="139" y="554"/>
                  </a:cubicBezTo>
                  <a:cubicBezTo>
                    <a:pt x="141" y="554"/>
                    <a:pt x="145" y="557"/>
                    <a:pt x="146" y="560"/>
                  </a:cubicBezTo>
                  <a:cubicBezTo>
                    <a:pt x="146" y="562"/>
                    <a:pt x="142" y="564"/>
                    <a:pt x="140" y="565"/>
                  </a:cubicBezTo>
                  <a:cubicBezTo>
                    <a:pt x="138" y="566"/>
                    <a:pt x="133" y="562"/>
                    <a:pt x="132" y="564"/>
                  </a:cubicBezTo>
                  <a:cubicBezTo>
                    <a:pt x="130" y="565"/>
                    <a:pt x="132" y="569"/>
                    <a:pt x="134" y="574"/>
                  </a:cubicBezTo>
                  <a:cubicBezTo>
                    <a:pt x="135" y="580"/>
                    <a:pt x="136" y="580"/>
                    <a:pt x="138" y="580"/>
                  </a:cubicBezTo>
                  <a:cubicBezTo>
                    <a:pt x="141" y="580"/>
                    <a:pt x="142" y="578"/>
                    <a:pt x="144" y="577"/>
                  </a:cubicBezTo>
                  <a:cubicBezTo>
                    <a:pt x="145" y="576"/>
                    <a:pt x="149" y="578"/>
                    <a:pt x="151" y="577"/>
                  </a:cubicBezTo>
                  <a:cubicBezTo>
                    <a:pt x="153" y="576"/>
                    <a:pt x="159" y="576"/>
                    <a:pt x="160" y="578"/>
                  </a:cubicBezTo>
                  <a:cubicBezTo>
                    <a:pt x="162" y="580"/>
                    <a:pt x="163" y="585"/>
                    <a:pt x="162" y="587"/>
                  </a:cubicBezTo>
                  <a:cubicBezTo>
                    <a:pt x="161" y="588"/>
                    <a:pt x="163" y="590"/>
                    <a:pt x="164" y="593"/>
                  </a:cubicBezTo>
                  <a:cubicBezTo>
                    <a:pt x="166" y="595"/>
                    <a:pt x="171" y="594"/>
                    <a:pt x="173" y="595"/>
                  </a:cubicBezTo>
                  <a:cubicBezTo>
                    <a:pt x="174" y="596"/>
                    <a:pt x="178" y="601"/>
                    <a:pt x="178" y="604"/>
                  </a:cubicBezTo>
                  <a:cubicBezTo>
                    <a:pt x="177" y="606"/>
                    <a:pt x="180" y="607"/>
                    <a:pt x="182" y="606"/>
                  </a:cubicBezTo>
                  <a:cubicBezTo>
                    <a:pt x="184" y="605"/>
                    <a:pt x="185" y="607"/>
                    <a:pt x="187" y="608"/>
                  </a:cubicBezTo>
                  <a:cubicBezTo>
                    <a:pt x="189" y="610"/>
                    <a:pt x="191" y="609"/>
                    <a:pt x="193" y="608"/>
                  </a:cubicBezTo>
                  <a:cubicBezTo>
                    <a:pt x="195" y="607"/>
                    <a:pt x="198" y="606"/>
                    <a:pt x="199" y="607"/>
                  </a:cubicBezTo>
                  <a:cubicBezTo>
                    <a:pt x="200" y="609"/>
                    <a:pt x="204" y="612"/>
                    <a:pt x="204" y="613"/>
                  </a:cubicBezTo>
                  <a:cubicBezTo>
                    <a:pt x="204" y="614"/>
                    <a:pt x="211" y="613"/>
                    <a:pt x="214" y="615"/>
                  </a:cubicBezTo>
                  <a:cubicBezTo>
                    <a:pt x="217" y="616"/>
                    <a:pt x="220" y="616"/>
                    <a:pt x="223" y="617"/>
                  </a:cubicBezTo>
                  <a:cubicBezTo>
                    <a:pt x="226" y="619"/>
                    <a:pt x="229" y="619"/>
                    <a:pt x="230" y="621"/>
                  </a:cubicBezTo>
                  <a:cubicBezTo>
                    <a:pt x="230" y="623"/>
                    <a:pt x="226" y="625"/>
                    <a:pt x="226" y="626"/>
                  </a:cubicBezTo>
                  <a:cubicBezTo>
                    <a:pt x="226" y="627"/>
                    <a:pt x="229" y="628"/>
                    <a:pt x="229" y="629"/>
                  </a:cubicBezTo>
                  <a:cubicBezTo>
                    <a:pt x="229" y="631"/>
                    <a:pt x="226" y="631"/>
                    <a:pt x="225" y="632"/>
                  </a:cubicBezTo>
                  <a:cubicBezTo>
                    <a:pt x="225" y="633"/>
                    <a:pt x="227" y="635"/>
                    <a:pt x="228" y="636"/>
                  </a:cubicBezTo>
                  <a:cubicBezTo>
                    <a:pt x="228" y="638"/>
                    <a:pt x="226" y="642"/>
                    <a:pt x="226" y="643"/>
                  </a:cubicBezTo>
                  <a:cubicBezTo>
                    <a:pt x="226" y="644"/>
                    <a:pt x="218" y="643"/>
                    <a:pt x="216" y="643"/>
                  </a:cubicBezTo>
                  <a:cubicBezTo>
                    <a:pt x="215" y="643"/>
                    <a:pt x="209" y="649"/>
                    <a:pt x="208" y="649"/>
                  </a:cubicBezTo>
                  <a:cubicBezTo>
                    <a:pt x="206" y="649"/>
                    <a:pt x="207" y="652"/>
                    <a:pt x="207" y="654"/>
                  </a:cubicBezTo>
                  <a:cubicBezTo>
                    <a:pt x="213" y="653"/>
                    <a:pt x="218" y="653"/>
                    <a:pt x="219" y="654"/>
                  </a:cubicBezTo>
                  <a:cubicBezTo>
                    <a:pt x="220" y="656"/>
                    <a:pt x="207" y="661"/>
                    <a:pt x="205" y="662"/>
                  </a:cubicBezTo>
                  <a:cubicBezTo>
                    <a:pt x="203" y="663"/>
                    <a:pt x="209" y="666"/>
                    <a:pt x="209" y="668"/>
                  </a:cubicBezTo>
                  <a:cubicBezTo>
                    <a:pt x="209" y="670"/>
                    <a:pt x="202" y="671"/>
                    <a:pt x="203" y="675"/>
                  </a:cubicBezTo>
                  <a:cubicBezTo>
                    <a:pt x="203" y="679"/>
                    <a:pt x="200" y="680"/>
                    <a:pt x="196" y="680"/>
                  </a:cubicBezTo>
                  <a:cubicBezTo>
                    <a:pt x="193" y="680"/>
                    <a:pt x="192" y="682"/>
                    <a:pt x="193" y="682"/>
                  </a:cubicBezTo>
                  <a:cubicBezTo>
                    <a:pt x="195" y="683"/>
                    <a:pt x="195" y="688"/>
                    <a:pt x="202" y="690"/>
                  </a:cubicBezTo>
                  <a:cubicBezTo>
                    <a:pt x="209" y="691"/>
                    <a:pt x="217" y="698"/>
                    <a:pt x="223" y="705"/>
                  </a:cubicBezTo>
                  <a:cubicBezTo>
                    <a:pt x="224" y="706"/>
                    <a:pt x="225" y="706"/>
                    <a:pt x="226" y="707"/>
                  </a:cubicBezTo>
                  <a:cubicBezTo>
                    <a:pt x="228" y="706"/>
                    <a:pt x="229" y="705"/>
                    <a:pt x="230" y="705"/>
                  </a:cubicBezTo>
                  <a:cubicBezTo>
                    <a:pt x="234" y="705"/>
                    <a:pt x="240" y="707"/>
                    <a:pt x="244" y="709"/>
                  </a:cubicBezTo>
                  <a:cubicBezTo>
                    <a:pt x="247" y="712"/>
                    <a:pt x="260" y="709"/>
                    <a:pt x="261" y="711"/>
                  </a:cubicBezTo>
                  <a:cubicBezTo>
                    <a:pt x="263" y="713"/>
                    <a:pt x="266" y="715"/>
                    <a:pt x="268" y="715"/>
                  </a:cubicBezTo>
                  <a:cubicBezTo>
                    <a:pt x="271" y="715"/>
                    <a:pt x="273" y="720"/>
                    <a:pt x="275" y="719"/>
                  </a:cubicBezTo>
                  <a:cubicBezTo>
                    <a:pt x="277" y="717"/>
                    <a:pt x="285" y="717"/>
                    <a:pt x="287" y="717"/>
                  </a:cubicBezTo>
                  <a:cubicBezTo>
                    <a:pt x="289" y="717"/>
                    <a:pt x="289" y="719"/>
                    <a:pt x="291" y="719"/>
                  </a:cubicBezTo>
                  <a:cubicBezTo>
                    <a:pt x="293" y="719"/>
                    <a:pt x="293" y="726"/>
                    <a:pt x="294" y="726"/>
                  </a:cubicBezTo>
                  <a:cubicBezTo>
                    <a:pt x="296" y="725"/>
                    <a:pt x="301" y="730"/>
                    <a:pt x="305" y="731"/>
                  </a:cubicBezTo>
                  <a:cubicBezTo>
                    <a:pt x="308" y="731"/>
                    <a:pt x="312" y="737"/>
                    <a:pt x="313" y="737"/>
                  </a:cubicBezTo>
                  <a:cubicBezTo>
                    <a:pt x="315" y="736"/>
                    <a:pt x="317" y="739"/>
                    <a:pt x="318" y="737"/>
                  </a:cubicBezTo>
                  <a:cubicBezTo>
                    <a:pt x="319" y="734"/>
                    <a:pt x="324" y="735"/>
                    <a:pt x="326" y="731"/>
                  </a:cubicBezTo>
                  <a:cubicBezTo>
                    <a:pt x="319" y="723"/>
                    <a:pt x="312" y="715"/>
                    <a:pt x="313" y="712"/>
                  </a:cubicBezTo>
                  <a:cubicBezTo>
                    <a:pt x="313" y="706"/>
                    <a:pt x="315" y="702"/>
                    <a:pt x="308" y="696"/>
                  </a:cubicBezTo>
                  <a:cubicBezTo>
                    <a:pt x="301" y="690"/>
                    <a:pt x="309" y="686"/>
                    <a:pt x="314" y="680"/>
                  </a:cubicBezTo>
                  <a:cubicBezTo>
                    <a:pt x="318" y="674"/>
                    <a:pt x="328" y="672"/>
                    <a:pt x="334" y="668"/>
                  </a:cubicBezTo>
                  <a:cubicBezTo>
                    <a:pt x="333" y="667"/>
                    <a:pt x="332" y="666"/>
                    <a:pt x="330" y="666"/>
                  </a:cubicBezTo>
                  <a:cubicBezTo>
                    <a:pt x="326" y="664"/>
                    <a:pt x="324" y="662"/>
                    <a:pt x="328" y="661"/>
                  </a:cubicBezTo>
                  <a:cubicBezTo>
                    <a:pt x="331" y="660"/>
                    <a:pt x="330" y="658"/>
                    <a:pt x="326" y="654"/>
                  </a:cubicBezTo>
                  <a:cubicBezTo>
                    <a:pt x="323" y="650"/>
                    <a:pt x="321" y="646"/>
                    <a:pt x="319" y="646"/>
                  </a:cubicBezTo>
                  <a:cubicBezTo>
                    <a:pt x="317" y="646"/>
                    <a:pt x="314" y="645"/>
                    <a:pt x="311" y="646"/>
                  </a:cubicBezTo>
                  <a:cubicBezTo>
                    <a:pt x="308" y="647"/>
                    <a:pt x="309" y="644"/>
                    <a:pt x="309" y="640"/>
                  </a:cubicBezTo>
                  <a:cubicBezTo>
                    <a:pt x="310" y="637"/>
                    <a:pt x="304" y="637"/>
                    <a:pt x="303" y="636"/>
                  </a:cubicBezTo>
                  <a:cubicBezTo>
                    <a:pt x="302" y="634"/>
                    <a:pt x="304" y="629"/>
                    <a:pt x="305" y="629"/>
                  </a:cubicBezTo>
                  <a:cubicBezTo>
                    <a:pt x="306" y="628"/>
                    <a:pt x="309" y="627"/>
                    <a:pt x="309" y="625"/>
                  </a:cubicBezTo>
                  <a:cubicBezTo>
                    <a:pt x="309" y="624"/>
                    <a:pt x="304" y="623"/>
                    <a:pt x="306" y="620"/>
                  </a:cubicBezTo>
                  <a:cubicBezTo>
                    <a:pt x="308" y="616"/>
                    <a:pt x="312" y="616"/>
                    <a:pt x="312" y="613"/>
                  </a:cubicBezTo>
                  <a:cubicBezTo>
                    <a:pt x="312" y="609"/>
                    <a:pt x="315" y="606"/>
                    <a:pt x="318" y="609"/>
                  </a:cubicBezTo>
                  <a:cubicBezTo>
                    <a:pt x="322" y="611"/>
                    <a:pt x="323" y="618"/>
                    <a:pt x="327" y="616"/>
                  </a:cubicBezTo>
                  <a:cubicBezTo>
                    <a:pt x="331" y="615"/>
                    <a:pt x="329" y="611"/>
                    <a:pt x="328" y="609"/>
                  </a:cubicBezTo>
                  <a:cubicBezTo>
                    <a:pt x="328" y="607"/>
                    <a:pt x="327" y="604"/>
                    <a:pt x="331" y="603"/>
                  </a:cubicBezTo>
                  <a:cubicBezTo>
                    <a:pt x="336" y="602"/>
                    <a:pt x="334" y="598"/>
                    <a:pt x="337" y="598"/>
                  </a:cubicBezTo>
                  <a:cubicBezTo>
                    <a:pt x="341" y="598"/>
                    <a:pt x="347" y="593"/>
                    <a:pt x="349" y="592"/>
                  </a:cubicBezTo>
                  <a:cubicBezTo>
                    <a:pt x="351" y="591"/>
                    <a:pt x="356" y="589"/>
                    <a:pt x="358" y="590"/>
                  </a:cubicBezTo>
                  <a:cubicBezTo>
                    <a:pt x="360" y="591"/>
                    <a:pt x="362" y="593"/>
                    <a:pt x="364" y="590"/>
                  </a:cubicBezTo>
                  <a:cubicBezTo>
                    <a:pt x="365" y="586"/>
                    <a:pt x="371" y="588"/>
                    <a:pt x="372" y="590"/>
                  </a:cubicBezTo>
                  <a:cubicBezTo>
                    <a:pt x="372" y="592"/>
                    <a:pt x="382" y="592"/>
                    <a:pt x="385" y="594"/>
                  </a:cubicBezTo>
                  <a:cubicBezTo>
                    <a:pt x="388" y="596"/>
                    <a:pt x="394" y="600"/>
                    <a:pt x="394" y="602"/>
                  </a:cubicBezTo>
                  <a:cubicBezTo>
                    <a:pt x="394" y="604"/>
                    <a:pt x="397" y="607"/>
                    <a:pt x="397" y="603"/>
                  </a:cubicBezTo>
                  <a:cubicBezTo>
                    <a:pt x="397" y="600"/>
                    <a:pt x="400" y="601"/>
                    <a:pt x="404" y="603"/>
                  </a:cubicBezTo>
                  <a:cubicBezTo>
                    <a:pt x="408" y="606"/>
                    <a:pt x="413" y="605"/>
                    <a:pt x="414" y="602"/>
                  </a:cubicBezTo>
                  <a:cubicBezTo>
                    <a:pt x="415" y="600"/>
                    <a:pt x="423" y="597"/>
                    <a:pt x="425" y="599"/>
                  </a:cubicBezTo>
                  <a:cubicBezTo>
                    <a:pt x="428" y="601"/>
                    <a:pt x="429" y="602"/>
                    <a:pt x="432" y="599"/>
                  </a:cubicBezTo>
                  <a:cubicBezTo>
                    <a:pt x="435" y="596"/>
                    <a:pt x="442" y="597"/>
                    <a:pt x="443" y="600"/>
                  </a:cubicBezTo>
                  <a:cubicBezTo>
                    <a:pt x="444" y="603"/>
                    <a:pt x="447" y="603"/>
                    <a:pt x="450" y="603"/>
                  </a:cubicBezTo>
                  <a:cubicBezTo>
                    <a:pt x="453" y="603"/>
                    <a:pt x="454" y="608"/>
                    <a:pt x="456" y="607"/>
                  </a:cubicBezTo>
                  <a:cubicBezTo>
                    <a:pt x="458" y="606"/>
                    <a:pt x="457" y="601"/>
                    <a:pt x="460" y="601"/>
                  </a:cubicBezTo>
                  <a:cubicBezTo>
                    <a:pt x="462" y="602"/>
                    <a:pt x="464" y="605"/>
                    <a:pt x="468" y="605"/>
                  </a:cubicBezTo>
                  <a:cubicBezTo>
                    <a:pt x="472" y="605"/>
                    <a:pt x="475" y="604"/>
                    <a:pt x="475" y="601"/>
                  </a:cubicBezTo>
                  <a:cubicBezTo>
                    <a:pt x="475" y="598"/>
                    <a:pt x="475" y="593"/>
                    <a:pt x="472" y="593"/>
                  </a:cubicBezTo>
                  <a:cubicBezTo>
                    <a:pt x="470" y="593"/>
                    <a:pt x="467" y="590"/>
                    <a:pt x="464" y="590"/>
                  </a:cubicBezTo>
                  <a:cubicBezTo>
                    <a:pt x="461" y="590"/>
                    <a:pt x="458" y="585"/>
                    <a:pt x="461" y="584"/>
                  </a:cubicBezTo>
                  <a:cubicBezTo>
                    <a:pt x="464" y="583"/>
                    <a:pt x="469" y="581"/>
                    <a:pt x="468" y="578"/>
                  </a:cubicBezTo>
                  <a:cubicBezTo>
                    <a:pt x="467" y="576"/>
                    <a:pt x="466" y="571"/>
                    <a:pt x="470" y="570"/>
                  </a:cubicBezTo>
                  <a:cubicBezTo>
                    <a:pt x="474" y="570"/>
                    <a:pt x="483" y="570"/>
                    <a:pt x="482" y="568"/>
                  </a:cubicBezTo>
                  <a:cubicBezTo>
                    <a:pt x="482" y="567"/>
                    <a:pt x="474" y="566"/>
                    <a:pt x="472" y="563"/>
                  </a:cubicBezTo>
                  <a:cubicBezTo>
                    <a:pt x="471" y="561"/>
                    <a:pt x="470" y="555"/>
                    <a:pt x="472" y="554"/>
                  </a:cubicBezTo>
                  <a:cubicBezTo>
                    <a:pt x="473" y="553"/>
                    <a:pt x="478" y="554"/>
                    <a:pt x="481" y="553"/>
                  </a:cubicBezTo>
                  <a:cubicBezTo>
                    <a:pt x="484" y="552"/>
                    <a:pt x="491" y="555"/>
                    <a:pt x="495" y="552"/>
                  </a:cubicBezTo>
                  <a:cubicBezTo>
                    <a:pt x="499" y="549"/>
                    <a:pt x="507" y="548"/>
                    <a:pt x="512" y="548"/>
                  </a:cubicBezTo>
                  <a:cubicBezTo>
                    <a:pt x="516" y="548"/>
                    <a:pt x="520" y="545"/>
                    <a:pt x="523" y="545"/>
                  </a:cubicBezTo>
                  <a:cubicBezTo>
                    <a:pt x="527" y="544"/>
                    <a:pt x="537" y="543"/>
                    <a:pt x="539" y="542"/>
                  </a:cubicBezTo>
                  <a:cubicBezTo>
                    <a:pt x="542" y="541"/>
                    <a:pt x="555" y="539"/>
                    <a:pt x="556" y="536"/>
                  </a:cubicBezTo>
                  <a:cubicBezTo>
                    <a:pt x="556" y="534"/>
                    <a:pt x="567" y="532"/>
                    <a:pt x="570" y="533"/>
                  </a:cubicBezTo>
                  <a:cubicBezTo>
                    <a:pt x="573" y="534"/>
                    <a:pt x="576" y="535"/>
                    <a:pt x="579" y="534"/>
                  </a:cubicBezTo>
                  <a:cubicBezTo>
                    <a:pt x="581" y="533"/>
                    <a:pt x="586" y="536"/>
                    <a:pt x="586" y="539"/>
                  </a:cubicBezTo>
                  <a:cubicBezTo>
                    <a:pt x="585" y="541"/>
                    <a:pt x="588" y="544"/>
                    <a:pt x="588" y="547"/>
                  </a:cubicBezTo>
                  <a:cubicBezTo>
                    <a:pt x="588" y="549"/>
                    <a:pt x="585" y="550"/>
                    <a:pt x="587" y="551"/>
                  </a:cubicBezTo>
                  <a:cubicBezTo>
                    <a:pt x="588" y="553"/>
                    <a:pt x="595" y="552"/>
                    <a:pt x="597" y="550"/>
                  </a:cubicBezTo>
                  <a:cubicBezTo>
                    <a:pt x="599" y="547"/>
                    <a:pt x="601" y="551"/>
                    <a:pt x="601" y="552"/>
                  </a:cubicBezTo>
                  <a:cubicBezTo>
                    <a:pt x="601" y="554"/>
                    <a:pt x="604" y="555"/>
                    <a:pt x="604" y="553"/>
                  </a:cubicBezTo>
                  <a:cubicBezTo>
                    <a:pt x="604" y="551"/>
                    <a:pt x="608" y="552"/>
                    <a:pt x="610" y="554"/>
                  </a:cubicBezTo>
                  <a:cubicBezTo>
                    <a:pt x="611" y="555"/>
                    <a:pt x="616" y="552"/>
                    <a:pt x="616" y="555"/>
                  </a:cubicBezTo>
                  <a:cubicBezTo>
                    <a:pt x="616" y="557"/>
                    <a:pt x="609" y="559"/>
                    <a:pt x="612" y="562"/>
                  </a:cubicBezTo>
                  <a:cubicBezTo>
                    <a:pt x="615" y="565"/>
                    <a:pt x="616" y="559"/>
                    <a:pt x="620" y="560"/>
                  </a:cubicBezTo>
                  <a:cubicBezTo>
                    <a:pt x="624" y="561"/>
                    <a:pt x="629" y="556"/>
                    <a:pt x="632" y="555"/>
                  </a:cubicBezTo>
                  <a:cubicBezTo>
                    <a:pt x="636" y="554"/>
                    <a:pt x="640" y="551"/>
                    <a:pt x="643" y="549"/>
                  </a:cubicBezTo>
                  <a:cubicBezTo>
                    <a:pt x="646" y="547"/>
                    <a:pt x="652" y="548"/>
                    <a:pt x="650" y="550"/>
                  </a:cubicBezTo>
                  <a:cubicBezTo>
                    <a:pt x="648" y="552"/>
                    <a:pt x="646" y="556"/>
                    <a:pt x="653" y="558"/>
                  </a:cubicBezTo>
                  <a:cubicBezTo>
                    <a:pt x="661" y="561"/>
                    <a:pt x="669" y="576"/>
                    <a:pt x="674" y="583"/>
                  </a:cubicBezTo>
                  <a:cubicBezTo>
                    <a:pt x="679" y="590"/>
                    <a:pt x="683" y="603"/>
                    <a:pt x="686" y="603"/>
                  </a:cubicBezTo>
                  <a:cubicBezTo>
                    <a:pt x="688" y="603"/>
                    <a:pt x="689" y="597"/>
                    <a:pt x="692" y="596"/>
                  </a:cubicBezTo>
                  <a:cubicBezTo>
                    <a:pt x="696" y="595"/>
                    <a:pt x="698" y="601"/>
                    <a:pt x="701" y="602"/>
                  </a:cubicBezTo>
                  <a:cubicBezTo>
                    <a:pt x="705" y="603"/>
                    <a:pt x="709" y="605"/>
                    <a:pt x="712" y="604"/>
                  </a:cubicBezTo>
                  <a:cubicBezTo>
                    <a:pt x="715" y="603"/>
                    <a:pt x="721" y="599"/>
                    <a:pt x="723" y="601"/>
                  </a:cubicBezTo>
                  <a:cubicBezTo>
                    <a:pt x="726" y="602"/>
                    <a:pt x="729" y="602"/>
                    <a:pt x="731" y="607"/>
                  </a:cubicBezTo>
                  <a:cubicBezTo>
                    <a:pt x="733" y="611"/>
                    <a:pt x="736" y="612"/>
                    <a:pt x="738" y="612"/>
                  </a:cubicBezTo>
                  <a:cubicBezTo>
                    <a:pt x="740" y="612"/>
                    <a:pt x="740" y="615"/>
                    <a:pt x="740" y="617"/>
                  </a:cubicBezTo>
                  <a:cubicBezTo>
                    <a:pt x="740" y="619"/>
                    <a:pt x="744" y="621"/>
                    <a:pt x="746" y="621"/>
                  </a:cubicBezTo>
                  <a:cubicBezTo>
                    <a:pt x="748" y="621"/>
                    <a:pt x="753" y="621"/>
                    <a:pt x="755" y="620"/>
                  </a:cubicBezTo>
                  <a:cubicBezTo>
                    <a:pt x="756" y="619"/>
                    <a:pt x="758" y="618"/>
                    <a:pt x="759" y="620"/>
                  </a:cubicBezTo>
                  <a:cubicBezTo>
                    <a:pt x="759" y="622"/>
                    <a:pt x="762" y="626"/>
                    <a:pt x="764" y="626"/>
                  </a:cubicBezTo>
                  <a:cubicBezTo>
                    <a:pt x="766" y="626"/>
                    <a:pt x="770" y="628"/>
                    <a:pt x="770" y="626"/>
                  </a:cubicBezTo>
                  <a:cubicBezTo>
                    <a:pt x="771" y="624"/>
                    <a:pt x="776" y="623"/>
                    <a:pt x="778" y="623"/>
                  </a:cubicBezTo>
                  <a:cubicBezTo>
                    <a:pt x="780" y="623"/>
                    <a:pt x="787" y="621"/>
                    <a:pt x="788" y="618"/>
                  </a:cubicBezTo>
                  <a:cubicBezTo>
                    <a:pt x="790" y="615"/>
                    <a:pt x="795" y="615"/>
                    <a:pt x="797" y="613"/>
                  </a:cubicBezTo>
                  <a:cubicBezTo>
                    <a:pt x="799" y="611"/>
                    <a:pt x="803" y="610"/>
                    <a:pt x="804" y="608"/>
                  </a:cubicBezTo>
                  <a:cubicBezTo>
                    <a:pt x="805" y="606"/>
                    <a:pt x="811" y="607"/>
                    <a:pt x="812" y="605"/>
                  </a:cubicBezTo>
                  <a:cubicBezTo>
                    <a:pt x="813" y="603"/>
                    <a:pt x="818" y="603"/>
                    <a:pt x="820" y="604"/>
                  </a:cubicBezTo>
                  <a:cubicBezTo>
                    <a:pt x="822" y="604"/>
                    <a:pt x="834" y="607"/>
                    <a:pt x="836" y="606"/>
                  </a:cubicBezTo>
                  <a:cubicBezTo>
                    <a:pt x="837" y="606"/>
                    <a:pt x="838" y="612"/>
                    <a:pt x="839" y="613"/>
                  </a:cubicBezTo>
                  <a:cubicBezTo>
                    <a:pt x="841" y="613"/>
                    <a:pt x="847" y="618"/>
                    <a:pt x="849" y="616"/>
                  </a:cubicBezTo>
                  <a:cubicBezTo>
                    <a:pt x="850" y="615"/>
                    <a:pt x="854" y="614"/>
                    <a:pt x="858" y="616"/>
                  </a:cubicBezTo>
                  <a:cubicBezTo>
                    <a:pt x="861" y="618"/>
                    <a:pt x="864" y="620"/>
                    <a:pt x="866" y="618"/>
                  </a:cubicBezTo>
                  <a:cubicBezTo>
                    <a:pt x="867" y="616"/>
                    <a:pt x="874" y="615"/>
                    <a:pt x="875" y="613"/>
                  </a:cubicBezTo>
                  <a:cubicBezTo>
                    <a:pt x="876" y="612"/>
                    <a:pt x="877" y="608"/>
                    <a:pt x="875" y="607"/>
                  </a:cubicBezTo>
                  <a:cubicBezTo>
                    <a:pt x="874" y="605"/>
                    <a:pt x="872" y="600"/>
                    <a:pt x="871" y="597"/>
                  </a:cubicBezTo>
                  <a:cubicBezTo>
                    <a:pt x="871" y="595"/>
                    <a:pt x="875" y="594"/>
                    <a:pt x="876" y="592"/>
                  </a:cubicBezTo>
                  <a:cubicBezTo>
                    <a:pt x="877" y="589"/>
                    <a:pt x="881" y="589"/>
                    <a:pt x="882" y="588"/>
                  </a:cubicBezTo>
                  <a:cubicBezTo>
                    <a:pt x="883" y="586"/>
                    <a:pt x="884" y="583"/>
                    <a:pt x="886" y="584"/>
                  </a:cubicBezTo>
                  <a:cubicBezTo>
                    <a:pt x="888" y="585"/>
                    <a:pt x="893" y="586"/>
                    <a:pt x="894" y="587"/>
                  </a:cubicBezTo>
                  <a:cubicBezTo>
                    <a:pt x="895" y="588"/>
                    <a:pt x="899" y="589"/>
                    <a:pt x="901" y="589"/>
                  </a:cubicBezTo>
                  <a:cubicBezTo>
                    <a:pt x="904" y="589"/>
                    <a:pt x="907" y="591"/>
                    <a:pt x="910" y="592"/>
                  </a:cubicBezTo>
                  <a:cubicBezTo>
                    <a:pt x="912" y="594"/>
                    <a:pt x="919" y="594"/>
                    <a:pt x="921" y="596"/>
                  </a:cubicBezTo>
                  <a:cubicBezTo>
                    <a:pt x="922" y="598"/>
                    <a:pt x="920" y="603"/>
                    <a:pt x="922" y="605"/>
                  </a:cubicBezTo>
                  <a:cubicBezTo>
                    <a:pt x="924" y="607"/>
                    <a:pt x="928" y="612"/>
                    <a:pt x="929" y="611"/>
                  </a:cubicBezTo>
                  <a:cubicBezTo>
                    <a:pt x="930" y="610"/>
                    <a:pt x="937" y="614"/>
                    <a:pt x="939" y="614"/>
                  </a:cubicBezTo>
                  <a:cubicBezTo>
                    <a:pt x="941" y="613"/>
                    <a:pt x="945" y="610"/>
                    <a:pt x="947" y="610"/>
                  </a:cubicBezTo>
                  <a:cubicBezTo>
                    <a:pt x="949" y="610"/>
                    <a:pt x="955" y="608"/>
                    <a:pt x="957" y="608"/>
                  </a:cubicBezTo>
                  <a:cubicBezTo>
                    <a:pt x="959" y="609"/>
                    <a:pt x="967" y="611"/>
                    <a:pt x="968" y="611"/>
                  </a:cubicBezTo>
                  <a:cubicBezTo>
                    <a:pt x="969" y="610"/>
                    <a:pt x="975" y="611"/>
                    <a:pt x="976" y="613"/>
                  </a:cubicBezTo>
                  <a:cubicBezTo>
                    <a:pt x="977" y="615"/>
                    <a:pt x="986" y="615"/>
                    <a:pt x="986" y="617"/>
                  </a:cubicBezTo>
                  <a:cubicBezTo>
                    <a:pt x="986" y="620"/>
                    <a:pt x="990" y="621"/>
                    <a:pt x="992" y="624"/>
                  </a:cubicBezTo>
                  <a:cubicBezTo>
                    <a:pt x="993" y="626"/>
                    <a:pt x="1004" y="625"/>
                    <a:pt x="1006" y="626"/>
                  </a:cubicBezTo>
                  <a:cubicBezTo>
                    <a:pt x="1008" y="628"/>
                    <a:pt x="1021" y="628"/>
                    <a:pt x="1021" y="626"/>
                  </a:cubicBezTo>
                  <a:cubicBezTo>
                    <a:pt x="1021" y="625"/>
                    <a:pt x="1033" y="624"/>
                    <a:pt x="1036" y="623"/>
                  </a:cubicBezTo>
                  <a:cubicBezTo>
                    <a:pt x="1038" y="621"/>
                    <a:pt x="1044" y="622"/>
                    <a:pt x="1045" y="619"/>
                  </a:cubicBezTo>
                  <a:cubicBezTo>
                    <a:pt x="1045" y="617"/>
                    <a:pt x="1051" y="615"/>
                    <a:pt x="1054" y="613"/>
                  </a:cubicBezTo>
                  <a:cubicBezTo>
                    <a:pt x="1056" y="611"/>
                    <a:pt x="1067" y="612"/>
                    <a:pt x="1068" y="614"/>
                  </a:cubicBezTo>
                  <a:cubicBezTo>
                    <a:pt x="1068" y="616"/>
                    <a:pt x="1075" y="617"/>
                    <a:pt x="1077" y="616"/>
                  </a:cubicBezTo>
                  <a:cubicBezTo>
                    <a:pt x="1080" y="615"/>
                    <a:pt x="1087" y="616"/>
                    <a:pt x="1088" y="619"/>
                  </a:cubicBezTo>
                  <a:cubicBezTo>
                    <a:pt x="1089" y="621"/>
                    <a:pt x="1097" y="622"/>
                    <a:pt x="1099" y="622"/>
                  </a:cubicBezTo>
                  <a:cubicBezTo>
                    <a:pt x="1101" y="621"/>
                    <a:pt x="1107" y="616"/>
                    <a:pt x="1110" y="616"/>
                  </a:cubicBezTo>
                  <a:cubicBezTo>
                    <a:pt x="1112" y="616"/>
                    <a:pt x="1115" y="613"/>
                    <a:pt x="1115" y="611"/>
                  </a:cubicBezTo>
                  <a:cubicBezTo>
                    <a:pt x="1114" y="609"/>
                    <a:pt x="1119" y="602"/>
                    <a:pt x="1120" y="599"/>
                  </a:cubicBezTo>
                  <a:cubicBezTo>
                    <a:pt x="1121" y="597"/>
                    <a:pt x="1125" y="589"/>
                    <a:pt x="1127" y="589"/>
                  </a:cubicBezTo>
                  <a:cubicBezTo>
                    <a:pt x="1129" y="588"/>
                    <a:pt x="1132" y="585"/>
                    <a:pt x="1132" y="583"/>
                  </a:cubicBezTo>
                  <a:cubicBezTo>
                    <a:pt x="1132" y="581"/>
                    <a:pt x="1131" y="575"/>
                    <a:pt x="1129" y="575"/>
                  </a:cubicBezTo>
                  <a:cubicBezTo>
                    <a:pt x="1127" y="575"/>
                    <a:pt x="1123" y="575"/>
                    <a:pt x="1128" y="569"/>
                  </a:cubicBezTo>
                  <a:cubicBezTo>
                    <a:pt x="1132" y="563"/>
                    <a:pt x="1141" y="564"/>
                    <a:pt x="1142" y="564"/>
                  </a:cubicBezTo>
                  <a:cubicBezTo>
                    <a:pt x="1143" y="564"/>
                    <a:pt x="1154" y="562"/>
                    <a:pt x="1159" y="563"/>
                  </a:cubicBezTo>
                  <a:cubicBezTo>
                    <a:pt x="1163" y="564"/>
                    <a:pt x="1166" y="562"/>
                    <a:pt x="1171" y="565"/>
                  </a:cubicBezTo>
                  <a:cubicBezTo>
                    <a:pt x="1176" y="568"/>
                    <a:pt x="1183" y="567"/>
                    <a:pt x="1185" y="569"/>
                  </a:cubicBezTo>
                  <a:cubicBezTo>
                    <a:pt x="1187" y="571"/>
                    <a:pt x="1193" y="573"/>
                    <a:pt x="1192" y="577"/>
                  </a:cubicBezTo>
                  <a:cubicBezTo>
                    <a:pt x="1191" y="581"/>
                    <a:pt x="1196" y="579"/>
                    <a:pt x="1198" y="588"/>
                  </a:cubicBezTo>
                  <a:cubicBezTo>
                    <a:pt x="1199" y="596"/>
                    <a:pt x="1203" y="597"/>
                    <a:pt x="1204" y="601"/>
                  </a:cubicBezTo>
                  <a:cubicBezTo>
                    <a:pt x="1205" y="605"/>
                    <a:pt x="1211" y="612"/>
                    <a:pt x="1210" y="615"/>
                  </a:cubicBezTo>
                  <a:cubicBezTo>
                    <a:pt x="1209" y="617"/>
                    <a:pt x="1209" y="621"/>
                    <a:pt x="1214" y="621"/>
                  </a:cubicBezTo>
                  <a:cubicBezTo>
                    <a:pt x="1220" y="621"/>
                    <a:pt x="1224" y="626"/>
                    <a:pt x="1225" y="625"/>
                  </a:cubicBezTo>
                  <a:cubicBezTo>
                    <a:pt x="1227" y="624"/>
                    <a:pt x="1233" y="627"/>
                    <a:pt x="1237" y="630"/>
                  </a:cubicBezTo>
                  <a:cubicBezTo>
                    <a:pt x="1240" y="633"/>
                    <a:pt x="1245" y="632"/>
                    <a:pt x="1245" y="635"/>
                  </a:cubicBezTo>
                  <a:cubicBezTo>
                    <a:pt x="1244" y="639"/>
                    <a:pt x="1247" y="642"/>
                    <a:pt x="1247" y="645"/>
                  </a:cubicBezTo>
                  <a:cubicBezTo>
                    <a:pt x="1247" y="648"/>
                    <a:pt x="1253" y="650"/>
                    <a:pt x="1258" y="649"/>
                  </a:cubicBezTo>
                  <a:cubicBezTo>
                    <a:pt x="1263" y="649"/>
                    <a:pt x="1266" y="651"/>
                    <a:pt x="1268" y="647"/>
                  </a:cubicBezTo>
                  <a:cubicBezTo>
                    <a:pt x="1270" y="643"/>
                    <a:pt x="1277" y="645"/>
                    <a:pt x="1279" y="643"/>
                  </a:cubicBezTo>
                  <a:cubicBezTo>
                    <a:pt x="1281" y="641"/>
                    <a:pt x="1288" y="639"/>
                    <a:pt x="1288" y="645"/>
                  </a:cubicBezTo>
                  <a:cubicBezTo>
                    <a:pt x="1288" y="651"/>
                    <a:pt x="1292" y="653"/>
                    <a:pt x="1288" y="655"/>
                  </a:cubicBezTo>
                  <a:cubicBezTo>
                    <a:pt x="1285" y="657"/>
                    <a:pt x="1283" y="665"/>
                    <a:pt x="1282" y="669"/>
                  </a:cubicBezTo>
                  <a:cubicBezTo>
                    <a:pt x="1281" y="673"/>
                    <a:pt x="1276" y="674"/>
                    <a:pt x="1276" y="678"/>
                  </a:cubicBezTo>
                  <a:cubicBezTo>
                    <a:pt x="1275" y="682"/>
                    <a:pt x="1270" y="682"/>
                    <a:pt x="1270" y="685"/>
                  </a:cubicBezTo>
                  <a:cubicBezTo>
                    <a:pt x="1270" y="688"/>
                    <a:pt x="1264" y="687"/>
                    <a:pt x="1260" y="685"/>
                  </a:cubicBezTo>
                  <a:cubicBezTo>
                    <a:pt x="1257" y="683"/>
                    <a:pt x="1254" y="689"/>
                    <a:pt x="1251" y="689"/>
                  </a:cubicBezTo>
                  <a:cubicBezTo>
                    <a:pt x="1248" y="689"/>
                    <a:pt x="1249" y="695"/>
                    <a:pt x="1249" y="697"/>
                  </a:cubicBezTo>
                  <a:cubicBezTo>
                    <a:pt x="1250" y="700"/>
                    <a:pt x="1248" y="703"/>
                    <a:pt x="1250" y="707"/>
                  </a:cubicBezTo>
                  <a:cubicBezTo>
                    <a:pt x="1251" y="709"/>
                    <a:pt x="1250" y="713"/>
                    <a:pt x="1251" y="717"/>
                  </a:cubicBezTo>
                  <a:cubicBezTo>
                    <a:pt x="1255" y="714"/>
                    <a:pt x="1259" y="712"/>
                    <a:pt x="1260" y="712"/>
                  </a:cubicBezTo>
                  <a:cubicBezTo>
                    <a:pt x="1264" y="712"/>
                    <a:pt x="1269" y="719"/>
                    <a:pt x="1273" y="720"/>
                  </a:cubicBezTo>
                  <a:cubicBezTo>
                    <a:pt x="1278" y="720"/>
                    <a:pt x="1299" y="706"/>
                    <a:pt x="1299" y="703"/>
                  </a:cubicBezTo>
                  <a:cubicBezTo>
                    <a:pt x="1299" y="701"/>
                    <a:pt x="1312" y="689"/>
                    <a:pt x="1318" y="683"/>
                  </a:cubicBezTo>
                  <a:cubicBezTo>
                    <a:pt x="1323" y="677"/>
                    <a:pt x="1331" y="668"/>
                    <a:pt x="1334" y="661"/>
                  </a:cubicBezTo>
                  <a:cubicBezTo>
                    <a:pt x="1336" y="656"/>
                    <a:pt x="1344" y="648"/>
                    <a:pt x="1346" y="645"/>
                  </a:cubicBezTo>
                  <a:cubicBezTo>
                    <a:pt x="1348" y="641"/>
                    <a:pt x="1349" y="641"/>
                    <a:pt x="1353" y="633"/>
                  </a:cubicBezTo>
                  <a:cubicBezTo>
                    <a:pt x="1357" y="625"/>
                    <a:pt x="1357" y="605"/>
                    <a:pt x="1358" y="604"/>
                  </a:cubicBezTo>
                  <a:cubicBezTo>
                    <a:pt x="1359" y="602"/>
                    <a:pt x="1358" y="599"/>
                    <a:pt x="1360" y="597"/>
                  </a:cubicBezTo>
                  <a:cubicBezTo>
                    <a:pt x="1362" y="594"/>
                    <a:pt x="1361" y="591"/>
                    <a:pt x="1364" y="589"/>
                  </a:cubicBezTo>
                  <a:cubicBezTo>
                    <a:pt x="1368" y="586"/>
                    <a:pt x="1367" y="583"/>
                    <a:pt x="1366" y="581"/>
                  </a:cubicBezTo>
                  <a:cubicBezTo>
                    <a:pt x="1365" y="579"/>
                    <a:pt x="1366" y="574"/>
                    <a:pt x="1365" y="573"/>
                  </a:cubicBezTo>
                  <a:cubicBezTo>
                    <a:pt x="1365" y="571"/>
                    <a:pt x="1365" y="570"/>
                    <a:pt x="1367" y="569"/>
                  </a:cubicBezTo>
                  <a:cubicBezTo>
                    <a:pt x="1369" y="568"/>
                    <a:pt x="1365" y="565"/>
                    <a:pt x="1363" y="564"/>
                  </a:cubicBezTo>
                  <a:cubicBezTo>
                    <a:pt x="1360" y="562"/>
                    <a:pt x="1356" y="561"/>
                    <a:pt x="1356" y="558"/>
                  </a:cubicBezTo>
                  <a:cubicBezTo>
                    <a:pt x="1355" y="555"/>
                    <a:pt x="1351" y="551"/>
                    <a:pt x="1347" y="551"/>
                  </a:cubicBezTo>
                  <a:cubicBezTo>
                    <a:pt x="1343" y="552"/>
                    <a:pt x="1336" y="549"/>
                    <a:pt x="1337" y="552"/>
                  </a:cubicBezTo>
                  <a:cubicBezTo>
                    <a:pt x="1338" y="554"/>
                    <a:pt x="1337" y="556"/>
                    <a:pt x="1335" y="556"/>
                  </a:cubicBezTo>
                  <a:cubicBezTo>
                    <a:pt x="1333" y="555"/>
                    <a:pt x="1332" y="557"/>
                    <a:pt x="1330" y="560"/>
                  </a:cubicBezTo>
                  <a:cubicBezTo>
                    <a:pt x="1328" y="563"/>
                    <a:pt x="1320" y="564"/>
                    <a:pt x="1324" y="560"/>
                  </a:cubicBezTo>
                  <a:cubicBezTo>
                    <a:pt x="1327" y="557"/>
                    <a:pt x="1323" y="557"/>
                    <a:pt x="1323" y="554"/>
                  </a:cubicBezTo>
                  <a:cubicBezTo>
                    <a:pt x="1324" y="550"/>
                    <a:pt x="1327" y="547"/>
                    <a:pt x="1323" y="549"/>
                  </a:cubicBezTo>
                  <a:cubicBezTo>
                    <a:pt x="1319" y="551"/>
                    <a:pt x="1319" y="557"/>
                    <a:pt x="1316" y="557"/>
                  </a:cubicBezTo>
                  <a:cubicBezTo>
                    <a:pt x="1313" y="558"/>
                    <a:pt x="1314" y="548"/>
                    <a:pt x="1315" y="546"/>
                  </a:cubicBezTo>
                  <a:cubicBezTo>
                    <a:pt x="1316" y="543"/>
                    <a:pt x="1309" y="546"/>
                    <a:pt x="1302" y="545"/>
                  </a:cubicBezTo>
                  <a:cubicBezTo>
                    <a:pt x="1295" y="545"/>
                    <a:pt x="1297" y="540"/>
                    <a:pt x="1302" y="537"/>
                  </a:cubicBezTo>
                  <a:cubicBezTo>
                    <a:pt x="1308" y="534"/>
                    <a:pt x="1307" y="531"/>
                    <a:pt x="1310" y="530"/>
                  </a:cubicBezTo>
                  <a:cubicBezTo>
                    <a:pt x="1313" y="529"/>
                    <a:pt x="1320" y="524"/>
                    <a:pt x="1324" y="522"/>
                  </a:cubicBezTo>
                  <a:cubicBezTo>
                    <a:pt x="1329" y="519"/>
                    <a:pt x="1330" y="516"/>
                    <a:pt x="1331" y="513"/>
                  </a:cubicBezTo>
                  <a:cubicBezTo>
                    <a:pt x="1332" y="511"/>
                    <a:pt x="1340" y="507"/>
                    <a:pt x="1347" y="501"/>
                  </a:cubicBezTo>
                  <a:cubicBezTo>
                    <a:pt x="1354" y="495"/>
                    <a:pt x="1357" y="492"/>
                    <a:pt x="1359" y="489"/>
                  </a:cubicBezTo>
                  <a:cubicBezTo>
                    <a:pt x="1361" y="485"/>
                    <a:pt x="1371" y="481"/>
                    <a:pt x="1372" y="478"/>
                  </a:cubicBezTo>
                  <a:cubicBezTo>
                    <a:pt x="1372" y="475"/>
                    <a:pt x="1384" y="469"/>
                    <a:pt x="1393" y="467"/>
                  </a:cubicBezTo>
                  <a:cubicBezTo>
                    <a:pt x="1401" y="465"/>
                    <a:pt x="1415" y="468"/>
                    <a:pt x="1417" y="470"/>
                  </a:cubicBezTo>
                  <a:cubicBezTo>
                    <a:pt x="1420" y="473"/>
                    <a:pt x="1422" y="472"/>
                    <a:pt x="1423" y="470"/>
                  </a:cubicBezTo>
                  <a:cubicBezTo>
                    <a:pt x="1425" y="468"/>
                    <a:pt x="1428" y="469"/>
                    <a:pt x="1434" y="470"/>
                  </a:cubicBezTo>
                  <a:cubicBezTo>
                    <a:pt x="1439" y="470"/>
                    <a:pt x="1441" y="467"/>
                    <a:pt x="1444" y="468"/>
                  </a:cubicBezTo>
                  <a:cubicBezTo>
                    <a:pt x="1448" y="469"/>
                    <a:pt x="1451" y="470"/>
                    <a:pt x="1454" y="466"/>
                  </a:cubicBezTo>
                  <a:cubicBezTo>
                    <a:pt x="1456" y="461"/>
                    <a:pt x="1467" y="462"/>
                    <a:pt x="1470" y="464"/>
                  </a:cubicBezTo>
                  <a:cubicBezTo>
                    <a:pt x="1472" y="466"/>
                    <a:pt x="1474" y="468"/>
                    <a:pt x="1478" y="465"/>
                  </a:cubicBezTo>
                  <a:cubicBezTo>
                    <a:pt x="1482" y="463"/>
                    <a:pt x="1482" y="469"/>
                    <a:pt x="1486" y="469"/>
                  </a:cubicBezTo>
                  <a:cubicBezTo>
                    <a:pt x="1490" y="470"/>
                    <a:pt x="1487" y="473"/>
                    <a:pt x="1484" y="473"/>
                  </a:cubicBezTo>
                  <a:cubicBezTo>
                    <a:pt x="1481" y="473"/>
                    <a:pt x="1476" y="475"/>
                    <a:pt x="1480" y="477"/>
                  </a:cubicBezTo>
                  <a:cubicBezTo>
                    <a:pt x="1484" y="479"/>
                    <a:pt x="1489" y="475"/>
                    <a:pt x="1492" y="475"/>
                  </a:cubicBezTo>
                  <a:cubicBezTo>
                    <a:pt x="1495" y="475"/>
                    <a:pt x="1499" y="476"/>
                    <a:pt x="1503" y="473"/>
                  </a:cubicBezTo>
                  <a:cubicBezTo>
                    <a:pt x="1508" y="470"/>
                    <a:pt x="1509" y="475"/>
                    <a:pt x="1511" y="473"/>
                  </a:cubicBezTo>
                  <a:cubicBezTo>
                    <a:pt x="1514" y="471"/>
                    <a:pt x="1520" y="470"/>
                    <a:pt x="1523" y="470"/>
                  </a:cubicBezTo>
                  <a:cubicBezTo>
                    <a:pt x="1526" y="470"/>
                    <a:pt x="1524" y="467"/>
                    <a:pt x="1519" y="467"/>
                  </a:cubicBezTo>
                  <a:cubicBezTo>
                    <a:pt x="1514" y="467"/>
                    <a:pt x="1514" y="464"/>
                    <a:pt x="1518" y="457"/>
                  </a:cubicBezTo>
                  <a:cubicBezTo>
                    <a:pt x="1522" y="450"/>
                    <a:pt x="1529" y="447"/>
                    <a:pt x="1534" y="442"/>
                  </a:cubicBezTo>
                  <a:cubicBezTo>
                    <a:pt x="1539" y="438"/>
                    <a:pt x="1543" y="440"/>
                    <a:pt x="1543" y="438"/>
                  </a:cubicBezTo>
                  <a:cubicBezTo>
                    <a:pt x="1543" y="435"/>
                    <a:pt x="1545" y="427"/>
                    <a:pt x="1549" y="427"/>
                  </a:cubicBezTo>
                  <a:cubicBezTo>
                    <a:pt x="1552" y="427"/>
                    <a:pt x="1561" y="429"/>
                    <a:pt x="1567" y="426"/>
                  </a:cubicBezTo>
                  <a:cubicBezTo>
                    <a:pt x="1573" y="422"/>
                    <a:pt x="1572" y="428"/>
                    <a:pt x="1575" y="429"/>
                  </a:cubicBezTo>
                  <a:cubicBezTo>
                    <a:pt x="1577" y="430"/>
                    <a:pt x="1580" y="424"/>
                    <a:pt x="1583" y="426"/>
                  </a:cubicBezTo>
                  <a:cubicBezTo>
                    <a:pt x="1585" y="427"/>
                    <a:pt x="1579" y="431"/>
                    <a:pt x="1577" y="436"/>
                  </a:cubicBezTo>
                  <a:cubicBezTo>
                    <a:pt x="1576" y="441"/>
                    <a:pt x="1581" y="439"/>
                    <a:pt x="1584" y="440"/>
                  </a:cubicBezTo>
                  <a:cubicBezTo>
                    <a:pt x="1586" y="442"/>
                    <a:pt x="1580" y="444"/>
                    <a:pt x="1581" y="445"/>
                  </a:cubicBezTo>
                  <a:cubicBezTo>
                    <a:pt x="1581" y="446"/>
                    <a:pt x="1587" y="446"/>
                    <a:pt x="1594" y="439"/>
                  </a:cubicBezTo>
                  <a:cubicBezTo>
                    <a:pt x="1602" y="432"/>
                    <a:pt x="1608" y="430"/>
                    <a:pt x="1613" y="430"/>
                  </a:cubicBezTo>
                  <a:cubicBezTo>
                    <a:pt x="1618" y="431"/>
                    <a:pt x="1615" y="426"/>
                    <a:pt x="1615" y="419"/>
                  </a:cubicBezTo>
                  <a:cubicBezTo>
                    <a:pt x="1616" y="412"/>
                    <a:pt x="1630" y="410"/>
                    <a:pt x="1635" y="412"/>
                  </a:cubicBezTo>
                  <a:cubicBezTo>
                    <a:pt x="1639" y="414"/>
                    <a:pt x="1639" y="416"/>
                    <a:pt x="1634" y="415"/>
                  </a:cubicBezTo>
                  <a:cubicBezTo>
                    <a:pt x="1630" y="414"/>
                    <a:pt x="1626" y="418"/>
                    <a:pt x="1626" y="424"/>
                  </a:cubicBezTo>
                  <a:cubicBezTo>
                    <a:pt x="1626" y="429"/>
                    <a:pt x="1622" y="431"/>
                    <a:pt x="1624" y="433"/>
                  </a:cubicBezTo>
                  <a:cubicBezTo>
                    <a:pt x="1626" y="435"/>
                    <a:pt x="1621" y="436"/>
                    <a:pt x="1621" y="438"/>
                  </a:cubicBezTo>
                  <a:cubicBezTo>
                    <a:pt x="1621" y="441"/>
                    <a:pt x="1621" y="442"/>
                    <a:pt x="1617" y="443"/>
                  </a:cubicBezTo>
                  <a:cubicBezTo>
                    <a:pt x="1614" y="444"/>
                    <a:pt x="1603" y="446"/>
                    <a:pt x="1603" y="450"/>
                  </a:cubicBezTo>
                  <a:cubicBezTo>
                    <a:pt x="1602" y="454"/>
                    <a:pt x="1596" y="455"/>
                    <a:pt x="1593" y="460"/>
                  </a:cubicBezTo>
                  <a:cubicBezTo>
                    <a:pt x="1591" y="465"/>
                    <a:pt x="1580" y="469"/>
                    <a:pt x="1573" y="479"/>
                  </a:cubicBezTo>
                  <a:cubicBezTo>
                    <a:pt x="1565" y="490"/>
                    <a:pt x="1554" y="490"/>
                    <a:pt x="1554" y="492"/>
                  </a:cubicBezTo>
                  <a:cubicBezTo>
                    <a:pt x="1554" y="494"/>
                    <a:pt x="1546" y="494"/>
                    <a:pt x="1544" y="494"/>
                  </a:cubicBezTo>
                  <a:cubicBezTo>
                    <a:pt x="1541" y="494"/>
                    <a:pt x="1546" y="501"/>
                    <a:pt x="1540" y="508"/>
                  </a:cubicBezTo>
                  <a:cubicBezTo>
                    <a:pt x="1533" y="515"/>
                    <a:pt x="1529" y="524"/>
                    <a:pt x="1529" y="534"/>
                  </a:cubicBezTo>
                  <a:cubicBezTo>
                    <a:pt x="1530" y="543"/>
                    <a:pt x="1533" y="570"/>
                    <a:pt x="1536" y="575"/>
                  </a:cubicBezTo>
                  <a:cubicBezTo>
                    <a:pt x="1538" y="580"/>
                    <a:pt x="1537" y="592"/>
                    <a:pt x="1539" y="594"/>
                  </a:cubicBezTo>
                  <a:cubicBezTo>
                    <a:pt x="1541" y="597"/>
                    <a:pt x="1541" y="601"/>
                    <a:pt x="1542" y="603"/>
                  </a:cubicBezTo>
                  <a:cubicBezTo>
                    <a:pt x="1544" y="604"/>
                    <a:pt x="1550" y="596"/>
                    <a:pt x="1554" y="592"/>
                  </a:cubicBezTo>
                  <a:cubicBezTo>
                    <a:pt x="1558" y="589"/>
                    <a:pt x="1557" y="588"/>
                    <a:pt x="1560" y="586"/>
                  </a:cubicBezTo>
                  <a:cubicBezTo>
                    <a:pt x="1562" y="584"/>
                    <a:pt x="1561" y="576"/>
                    <a:pt x="1562" y="574"/>
                  </a:cubicBezTo>
                  <a:cubicBezTo>
                    <a:pt x="1563" y="572"/>
                    <a:pt x="1568" y="571"/>
                    <a:pt x="1570" y="569"/>
                  </a:cubicBezTo>
                  <a:cubicBezTo>
                    <a:pt x="1571" y="567"/>
                    <a:pt x="1576" y="568"/>
                    <a:pt x="1578" y="568"/>
                  </a:cubicBezTo>
                  <a:cubicBezTo>
                    <a:pt x="1580" y="567"/>
                    <a:pt x="1578" y="561"/>
                    <a:pt x="1577" y="558"/>
                  </a:cubicBezTo>
                  <a:cubicBezTo>
                    <a:pt x="1576" y="555"/>
                    <a:pt x="1584" y="551"/>
                    <a:pt x="1588" y="548"/>
                  </a:cubicBezTo>
                  <a:cubicBezTo>
                    <a:pt x="1592" y="545"/>
                    <a:pt x="1597" y="550"/>
                    <a:pt x="1601" y="545"/>
                  </a:cubicBezTo>
                  <a:cubicBezTo>
                    <a:pt x="1606" y="541"/>
                    <a:pt x="1601" y="536"/>
                    <a:pt x="1599" y="534"/>
                  </a:cubicBezTo>
                  <a:cubicBezTo>
                    <a:pt x="1598" y="532"/>
                    <a:pt x="1604" y="522"/>
                    <a:pt x="1607" y="521"/>
                  </a:cubicBezTo>
                  <a:cubicBezTo>
                    <a:pt x="1611" y="520"/>
                    <a:pt x="1613" y="523"/>
                    <a:pt x="1616" y="520"/>
                  </a:cubicBezTo>
                  <a:cubicBezTo>
                    <a:pt x="1619" y="517"/>
                    <a:pt x="1613" y="512"/>
                    <a:pt x="1611" y="513"/>
                  </a:cubicBezTo>
                  <a:cubicBezTo>
                    <a:pt x="1608" y="513"/>
                    <a:pt x="1608" y="504"/>
                    <a:pt x="1613" y="500"/>
                  </a:cubicBezTo>
                  <a:cubicBezTo>
                    <a:pt x="1619" y="496"/>
                    <a:pt x="1616" y="495"/>
                    <a:pt x="1613" y="494"/>
                  </a:cubicBezTo>
                  <a:cubicBezTo>
                    <a:pt x="1609" y="493"/>
                    <a:pt x="1608" y="494"/>
                    <a:pt x="1606" y="494"/>
                  </a:cubicBezTo>
                  <a:cubicBezTo>
                    <a:pt x="1603" y="495"/>
                    <a:pt x="1600" y="489"/>
                    <a:pt x="1604" y="483"/>
                  </a:cubicBezTo>
                  <a:cubicBezTo>
                    <a:pt x="1609" y="477"/>
                    <a:pt x="1613" y="478"/>
                    <a:pt x="1614" y="473"/>
                  </a:cubicBezTo>
                  <a:cubicBezTo>
                    <a:pt x="1615" y="468"/>
                    <a:pt x="1621" y="461"/>
                    <a:pt x="1622" y="459"/>
                  </a:cubicBezTo>
                  <a:cubicBezTo>
                    <a:pt x="1624" y="456"/>
                    <a:pt x="1630" y="459"/>
                    <a:pt x="1632" y="458"/>
                  </a:cubicBezTo>
                  <a:cubicBezTo>
                    <a:pt x="1634" y="458"/>
                    <a:pt x="1634" y="463"/>
                    <a:pt x="1636" y="460"/>
                  </a:cubicBezTo>
                  <a:cubicBezTo>
                    <a:pt x="1639" y="458"/>
                    <a:pt x="1644" y="449"/>
                    <a:pt x="1648" y="449"/>
                  </a:cubicBezTo>
                  <a:cubicBezTo>
                    <a:pt x="1652" y="449"/>
                    <a:pt x="1649" y="455"/>
                    <a:pt x="1650" y="459"/>
                  </a:cubicBezTo>
                  <a:cubicBezTo>
                    <a:pt x="1651" y="463"/>
                    <a:pt x="1653" y="458"/>
                    <a:pt x="1661" y="453"/>
                  </a:cubicBezTo>
                  <a:cubicBezTo>
                    <a:pt x="1668" y="448"/>
                    <a:pt x="1684" y="449"/>
                    <a:pt x="1689" y="451"/>
                  </a:cubicBezTo>
                  <a:cubicBezTo>
                    <a:pt x="1694" y="453"/>
                    <a:pt x="1694" y="459"/>
                    <a:pt x="1697" y="458"/>
                  </a:cubicBezTo>
                  <a:cubicBezTo>
                    <a:pt x="1701" y="457"/>
                    <a:pt x="1698" y="453"/>
                    <a:pt x="1702" y="451"/>
                  </a:cubicBezTo>
                  <a:cubicBezTo>
                    <a:pt x="1706" y="450"/>
                    <a:pt x="1713" y="446"/>
                    <a:pt x="1718" y="442"/>
                  </a:cubicBezTo>
                  <a:cubicBezTo>
                    <a:pt x="1723" y="438"/>
                    <a:pt x="1722" y="441"/>
                    <a:pt x="1725" y="438"/>
                  </a:cubicBezTo>
                  <a:cubicBezTo>
                    <a:pt x="1728" y="434"/>
                    <a:pt x="1730" y="436"/>
                    <a:pt x="1731" y="433"/>
                  </a:cubicBezTo>
                  <a:cubicBezTo>
                    <a:pt x="1732" y="431"/>
                    <a:pt x="1740" y="427"/>
                    <a:pt x="1750" y="425"/>
                  </a:cubicBezTo>
                  <a:cubicBezTo>
                    <a:pt x="1761" y="423"/>
                    <a:pt x="1774" y="416"/>
                    <a:pt x="1774" y="413"/>
                  </a:cubicBezTo>
                  <a:cubicBezTo>
                    <a:pt x="1773" y="411"/>
                    <a:pt x="1778" y="410"/>
                    <a:pt x="1778" y="412"/>
                  </a:cubicBezTo>
                  <a:cubicBezTo>
                    <a:pt x="1779" y="415"/>
                    <a:pt x="1783" y="414"/>
                    <a:pt x="1788" y="415"/>
                  </a:cubicBezTo>
                  <a:cubicBezTo>
                    <a:pt x="1794" y="416"/>
                    <a:pt x="1796" y="418"/>
                    <a:pt x="1801" y="414"/>
                  </a:cubicBezTo>
                  <a:cubicBezTo>
                    <a:pt x="1805" y="410"/>
                    <a:pt x="1800" y="408"/>
                    <a:pt x="1800" y="405"/>
                  </a:cubicBezTo>
                  <a:cubicBezTo>
                    <a:pt x="1800" y="401"/>
                    <a:pt x="1793" y="398"/>
                    <a:pt x="1794" y="394"/>
                  </a:cubicBezTo>
                  <a:cubicBezTo>
                    <a:pt x="1795" y="391"/>
                    <a:pt x="1788" y="382"/>
                    <a:pt x="1786" y="383"/>
                  </a:cubicBezTo>
                  <a:cubicBezTo>
                    <a:pt x="1784" y="385"/>
                    <a:pt x="1779" y="382"/>
                    <a:pt x="1779" y="379"/>
                  </a:cubicBezTo>
                  <a:cubicBezTo>
                    <a:pt x="1779" y="377"/>
                    <a:pt x="1779" y="373"/>
                    <a:pt x="1776" y="375"/>
                  </a:cubicBezTo>
                  <a:cubicBezTo>
                    <a:pt x="1773" y="377"/>
                    <a:pt x="1767" y="376"/>
                    <a:pt x="1766" y="373"/>
                  </a:cubicBezTo>
                  <a:cubicBezTo>
                    <a:pt x="1765" y="370"/>
                    <a:pt x="1773" y="368"/>
                    <a:pt x="1778" y="370"/>
                  </a:cubicBezTo>
                  <a:cubicBezTo>
                    <a:pt x="1783" y="372"/>
                    <a:pt x="1781" y="374"/>
                    <a:pt x="1784" y="376"/>
                  </a:cubicBezTo>
                  <a:cubicBezTo>
                    <a:pt x="1786" y="377"/>
                    <a:pt x="1793" y="377"/>
                    <a:pt x="1796" y="375"/>
                  </a:cubicBezTo>
                  <a:cubicBezTo>
                    <a:pt x="1800" y="373"/>
                    <a:pt x="1810" y="370"/>
                    <a:pt x="1811" y="367"/>
                  </a:cubicBezTo>
                  <a:cubicBezTo>
                    <a:pt x="1813" y="364"/>
                    <a:pt x="1811" y="363"/>
                    <a:pt x="1815" y="361"/>
                  </a:cubicBezTo>
                  <a:cubicBezTo>
                    <a:pt x="1818" y="360"/>
                    <a:pt x="1815" y="356"/>
                    <a:pt x="1813" y="355"/>
                  </a:cubicBezTo>
                  <a:cubicBezTo>
                    <a:pt x="1810" y="353"/>
                    <a:pt x="1810" y="349"/>
                    <a:pt x="1813" y="349"/>
                  </a:cubicBezTo>
                  <a:cubicBezTo>
                    <a:pt x="1816" y="349"/>
                    <a:pt x="1816" y="346"/>
                    <a:pt x="1818" y="346"/>
                  </a:cubicBezTo>
                  <a:cubicBezTo>
                    <a:pt x="1820" y="345"/>
                    <a:pt x="1820" y="347"/>
                    <a:pt x="1824" y="345"/>
                  </a:cubicBezTo>
                  <a:cubicBezTo>
                    <a:pt x="1827" y="343"/>
                    <a:pt x="1824" y="348"/>
                    <a:pt x="1822" y="351"/>
                  </a:cubicBezTo>
                  <a:cubicBezTo>
                    <a:pt x="1820" y="354"/>
                    <a:pt x="1826" y="357"/>
                    <a:pt x="1826" y="359"/>
                  </a:cubicBezTo>
                  <a:cubicBezTo>
                    <a:pt x="1827" y="361"/>
                    <a:pt x="1834" y="361"/>
                    <a:pt x="1838" y="359"/>
                  </a:cubicBezTo>
                  <a:cubicBezTo>
                    <a:pt x="1842" y="357"/>
                    <a:pt x="1855" y="362"/>
                    <a:pt x="1855" y="365"/>
                  </a:cubicBezTo>
                  <a:cubicBezTo>
                    <a:pt x="1856" y="368"/>
                    <a:pt x="1858" y="372"/>
                    <a:pt x="1863" y="375"/>
                  </a:cubicBezTo>
                  <a:cubicBezTo>
                    <a:pt x="1869" y="377"/>
                    <a:pt x="1874" y="376"/>
                    <a:pt x="1875" y="379"/>
                  </a:cubicBezTo>
                  <a:cubicBezTo>
                    <a:pt x="1876" y="381"/>
                    <a:pt x="1878" y="383"/>
                    <a:pt x="1881" y="382"/>
                  </a:cubicBezTo>
                  <a:cubicBezTo>
                    <a:pt x="1884" y="381"/>
                    <a:pt x="1885" y="385"/>
                    <a:pt x="1887" y="383"/>
                  </a:cubicBezTo>
                  <a:cubicBezTo>
                    <a:pt x="1890" y="381"/>
                    <a:pt x="1891" y="384"/>
                    <a:pt x="1894" y="381"/>
                  </a:cubicBezTo>
                  <a:cubicBezTo>
                    <a:pt x="1896" y="379"/>
                    <a:pt x="1887" y="377"/>
                    <a:pt x="1889" y="375"/>
                  </a:cubicBezTo>
                  <a:cubicBezTo>
                    <a:pt x="1890" y="373"/>
                    <a:pt x="1892" y="377"/>
                    <a:pt x="1894" y="376"/>
                  </a:cubicBezTo>
                  <a:cubicBezTo>
                    <a:pt x="1897" y="376"/>
                    <a:pt x="1893" y="371"/>
                    <a:pt x="1895" y="371"/>
                  </a:cubicBezTo>
                  <a:cubicBezTo>
                    <a:pt x="1897" y="370"/>
                    <a:pt x="1896" y="360"/>
                    <a:pt x="1894" y="360"/>
                  </a:cubicBezTo>
                  <a:cubicBezTo>
                    <a:pt x="1892" y="359"/>
                    <a:pt x="1893" y="356"/>
                    <a:pt x="1897" y="358"/>
                  </a:cubicBezTo>
                  <a:cubicBezTo>
                    <a:pt x="1901" y="361"/>
                    <a:pt x="1907" y="361"/>
                    <a:pt x="1910" y="361"/>
                  </a:cubicBezTo>
                  <a:cubicBezTo>
                    <a:pt x="1913" y="361"/>
                    <a:pt x="1910" y="358"/>
                    <a:pt x="1907" y="358"/>
                  </a:cubicBezTo>
                  <a:cubicBezTo>
                    <a:pt x="1904" y="357"/>
                    <a:pt x="1908" y="355"/>
                    <a:pt x="1910" y="357"/>
                  </a:cubicBezTo>
                  <a:cubicBezTo>
                    <a:pt x="1912" y="359"/>
                    <a:pt x="1915" y="360"/>
                    <a:pt x="1916" y="358"/>
                  </a:cubicBezTo>
                  <a:cubicBezTo>
                    <a:pt x="1916" y="356"/>
                    <a:pt x="1918" y="351"/>
                    <a:pt x="1922" y="351"/>
                  </a:cubicBezTo>
                  <a:cubicBezTo>
                    <a:pt x="1925" y="352"/>
                    <a:pt x="1926" y="350"/>
                    <a:pt x="1923" y="348"/>
                  </a:cubicBezTo>
                  <a:close/>
                  <a:moveTo>
                    <a:pt x="993" y="567"/>
                  </a:moveTo>
                  <a:cubicBezTo>
                    <a:pt x="984" y="576"/>
                    <a:pt x="965" y="578"/>
                    <a:pt x="965" y="585"/>
                  </a:cubicBezTo>
                  <a:cubicBezTo>
                    <a:pt x="965" y="592"/>
                    <a:pt x="942" y="595"/>
                    <a:pt x="940" y="592"/>
                  </a:cubicBezTo>
                  <a:cubicBezTo>
                    <a:pt x="938" y="589"/>
                    <a:pt x="957" y="589"/>
                    <a:pt x="961" y="579"/>
                  </a:cubicBezTo>
                  <a:cubicBezTo>
                    <a:pt x="966" y="569"/>
                    <a:pt x="983" y="563"/>
                    <a:pt x="991" y="550"/>
                  </a:cubicBezTo>
                  <a:cubicBezTo>
                    <a:pt x="997" y="541"/>
                    <a:pt x="1002" y="526"/>
                    <a:pt x="1006" y="527"/>
                  </a:cubicBezTo>
                  <a:cubicBezTo>
                    <a:pt x="1009" y="528"/>
                    <a:pt x="1003" y="559"/>
                    <a:pt x="993" y="567"/>
                  </a:cubicBezTo>
                  <a:close/>
                  <a:moveTo>
                    <a:pt x="385" y="202"/>
                  </a:moveTo>
                  <a:cubicBezTo>
                    <a:pt x="385" y="206"/>
                    <a:pt x="383" y="208"/>
                    <a:pt x="377" y="208"/>
                  </a:cubicBezTo>
                  <a:cubicBezTo>
                    <a:pt x="370" y="208"/>
                    <a:pt x="380" y="212"/>
                    <a:pt x="380" y="216"/>
                  </a:cubicBezTo>
                  <a:cubicBezTo>
                    <a:pt x="381" y="219"/>
                    <a:pt x="374" y="217"/>
                    <a:pt x="374" y="222"/>
                  </a:cubicBezTo>
                  <a:cubicBezTo>
                    <a:pt x="373" y="228"/>
                    <a:pt x="361" y="222"/>
                    <a:pt x="360" y="230"/>
                  </a:cubicBezTo>
                  <a:cubicBezTo>
                    <a:pt x="358" y="237"/>
                    <a:pt x="366" y="236"/>
                    <a:pt x="371" y="236"/>
                  </a:cubicBezTo>
                  <a:cubicBezTo>
                    <a:pt x="376" y="237"/>
                    <a:pt x="369" y="242"/>
                    <a:pt x="373" y="245"/>
                  </a:cubicBezTo>
                  <a:cubicBezTo>
                    <a:pt x="377" y="248"/>
                    <a:pt x="380" y="247"/>
                    <a:pt x="377" y="241"/>
                  </a:cubicBezTo>
                  <a:cubicBezTo>
                    <a:pt x="375" y="235"/>
                    <a:pt x="391" y="243"/>
                    <a:pt x="386" y="247"/>
                  </a:cubicBezTo>
                  <a:cubicBezTo>
                    <a:pt x="381" y="252"/>
                    <a:pt x="394" y="255"/>
                    <a:pt x="401" y="255"/>
                  </a:cubicBezTo>
                  <a:cubicBezTo>
                    <a:pt x="407" y="256"/>
                    <a:pt x="429" y="260"/>
                    <a:pt x="430" y="255"/>
                  </a:cubicBezTo>
                  <a:cubicBezTo>
                    <a:pt x="430" y="252"/>
                    <a:pt x="422" y="249"/>
                    <a:pt x="415" y="242"/>
                  </a:cubicBezTo>
                  <a:cubicBezTo>
                    <a:pt x="408" y="234"/>
                    <a:pt x="403" y="222"/>
                    <a:pt x="411" y="217"/>
                  </a:cubicBezTo>
                  <a:cubicBezTo>
                    <a:pt x="419" y="212"/>
                    <a:pt x="412" y="210"/>
                    <a:pt x="420" y="204"/>
                  </a:cubicBezTo>
                  <a:cubicBezTo>
                    <a:pt x="428" y="199"/>
                    <a:pt x="423" y="193"/>
                    <a:pt x="430" y="193"/>
                  </a:cubicBezTo>
                  <a:cubicBezTo>
                    <a:pt x="436" y="192"/>
                    <a:pt x="429" y="186"/>
                    <a:pt x="436" y="185"/>
                  </a:cubicBezTo>
                  <a:cubicBezTo>
                    <a:pt x="442" y="184"/>
                    <a:pt x="444" y="177"/>
                    <a:pt x="443" y="174"/>
                  </a:cubicBezTo>
                  <a:cubicBezTo>
                    <a:pt x="442" y="171"/>
                    <a:pt x="450" y="174"/>
                    <a:pt x="453" y="170"/>
                  </a:cubicBezTo>
                  <a:cubicBezTo>
                    <a:pt x="457" y="166"/>
                    <a:pt x="466" y="169"/>
                    <a:pt x="468" y="163"/>
                  </a:cubicBezTo>
                  <a:cubicBezTo>
                    <a:pt x="471" y="158"/>
                    <a:pt x="509" y="145"/>
                    <a:pt x="531" y="140"/>
                  </a:cubicBezTo>
                  <a:cubicBezTo>
                    <a:pt x="553" y="135"/>
                    <a:pt x="568" y="126"/>
                    <a:pt x="560" y="120"/>
                  </a:cubicBezTo>
                  <a:cubicBezTo>
                    <a:pt x="552" y="114"/>
                    <a:pt x="531" y="122"/>
                    <a:pt x="525" y="126"/>
                  </a:cubicBezTo>
                  <a:cubicBezTo>
                    <a:pt x="520" y="131"/>
                    <a:pt x="512" y="128"/>
                    <a:pt x="507" y="131"/>
                  </a:cubicBezTo>
                  <a:cubicBezTo>
                    <a:pt x="502" y="134"/>
                    <a:pt x="490" y="136"/>
                    <a:pt x="485" y="133"/>
                  </a:cubicBezTo>
                  <a:cubicBezTo>
                    <a:pt x="479" y="129"/>
                    <a:pt x="472" y="137"/>
                    <a:pt x="468" y="137"/>
                  </a:cubicBezTo>
                  <a:cubicBezTo>
                    <a:pt x="464" y="136"/>
                    <a:pt x="459" y="141"/>
                    <a:pt x="454" y="141"/>
                  </a:cubicBezTo>
                  <a:cubicBezTo>
                    <a:pt x="449" y="140"/>
                    <a:pt x="440" y="144"/>
                    <a:pt x="439" y="147"/>
                  </a:cubicBezTo>
                  <a:cubicBezTo>
                    <a:pt x="439" y="150"/>
                    <a:pt x="431" y="149"/>
                    <a:pt x="431" y="152"/>
                  </a:cubicBezTo>
                  <a:cubicBezTo>
                    <a:pt x="431" y="156"/>
                    <a:pt x="424" y="159"/>
                    <a:pt x="421" y="156"/>
                  </a:cubicBezTo>
                  <a:cubicBezTo>
                    <a:pt x="418" y="153"/>
                    <a:pt x="414" y="159"/>
                    <a:pt x="418" y="163"/>
                  </a:cubicBezTo>
                  <a:cubicBezTo>
                    <a:pt x="423" y="168"/>
                    <a:pt x="410" y="168"/>
                    <a:pt x="412" y="171"/>
                  </a:cubicBezTo>
                  <a:cubicBezTo>
                    <a:pt x="414" y="173"/>
                    <a:pt x="407" y="175"/>
                    <a:pt x="409" y="178"/>
                  </a:cubicBezTo>
                  <a:cubicBezTo>
                    <a:pt x="410" y="181"/>
                    <a:pt x="404" y="182"/>
                    <a:pt x="399" y="183"/>
                  </a:cubicBezTo>
                  <a:cubicBezTo>
                    <a:pt x="394" y="184"/>
                    <a:pt x="391" y="191"/>
                    <a:pt x="398" y="191"/>
                  </a:cubicBezTo>
                  <a:cubicBezTo>
                    <a:pt x="404" y="191"/>
                    <a:pt x="394" y="192"/>
                    <a:pt x="395" y="197"/>
                  </a:cubicBezTo>
                  <a:cubicBezTo>
                    <a:pt x="395" y="202"/>
                    <a:pt x="384" y="199"/>
                    <a:pt x="385" y="202"/>
                  </a:cubicBezTo>
                  <a:close/>
                  <a:moveTo>
                    <a:pt x="430" y="29"/>
                  </a:moveTo>
                  <a:cubicBezTo>
                    <a:pt x="431" y="32"/>
                    <a:pt x="429" y="32"/>
                    <a:pt x="422" y="32"/>
                  </a:cubicBezTo>
                  <a:cubicBezTo>
                    <a:pt x="415" y="32"/>
                    <a:pt x="412" y="36"/>
                    <a:pt x="415" y="39"/>
                  </a:cubicBezTo>
                  <a:cubicBezTo>
                    <a:pt x="419" y="42"/>
                    <a:pt x="437" y="41"/>
                    <a:pt x="440" y="37"/>
                  </a:cubicBezTo>
                  <a:cubicBezTo>
                    <a:pt x="443" y="33"/>
                    <a:pt x="451" y="36"/>
                    <a:pt x="452" y="32"/>
                  </a:cubicBezTo>
                  <a:cubicBezTo>
                    <a:pt x="453" y="28"/>
                    <a:pt x="429" y="26"/>
                    <a:pt x="430" y="29"/>
                  </a:cubicBezTo>
                  <a:close/>
                  <a:moveTo>
                    <a:pt x="387" y="33"/>
                  </a:moveTo>
                  <a:cubicBezTo>
                    <a:pt x="387" y="28"/>
                    <a:pt x="370" y="34"/>
                    <a:pt x="373" y="35"/>
                  </a:cubicBezTo>
                  <a:cubicBezTo>
                    <a:pt x="376" y="36"/>
                    <a:pt x="387" y="39"/>
                    <a:pt x="387" y="33"/>
                  </a:cubicBezTo>
                  <a:close/>
                  <a:moveTo>
                    <a:pt x="429" y="11"/>
                  </a:moveTo>
                  <a:cubicBezTo>
                    <a:pt x="437" y="11"/>
                    <a:pt x="434" y="6"/>
                    <a:pt x="440" y="7"/>
                  </a:cubicBezTo>
                  <a:cubicBezTo>
                    <a:pt x="445" y="7"/>
                    <a:pt x="452" y="7"/>
                    <a:pt x="449" y="4"/>
                  </a:cubicBezTo>
                  <a:cubicBezTo>
                    <a:pt x="447" y="0"/>
                    <a:pt x="427" y="2"/>
                    <a:pt x="429" y="4"/>
                  </a:cubicBezTo>
                  <a:cubicBezTo>
                    <a:pt x="431" y="7"/>
                    <a:pt x="414" y="6"/>
                    <a:pt x="414" y="7"/>
                  </a:cubicBezTo>
                  <a:cubicBezTo>
                    <a:pt x="415" y="9"/>
                    <a:pt x="421" y="11"/>
                    <a:pt x="429" y="11"/>
                  </a:cubicBezTo>
                  <a:close/>
                  <a:moveTo>
                    <a:pt x="487" y="23"/>
                  </a:moveTo>
                  <a:cubicBezTo>
                    <a:pt x="490" y="20"/>
                    <a:pt x="483" y="20"/>
                    <a:pt x="482" y="17"/>
                  </a:cubicBezTo>
                  <a:cubicBezTo>
                    <a:pt x="482" y="14"/>
                    <a:pt x="463" y="13"/>
                    <a:pt x="464" y="16"/>
                  </a:cubicBezTo>
                  <a:cubicBezTo>
                    <a:pt x="465" y="20"/>
                    <a:pt x="451" y="23"/>
                    <a:pt x="455" y="27"/>
                  </a:cubicBezTo>
                  <a:cubicBezTo>
                    <a:pt x="463" y="33"/>
                    <a:pt x="485" y="26"/>
                    <a:pt x="487" y="23"/>
                  </a:cubicBezTo>
                  <a:close/>
                  <a:moveTo>
                    <a:pt x="434" y="17"/>
                  </a:moveTo>
                  <a:cubicBezTo>
                    <a:pt x="435" y="10"/>
                    <a:pt x="424" y="16"/>
                    <a:pt x="415" y="12"/>
                  </a:cubicBezTo>
                  <a:cubicBezTo>
                    <a:pt x="406" y="9"/>
                    <a:pt x="401" y="9"/>
                    <a:pt x="407" y="14"/>
                  </a:cubicBezTo>
                  <a:cubicBezTo>
                    <a:pt x="410" y="16"/>
                    <a:pt x="392" y="18"/>
                    <a:pt x="395" y="21"/>
                  </a:cubicBezTo>
                  <a:cubicBezTo>
                    <a:pt x="401" y="27"/>
                    <a:pt x="433" y="24"/>
                    <a:pt x="434" y="17"/>
                  </a:cubicBezTo>
                  <a:close/>
                </a:path>
              </a:pathLst>
            </a:custGeom>
            <a:grpFill/>
            <a:ln w="3175">
              <a:noFill/>
              <a:round/>
              <a:headEnd/>
              <a:tailEnd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dirty="0">
                <a:solidFill>
                  <a:prstClr val="black"/>
                </a:solidFill>
                <a:latin typeface="+mn-lt"/>
                <a:ea typeface="造字工房悦黑体验版常规体" pitchFamily="50" charset="-122"/>
              </a:endParaRPr>
            </a:p>
          </p:txBody>
        </p:sp>
        <p:sp>
          <p:nvSpPr>
            <p:cNvPr id="233" name="Freeform 158"/>
            <p:cNvSpPr>
              <a:spLocks/>
            </p:cNvSpPr>
            <p:nvPr/>
          </p:nvSpPr>
          <p:spPr bwMode="auto">
            <a:xfrm>
              <a:off x="5616304" y="4027865"/>
              <a:ext cx="471942" cy="496581"/>
            </a:xfrm>
            <a:custGeom>
              <a:avLst/>
              <a:gdLst/>
              <a:ahLst/>
              <a:cxnLst>
                <a:cxn ang="0">
                  <a:pos x="184" y="102"/>
                </a:cxn>
                <a:cxn ang="0">
                  <a:pos x="184" y="95"/>
                </a:cxn>
                <a:cxn ang="0">
                  <a:pos x="181" y="91"/>
                </a:cxn>
                <a:cxn ang="0">
                  <a:pos x="186" y="81"/>
                </a:cxn>
                <a:cxn ang="0">
                  <a:pos x="189" y="71"/>
                </a:cxn>
                <a:cxn ang="0">
                  <a:pos x="194" y="54"/>
                </a:cxn>
                <a:cxn ang="0">
                  <a:pos x="203" y="44"/>
                </a:cxn>
                <a:cxn ang="0">
                  <a:pos x="203" y="33"/>
                </a:cxn>
                <a:cxn ang="0">
                  <a:pos x="204" y="23"/>
                </a:cxn>
                <a:cxn ang="0">
                  <a:pos x="185" y="13"/>
                </a:cxn>
                <a:cxn ang="0">
                  <a:pos x="172" y="13"/>
                </a:cxn>
                <a:cxn ang="0">
                  <a:pos x="164" y="4"/>
                </a:cxn>
                <a:cxn ang="0">
                  <a:pos x="156" y="6"/>
                </a:cxn>
                <a:cxn ang="0">
                  <a:pos x="134" y="6"/>
                </a:cxn>
                <a:cxn ang="0">
                  <a:pos x="114" y="9"/>
                </a:cxn>
                <a:cxn ang="0">
                  <a:pos x="89" y="13"/>
                </a:cxn>
                <a:cxn ang="0">
                  <a:pos x="68" y="16"/>
                </a:cxn>
                <a:cxn ang="0">
                  <a:pos x="66" y="35"/>
                </a:cxn>
                <a:cxn ang="0">
                  <a:pos x="53" y="71"/>
                </a:cxn>
                <a:cxn ang="0">
                  <a:pos x="43" y="102"/>
                </a:cxn>
                <a:cxn ang="0">
                  <a:pos x="32" y="117"/>
                </a:cxn>
                <a:cxn ang="0">
                  <a:pos x="18" y="117"/>
                </a:cxn>
                <a:cxn ang="0">
                  <a:pos x="0" y="121"/>
                </a:cxn>
                <a:cxn ang="0">
                  <a:pos x="4" y="135"/>
                </a:cxn>
                <a:cxn ang="0">
                  <a:pos x="47" y="132"/>
                </a:cxn>
                <a:cxn ang="0">
                  <a:pos x="53" y="150"/>
                </a:cxn>
                <a:cxn ang="0">
                  <a:pos x="76" y="155"/>
                </a:cxn>
                <a:cxn ang="0">
                  <a:pos x="89" y="145"/>
                </a:cxn>
                <a:cxn ang="0">
                  <a:pos x="102" y="149"/>
                </a:cxn>
                <a:cxn ang="0">
                  <a:pos x="103" y="174"/>
                </a:cxn>
                <a:cxn ang="0">
                  <a:pos x="108" y="192"/>
                </a:cxn>
                <a:cxn ang="0">
                  <a:pos x="124" y="188"/>
                </a:cxn>
                <a:cxn ang="0">
                  <a:pos x="130" y="191"/>
                </a:cxn>
                <a:cxn ang="0">
                  <a:pos x="140" y="193"/>
                </a:cxn>
                <a:cxn ang="0">
                  <a:pos x="153" y="201"/>
                </a:cxn>
                <a:cxn ang="0">
                  <a:pos x="162" y="198"/>
                </a:cxn>
                <a:cxn ang="0">
                  <a:pos x="177" y="206"/>
                </a:cxn>
                <a:cxn ang="0">
                  <a:pos x="189" y="216"/>
                </a:cxn>
                <a:cxn ang="0">
                  <a:pos x="190" y="203"/>
                </a:cxn>
                <a:cxn ang="0">
                  <a:pos x="175" y="196"/>
                </a:cxn>
                <a:cxn ang="0">
                  <a:pos x="178" y="173"/>
                </a:cxn>
                <a:cxn ang="0">
                  <a:pos x="182" y="160"/>
                </a:cxn>
                <a:cxn ang="0">
                  <a:pos x="196" y="157"/>
                </a:cxn>
                <a:cxn ang="0">
                  <a:pos x="189" y="144"/>
                </a:cxn>
              </a:cxnLst>
              <a:rect l="0" t="0" r="r" b="b"/>
              <a:pathLst>
                <a:path w="206" h="218">
                  <a:moveTo>
                    <a:pt x="189" y="144"/>
                  </a:moveTo>
                  <a:cubicBezTo>
                    <a:pt x="183" y="141"/>
                    <a:pt x="181" y="103"/>
                    <a:pt x="184" y="102"/>
                  </a:cubicBezTo>
                  <a:cubicBezTo>
                    <a:pt x="184" y="102"/>
                    <a:pt x="185" y="102"/>
                    <a:pt x="185" y="103"/>
                  </a:cubicBezTo>
                  <a:cubicBezTo>
                    <a:pt x="184" y="95"/>
                    <a:pt x="184" y="95"/>
                    <a:pt x="184" y="95"/>
                  </a:cubicBezTo>
                  <a:cubicBezTo>
                    <a:pt x="184" y="95"/>
                    <a:pt x="184" y="94"/>
                    <a:pt x="184" y="94"/>
                  </a:cubicBezTo>
                  <a:cubicBezTo>
                    <a:pt x="183" y="94"/>
                    <a:pt x="181" y="93"/>
                    <a:pt x="181" y="91"/>
                  </a:cubicBezTo>
                  <a:cubicBezTo>
                    <a:pt x="181" y="88"/>
                    <a:pt x="184" y="88"/>
                    <a:pt x="184" y="88"/>
                  </a:cubicBezTo>
                  <a:cubicBezTo>
                    <a:pt x="184" y="88"/>
                    <a:pt x="183" y="82"/>
                    <a:pt x="186" y="81"/>
                  </a:cubicBezTo>
                  <a:cubicBezTo>
                    <a:pt x="187" y="80"/>
                    <a:pt x="187" y="80"/>
                    <a:pt x="187" y="79"/>
                  </a:cubicBezTo>
                  <a:cubicBezTo>
                    <a:pt x="189" y="78"/>
                    <a:pt x="189" y="74"/>
                    <a:pt x="189" y="71"/>
                  </a:cubicBezTo>
                  <a:cubicBezTo>
                    <a:pt x="189" y="68"/>
                    <a:pt x="190" y="64"/>
                    <a:pt x="191" y="62"/>
                  </a:cubicBezTo>
                  <a:cubicBezTo>
                    <a:pt x="193" y="59"/>
                    <a:pt x="192" y="55"/>
                    <a:pt x="194" y="54"/>
                  </a:cubicBezTo>
                  <a:cubicBezTo>
                    <a:pt x="196" y="52"/>
                    <a:pt x="196" y="48"/>
                    <a:pt x="198" y="47"/>
                  </a:cubicBezTo>
                  <a:cubicBezTo>
                    <a:pt x="201" y="47"/>
                    <a:pt x="203" y="46"/>
                    <a:pt x="203" y="44"/>
                  </a:cubicBezTo>
                  <a:cubicBezTo>
                    <a:pt x="203" y="43"/>
                    <a:pt x="206" y="41"/>
                    <a:pt x="206" y="38"/>
                  </a:cubicBezTo>
                  <a:cubicBezTo>
                    <a:pt x="206" y="36"/>
                    <a:pt x="203" y="36"/>
                    <a:pt x="203" y="33"/>
                  </a:cubicBezTo>
                  <a:cubicBezTo>
                    <a:pt x="203" y="30"/>
                    <a:pt x="204" y="23"/>
                    <a:pt x="204" y="23"/>
                  </a:cubicBezTo>
                  <a:cubicBezTo>
                    <a:pt x="204" y="23"/>
                    <a:pt x="204" y="23"/>
                    <a:pt x="204" y="23"/>
                  </a:cubicBezTo>
                  <a:cubicBezTo>
                    <a:pt x="198" y="18"/>
                    <a:pt x="192" y="13"/>
                    <a:pt x="191" y="12"/>
                  </a:cubicBezTo>
                  <a:cubicBezTo>
                    <a:pt x="189" y="11"/>
                    <a:pt x="185" y="13"/>
                    <a:pt x="185" y="13"/>
                  </a:cubicBezTo>
                  <a:cubicBezTo>
                    <a:pt x="185" y="13"/>
                    <a:pt x="182" y="10"/>
                    <a:pt x="179" y="13"/>
                  </a:cubicBezTo>
                  <a:cubicBezTo>
                    <a:pt x="176" y="15"/>
                    <a:pt x="172" y="13"/>
                    <a:pt x="172" y="13"/>
                  </a:cubicBezTo>
                  <a:cubicBezTo>
                    <a:pt x="172" y="13"/>
                    <a:pt x="168" y="11"/>
                    <a:pt x="167" y="7"/>
                  </a:cubicBezTo>
                  <a:cubicBezTo>
                    <a:pt x="166" y="6"/>
                    <a:pt x="165" y="5"/>
                    <a:pt x="164" y="4"/>
                  </a:cubicBezTo>
                  <a:cubicBezTo>
                    <a:pt x="164" y="5"/>
                    <a:pt x="164" y="5"/>
                    <a:pt x="164" y="5"/>
                  </a:cubicBezTo>
                  <a:cubicBezTo>
                    <a:pt x="156" y="6"/>
                    <a:pt x="156" y="6"/>
                    <a:pt x="156" y="6"/>
                  </a:cubicBezTo>
                  <a:cubicBezTo>
                    <a:pt x="156" y="6"/>
                    <a:pt x="146" y="0"/>
                    <a:pt x="143" y="5"/>
                  </a:cubicBezTo>
                  <a:cubicBezTo>
                    <a:pt x="141" y="9"/>
                    <a:pt x="139" y="6"/>
                    <a:pt x="134" y="6"/>
                  </a:cubicBezTo>
                  <a:cubicBezTo>
                    <a:pt x="130" y="6"/>
                    <a:pt x="125" y="8"/>
                    <a:pt x="123" y="9"/>
                  </a:cubicBezTo>
                  <a:cubicBezTo>
                    <a:pt x="120" y="11"/>
                    <a:pt x="116" y="8"/>
                    <a:pt x="114" y="9"/>
                  </a:cubicBezTo>
                  <a:cubicBezTo>
                    <a:pt x="111" y="11"/>
                    <a:pt x="110" y="17"/>
                    <a:pt x="110" y="17"/>
                  </a:cubicBezTo>
                  <a:cubicBezTo>
                    <a:pt x="89" y="13"/>
                    <a:pt x="89" y="13"/>
                    <a:pt x="89" y="13"/>
                  </a:cubicBezTo>
                  <a:cubicBezTo>
                    <a:pt x="89" y="13"/>
                    <a:pt x="84" y="7"/>
                    <a:pt x="79" y="7"/>
                  </a:cubicBezTo>
                  <a:cubicBezTo>
                    <a:pt x="75" y="7"/>
                    <a:pt x="68" y="16"/>
                    <a:pt x="68" y="16"/>
                  </a:cubicBezTo>
                  <a:cubicBezTo>
                    <a:pt x="68" y="23"/>
                    <a:pt x="68" y="23"/>
                    <a:pt x="68" y="23"/>
                  </a:cubicBezTo>
                  <a:cubicBezTo>
                    <a:pt x="69" y="28"/>
                    <a:pt x="67" y="33"/>
                    <a:pt x="66" y="35"/>
                  </a:cubicBezTo>
                  <a:cubicBezTo>
                    <a:pt x="64" y="38"/>
                    <a:pt x="62" y="40"/>
                    <a:pt x="62" y="47"/>
                  </a:cubicBezTo>
                  <a:cubicBezTo>
                    <a:pt x="62" y="54"/>
                    <a:pt x="53" y="65"/>
                    <a:pt x="53" y="71"/>
                  </a:cubicBezTo>
                  <a:cubicBezTo>
                    <a:pt x="53" y="76"/>
                    <a:pt x="44" y="80"/>
                    <a:pt x="44" y="83"/>
                  </a:cubicBezTo>
                  <a:cubicBezTo>
                    <a:pt x="44" y="87"/>
                    <a:pt x="43" y="94"/>
                    <a:pt x="43" y="102"/>
                  </a:cubicBezTo>
                  <a:cubicBezTo>
                    <a:pt x="43" y="110"/>
                    <a:pt x="39" y="103"/>
                    <a:pt x="39" y="110"/>
                  </a:cubicBezTo>
                  <a:cubicBezTo>
                    <a:pt x="39" y="117"/>
                    <a:pt x="35" y="113"/>
                    <a:pt x="32" y="117"/>
                  </a:cubicBezTo>
                  <a:cubicBezTo>
                    <a:pt x="28" y="120"/>
                    <a:pt x="27" y="121"/>
                    <a:pt x="27" y="117"/>
                  </a:cubicBezTo>
                  <a:cubicBezTo>
                    <a:pt x="27" y="114"/>
                    <a:pt x="22" y="113"/>
                    <a:pt x="18" y="117"/>
                  </a:cubicBezTo>
                  <a:cubicBezTo>
                    <a:pt x="14" y="120"/>
                    <a:pt x="12" y="117"/>
                    <a:pt x="10" y="116"/>
                  </a:cubicBezTo>
                  <a:cubicBezTo>
                    <a:pt x="9" y="115"/>
                    <a:pt x="4" y="118"/>
                    <a:pt x="0" y="121"/>
                  </a:cubicBezTo>
                  <a:cubicBezTo>
                    <a:pt x="2" y="126"/>
                    <a:pt x="3" y="130"/>
                    <a:pt x="4" y="134"/>
                  </a:cubicBezTo>
                  <a:cubicBezTo>
                    <a:pt x="4" y="134"/>
                    <a:pt x="4" y="135"/>
                    <a:pt x="4" y="135"/>
                  </a:cubicBezTo>
                  <a:cubicBezTo>
                    <a:pt x="6" y="133"/>
                    <a:pt x="9" y="132"/>
                    <a:pt x="10" y="132"/>
                  </a:cubicBezTo>
                  <a:cubicBezTo>
                    <a:pt x="14" y="131"/>
                    <a:pt x="47" y="132"/>
                    <a:pt x="47" y="132"/>
                  </a:cubicBezTo>
                  <a:cubicBezTo>
                    <a:pt x="47" y="132"/>
                    <a:pt x="50" y="137"/>
                    <a:pt x="49" y="141"/>
                  </a:cubicBezTo>
                  <a:cubicBezTo>
                    <a:pt x="48" y="146"/>
                    <a:pt x="51" y="144"/>
                    <a:pt x="53" y="150"/>
                  </a:cubicBezTo>
                  <a:cubicBezTo>
                    <a:pt x="56" y="156"/>
                    <a:pt x="58" y="158"/>
                    <a:pt x="63" y="157"/>
                  </a:cubicBezTo>
                  <a:cubicBezTo>
                    <a:pt x="68" y="155"/>
                    <a:pt x="74" y="154"/>
                    <a:pt x="76" y="155"/>
                  </a:cubicBezTo>
                  <a:cubicBezTo>
                    <a:pt x="78" y="155"/>
                    <a:pt x="77" y="146"/>
                    <a:pt x="80" y="145"/>
                  </a:cubicBezTo>
                  <a:cubicBezTo>
                    <a:pt x="83" y="143"/>
                    <a:pt x="89" y="145"/>
                    <a:pt x="89" y="145"/>
                  </a:cubicBezTo>
                  <a:cubicBezTo>
                    <a:pt x="89" y="145"/>
                    <a:pt x="90" y="147"/>
                    <a:pt x="95" y="147"/>
                  </a:cubicBezTo>
                  <a:cubicBezTo>
                    <a:pt x="100" y="147"/>
                    <a:pt x="102" y="145"/>
                    <a:pt x="102" y="149"/>
                  </a:cubicBezTo>
                  <a:cubicBezTo>
                    <a:pt x="102" y="152"/>
                    <a:pt x="103" y="156"/>
                    <a:pt x="104" y="158"/>
                  </a:cubicBezTo>
                  <a:cubicBezTo>
                    <a:pt x="106" y="159"/>
                    <a:pt x="100" y="172"/>
                    <a:pt x="103" y="174"/>
                  </a:cubicBezTo>
                  <a:cubicBezTo>
                    <a:pt x="105" y="176"/>
                    <a:pt x="109" y="180"/>
                    <a:pt x="108" y="183"/>
                  </a:cubicBezTo>
                  <a:cubicBezTo>
                    <a:pt x="108" y="185"/>
                    <a:pt x="106" y="191"/>
                    <a:pt x="108" y="192"/>
                  </a:cubicBezTo>
                  <a:cubicBezTo>
                    <a:pt x="110" y="192"/>
                    <a:pt x="111" y="189"/>
                    <a:pt x="114" y="189"/>
                  </a:cubicBezTo>
                  <a:cubicBezTo>
                    <a:pt x="118" y="189"/>
                    <a:pt x="121" y="189"/>
                    <a:pt x="124" y="188"/>
                  </a:cubicBezTo>
                  <a:cubicBezTo>
                    <a:pt x="126" y="187"/>
                    <a:pt x="127" y="187"/>
                    <a:pt x="127" y="188"/>
                  </a:cubicBezTo>
                  <a:cubicBezTo>
                    <a:pt x="129" y="189"/>
                    <a:pt x="130" y="191"/>
                    <a:pt x="130" y="191"/>
                  </a:cubicBezTo>
                  <a:cubicBezTo>
                    <a:pt x="130" y="191"/>
                    <a:pt x="131" y="194"/>
                    <a:pt x="133" y="193"/>
                  </a:cubicBezTo>
                  <a:cubicBezTo>
                    <a:pt x="135" y="192"/>
                    <a:pt x="141" y="191"/>
                    <a:pt x="140" y="193"/>
                  </a:cubicBezTo>
                  <a:cubicBezTo>
                    <a:pt x="140" y="195"/>
                    <a:pt x="142" y="199"/>
                    <a:pt x="144" y="198"/>
                  </a:cubicBezTo>
                  <a:cubicBezTo>
                    <a:pt x="146" y="197"/>
                    <a:pt x="151" y="201"/>
                    <a:pt x="153" y="201"/>
                  </a:cubicBezTo>
                  <a:cubicBezTo>
                    <a:pt x="156" y="201"/>
                    <a:pt x="158" y="201"/>
                    <a:pt x="158" y="200"/>
                  </a:cubicBezTo>
                  <a:cubicBezTo>
                    <a:pt x="158" y="198"/>
                    <a:pt x="161" y="196"/>
                    <a:pt x="162" y="198"/>
                  </a:cubicBezTo>
                  <a:cubicBezTo>
                    <a:pt x="163" y="200"/>
                    <a:pt x="166" y="204"/>
                    <a:pt x="168" y="204"/>
                  </a:cubicBezTo>
                  <a:cubicBezTo>
                    <a:pt x="171" y="204"/>
                    <a:pt x="177" y="204"/>
                    <a:pt x="177" y="206"/>
                  </a:cubicBezTo>
                  <a:cubicBezTo>
                    <a:pt x="177" y="208"/>
                    <a:pt x="179" y="214"/>
                    <a:pt x="181" y="216"/>
                  </a:cubicBezTo>
                  <a:cubicBezTo>
                    <a:pt x="184" y="218"/>
                    <a:pt x="189" y="216"/>
                    <a:pt x="189" y="216"/>
                  </a:cubicBezTo>
                  <a:cubicBezTo>
                    <a:pt x="189" y="216"/>
                    <a:pt x="191" y="214"/>
                    <a:pt x="191" y="211"/>
                  </a:cubicBezTo>
                  <a:cubicBezTo>
                    <a:pt x="191" y="207"/>
                    <a:pt x="191" y="203"/>
                    <a:pt x="190" y="203"/>
                  </a:cubicBezTo>
                  <a:cubicBezTo>
                    <a:pt x="188" y="203"/>
                    <a:pt x="186" y="206"/>
                    <a:pt x="182" y="205"/>
                  </a:cubicBezTo>
                  <a:cubicBezTo>
                    <a:pt x="179" y="204"/>
                    <a:pt x="176" y="197"/>
                    <a:pt x="175" y="196"/>
                  </a:cubicBezTo>
                  <a:cubicBezTo>
                    <a:pt x="173" y="195"/>
                    <a:pt x="177" y="189"/>
                    <a:pt x="177" y="186"/>
                  </a:cubicBezTo>
                  <a:cubicBezTo>
                    <a:pt x="177" y="183"/>
                    <a:pt x="180" y="174"/>
                    <a:pt x="178" y="173"/>
                  </a:cubicBezTo>
                  <a:cubicBezTo>
                    <a:pt x="176" y="172"/>
                    <a:pt x="177" y="169"/>
                    <a:pt x="179" y="167"/>
                  </a:cubicBezTo>
                  <a:cubicBezTo>
                    <a:pt x="182" y="165"/>
                    <a:pt x="178" y="160"/>
                    <a:pt x="182" y="160"/>
                  </a:cubicBezTo>
                  <a:cubicBezTo>
                    <a:pt x="186" y="160"/>
                    <a:pt x="194" y="160"/>
                    <a:pt x="196" y="157"/>
                  </a:cubicBezTo>
                  <a:cubicBezTo>
                    <a:pt x="196" y="157"/>
                    <a:pt x="196" y="157"/>
                    <a:pt x="196" y="157"/>
                  </a:cubicBezTo>
                  <a:cubicBezTo>
                    <a:pt x="197" y="156"/>
                    <a:pt x="197" y="156"/>
                    <a:pt x="197" y="155"/>
                  </a:cubicBezTo>
                  <a:cubicBezTo>
                    <a:pt x="195" y="151"/>
                    <a:pt x="192" y="145"/>
                    <a:pt x="189" y="144"/>
                  </a:cubicBezTo>
                  <a:close/>
                </a:path>
              </a:pathLst>
            </a:custGeom>
            <a:grpFill/>
            <a:ln w="3175" cap="flat">
              <a:noFill/>
              <a:prstDash val="solid"/>
              <a:miter lim="800000"/>
              <a:headEnd/>
              <a:tailEnd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dirty="0">
                <a:solidFill>
                  <a:prstClr val="black"/>
                </a:solidFill>
                <a:latin typeface="+mn-lt"/>
                <a:ea typeface="造字工房悦黑体验版常规体" pitchFamily="50" charset="-122"/>
              </a:endParaRPr>
            </a:p>
          </p:txBody>
        </p:sp>
        <p:sp>
          <p:nvSpPr>
            <p:cNvPr id="234" name="Freeform 159"/>
            <p:cNvSpPr>
              <a:spLocks/>
            </p:cNvSpPr>
            <p:nvPr/>
          </p:nvSpPr>
          <p:spPr bwMode="auto">
            <a:xfrm>
              <a:off x="6037071" y="4234459"/>
              <a:ext cx="41698" cy="54966"/>
            </a:xfrm>
            <a:custGeom>
              <a:avLst/>
              <a:gdLst/>
              <a:ahLst/>
              <a:cxnLst>
                <a:cxn ang="0">
                  <a:pos x="1" y="12"/>
                </a:cxn>
                <a:cxn ang="0">
                  <a:pos x="4" y="24"/>
                </a:cxn>
                <a:cxn ang="0">
                  <a:pos x="9" y="21"/>
                </a:cxn>
                <a:cxn ang="0">
                  <a:pos x="18" y="8"/>
                </a:cxn>
                <a:cxn ang="0">
                  <a:pos x="15" y="6"/>
                </a:cxn>
                <a:cxn ang="0">
                  <a:pos x="14" y="0"/>
                </a:cxn>
                <a:cxn ang="0">
                  <a:pos x="9" y="0"/>
                </a:cxn>
                <a:cxn ang="0">
                  <a:pos x="3" y="4"/>
                </a:cxn>
                <a:cxn ang="0">
                  <a:pos x="0" y="3"/>
                </a:cxn>
                <a:cxn ang="0">
                  <a:pos x="0" y="4"/>
                </a:cxn>
                <a:cxn ang="0">
                  <a:pos x="1" y="12"/>
                </a:cxn>
              </a:cxnLst>
              <a:rect l="0" t="0" r="r" b="b"/>
              <a:pathLst>
                <a:path w="18" h="24">
                  <a:moveTo>
                    <a:pt x="1" y="12"/>
                  </a:moveTo>
                  <a:cubicBezTo>
                    <a:pt x="2" y="14"/>
                    <a:pt x="3" y="19"/>
                    <a:pt x="4" y="24"/>
                  </a:cubicBezTo>
                  <a:cubicBezTo>
                    <a:pt x="6" y="22"/>
                    <a:pt x="8" y="21"/>
                    <a:pt x="9" y="21"/>
                  </a:cubicBezTo>
                  <a:cubicBezTo>
                    <a:pt x="11" y="20"/>
                    <a:pt x="18" y="8"/>
                    <a:pt x="18" y="8"/>
                  </a:cubicBezTo>
                  <a:cubicBezTo>
                    <a:pt x="15" y="6"/>
                    <a:pt x="15" y="6"/>
                    <a:pt x="15" y="6"/>
                  </a:cubicBezTo>
                  <a:cubicBezTo>
                    <a:pt x="15" y="6"/>
                    <a:pt x="15" y="3"/>
                    <a:pt x="14" y="0"/>
                  </a:cubicBezTo>
                  <a:cubicBezTo>
                    <a:pt x="12" y="0"/>
                    <a:pt x="9" y="0"/>
                    <a:pt x="9" y="0"/>
                  </a:cubicBezTo>
                  <a:cubicBezTo>
                    <a:pt x="9" y="0"/>
                    <a:pt x="10" y="5"/>
                    <a:pt x="3" y="4"/>
                  </a:cubicBezTo>
                  <a:cubicBezTo>
                    <a:pt x="2" y="3"/>
                    <a:pt x="1" y="3"/>
                    <a:pt x="0" y="3"/>
                  </a:cubicBezTo>
                  <a:cubicBezTo>
                    <a:pt x="0" y="3"/>
                    <a:pt x="0" y="4"/>
                    <a:pt x="0" y="4"/>
                  </a:cubicBezTo>
                  <a:lnTo>
                    <a:pt x="1" y="12"/>
                  </a:lnTo>
                  <a:close/>
                </a:path>
              </a:pathLst>
            </a:custGeom>
            <a:grpFill/>
            <a:ln w="3175" cap="flat">
              <a:noFill/>
              <a:prstDash val="solid"/>
              <a:miter lim="800000"/>
              <a:headEnd/>
              <a:tailEnd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dirty="0">
                <a:solidFill>
                  <a:prstClr val="black"/>
                </a:solidFill>
                <a:latin typeface="+mn-lt"/>
                <a:ea typeface="造字工房悦黑体验版常规体" pitchFamily="50" charset="-122"/>
              </a:endParaRPr>
            </a:p>
          </p:txBody>
        </p:sp>
        <p:sp>
          <p:nvSpPr>
            <p:cNvPr id="235" name="Freeform 160"/>
            <p:cNvSpPr>
              <a:spLocks/>
            </p:cNvSpPr>
            <p:nvPr/>
          </p:nvSpPr>
          <p:spPr bwMode="auto">
            <a:xfrm>
              <a:off x="6061711" y="4446737"/>
              <a:ext cx="274826" cy="439720"/>
            </a:xfrm>
            <a:custGeom>
              <a:avLst/>
              <a:gdLst/>
              <a:ahLst/>
              <a:cxnLst>
                <a:cxn ang="0">
                  <a:pos x="119" y="50"/>
                </a:cxn>
                <a:cxn ang="0">
                  <a:pos x="116" y="28"/>
                </a:cxn>
                <a:cxn ang="0">
                  <a:pos x="115" y="1"/>
                </a:cxn>
                <a:cxn ang="0">
                  <a:pos x="115" y="0"/>
                </a:cxn>
                <a:cxn ang="0">
                  <a:pos x="103" y="7"/>
                </a:cxn>
                <a:cxn ang="0">
                  <a:pos x="95" y="9"/>
                </a:cxn>
                <a:cxn ang="0">
                  <a:pos x="89" y="8"/>
                </a:cxn>
                <a:cxn ang="0">
                  <a:pos x="85" y="13"/>
                </a:cxn>
                <a:cxn ang="0">
                  <a:pos x="78" y="13"/>
                </a:cxn>
                <a:cxn ang="0">
                  <a:pos x="69" y="15"/>
                </a:cxn>
                <a:cxn ang="0">
                  <a:pos x="65" y="11"/>
                </a:cxn>
                <a:cxn ang="0">
                  <a:pos x="58" y="13"/>
                </a:cxn>
                <a:cxn ang="0">
                  <a:pos x="52" y="12"/>
                </a:cxn>
                <a:cxn ang="0">
                  <a:pos x="51" y="16"/>
                </a:cxn>
                <a:cxn ang="0">
                  <a:pos x="56" y="40"/>
                </a:cxn>
                <a:cxn ang="0">
                  <a:pos x="63" y="46"/>
                </a:cxn>
                <a:cxn ang="0">
                  <a:pos x="63" y="58"/>
                </a:cxn>
                <a:cxn ang="0">
                  <a:pos x="57" y="65"/>
                </a:cxn>
                <a:cxn ang="0">
                  <a:pos x="56" y="75"/>
                </a:cxn>
                <a:cxn ang="0">
                  <a:pos x="46" y="62"/>
                </a:cxn>
                <a:cxn ang="0">
                  <a:pos x="48" y="47"/>
                </a:cxn>
                <a:cxn ang="0">
                  <a:pos x="39" y="46"/>
                </a:cxn>
                <a:cxn ang="0">
                  <a:pos x="31" y="40"/>
                </a:cxn>
                <a:cxn ang="0">
                  <a:pos x="0" y="52"/>
                </a:cxn>
                <a:cxn ang="0">
                  <a:pos x="2" y="60"/>
                </a:cxn>
                <a:cxn ang="0">
                  <a:pos x="2" y="60"/>
                </a:cxn>
                <a:cxn ang="0">
                  <a:pos x="3" y="64"/>
                </a:cxn>
                <a:cxn ang="0">
                  <a:pos x="18" y="67"/>
                </a:cxn>
                <a:cxn ang="0">
                  <a:pos x="31" y="72"/>
                </a:cxn>
                <a:cxn ang="0">
                  <a:pos x="31" y="89"/>
                </a:cxn>
                <a:cxn ang="0">
                  <a:pos x="28" y="99"/>
                </a:cxn>
                <a:cxn ang="0">
                  <a:pos x="32" y="108"/>
                </a:cxn>
                <a:cxn ang="0">
                  <a:pos x="26" y="116"/>
                </a:cxn>
                <a:cxn ang="0">
                  <a:pos x="23" y="127"/>
                </a:cxn>
                <a:cxn ang="0">
                  <a:pos x="11" y="138"/>
                </a:cxn>
                <a:cxn ang="0">
                  <a:pos x="12" y="139"/>
                </a:cxn>
                <a:cxn ang="0">
                  <a:pos x="19" y="160"/>
                </a:cxn>
                <a:cxn ang="0">
                  <a:pos x="20" y="180"/>
                </a:cxn>
                <a:cxn ang="0">
                  <a:pos x="21" y="193"/>
                </a:cxn>
                <a:cxn ang="0">
                  <a:pos x="30" y="193"/>
                </a:cxn>
                <a:cxn ang="0">
                  <a:pos x="30" y="187"/>
                </a:cxn>
                <a:cxn ang="0">
                  <a:pos x="26" y="183"/>
                </a:cxn>
                <a:cxn ang="0">
                  <a:pos x="43" y="170"/>
                </a:cxn>
                <a:cxn ang="0">
                  <a:pos x="57" y="161"/>
                </a:cxn>
                <a:cxn ang="0">
                  <a:pos x="59" y="145"/>
                </a:cxn>
                <a:cxn ang="0">
                  <a:pos x="57" y="130"/>
                </a:cxn>
                <a:cxn ang="0">
                  <a:pos x="51" y="116"/>
                </a:cxn>
                <a:cxn ang="0">
                  <a:pos x="53" y="108"/>
                </a:cxn>
                <a:cxn ang="0">
                  <a:pos x="58" y="102"/>
                </a:cxn>
                <a:cxn ang="0">
                  <a:pos x="68" y="96"/>
                </a:cxn>
                <a:cxn ang="0">
                  <a:pos x="79" y="83"/>
                </a:cxn>
                <a:cxn ang="0">
                  <a:pos x="101" y="73"/>
                </a:cxn>
                <a:cxn ang="0">
                  <a:pos x="119" y="50"/>
                </a:cxn>
              </a:cxnLst>
              <a:rect l="0" t="0" r="r" b="b"/>
              <a:pathLst>
                <a:path w="120" h="193">
                  <a:moveTo>
                    <a:pt x="119" y="50"/>
                  </a:moveTo>
                  <a:cubicBezTo>
                    <a:pt x="118" y="47"/>
                    <a:pt x="116" y="33"/>
                    <a:pt x="116" y="28"/>
                  </a:cubicBezTo>
                  <a:cubicBezTo>
                    <a:pt x="117" y="22"/>
                    <a:pt x="115" y="8"/>
                    <a:pt x="115" y="1"/>
                  </a:cubicBezTo>
                  <a:cubicBezTo>
                    <a:pt x="115" y="0"/>
                    <a:pt x="115" y="0"/>
                    <a:pt x="115" y="0"/>
                  </a:cubicBezTo>
                  <a:cubicBezTo>
                    <a:pt x="110" y="3"/>
                    <a:pt x="104" y="5"/>
                    <a:pt x="103" y="7"/>
                  </a:cubicBezTo>
                  <a:cubicBezTo>
                    <a:pt x="102" y="9"/>
                    <a:pt x="98" y="6"/>
                    <a:pt x="95" y="9"/>
                  </a:cubicBezTo>
                  <a:cubicBezTo>
                    <a:pt x="93" y="11"/>
                    <a:pt x="91" y="9"/>
                    <a:pt x="89" y="8"/>
                  </a:cubicBezTo>
                  <a:cubicBezTo>
                    <a:pt x="86" y="8"/>
                    <a:pt x="85" y="11"/>
                    <a:pt x="85" y="13"/>
                  </a:cubicBezTo>
                  <a:cubicBezTo>
                    <a:pt x="85" y="15"/>
                    <a:pt x="80" y="14"/>
                    <a:pt x="78" y="13"/>
                  </a:cubicBezTo>
                  <a:cubicBezTo>
                    <a:pt x="77" y="13"/>
                    <a:pt x="71" y="15"/>
                    <a:pt x="69" y="15"/>
                  </a:cubicBezTo>
                  <a:cubicBezTo>
                    <a:pt x="66" y="15"/>
                    <a:pt x="68" y="12"/>
                    <a:pt x="65" y="11"/>
                  </a:cubicBezTo>
                  <a:cubicBezTo>
                    <a:pt x="62" y="10"/>
                    <a:pt x="60" y="13"/>
                    <a:pt x="58" y="13"/>
                  </a:cubicBezTo>
                  <a:cubicBezTo>
                    <a:pt x="57" y="13"/>
                    <a:pt x="54" y="12"/>
                    <a:pt x="52" y="12"/>
                  </a:cubicBezTo>
                  <a:cubicBezTo>
                    <a:pt x="52" y="13"/>
                    <a:pt x="52" y="15"/>
                    <a:pt x="51" y="16"/>
                  </a:cubicBezTo>
                  <a:cubicBezTo>
                    <a:pt x="49" y="21"/>
                    <a:pt x="56" y="34"/>
                    <a:pt x="56" y="40"/>
                  </a:cubicBezTo>
                  <a:cubicBezTo>
                    <a:pt x="59" y="42"/>
                    <a:pt x="62" y="44"/>
                    <a:pt x="63" y="46"/>
                  </a:cubicBezTo>
                  <a:cubicBezTo>
                    <a:pt x="66" y="50"/>
                    <a:pt x="63" y="50"/>
                    <a:pt x="63" y="58"/>
                  </a:cubicBezTo>
                  <a:cubicBezTo>
                    <a:pt x="64" y="66"/>
                    <a:pt x="60" y="62"/>
                    <a:pt x="57" y="65"/>
                  </a:cubicBezTo>
                  <a:cubicBezTo>
                    <a:pt x="54" y="68"/>
                    <a:pt x="57" y="74"/>
                    <a:pt x="56" y="75"/>
                  </a:cubicBezTo>
                  <a:cubicBezTo>
                    <a:pt x="55" y="77"/>
                    <a:pt x="46" y="64"/>
                    <a:pt x="46" y="62"/>
                  </a:cubicBezTo>
                  <a:cubicBezTo>
                    <a:pt x="45" y="60"/>
                    <a:pt x="49" y="52"/>
                    <a:pt x="48" y="47"/>
                  </a:cubicBezTo>
                  <a:cubicBezTo>
                    <a:pt x="47" y="42"/>
                    <a:pt x="41" y="45"/>
                    <a:pt x="39" y="46"/>
                  </a:cubicBezTo>
                  <a:cubicBezTo>
                    <a:pt x="37" y="46"/>
                    <a:pt x="32" y="40"/>
                    <a:pt x="31" y="40"/>
                  </a:cubicBezTo>
                  <a:cubicBezTo>
                    <a:pt x="30" y="40"/>
                    <a:pt x="0" y="52"/>
                    <a:pt x="0" y="52"/>
                  </a:cubicBezTo>
                  <a:cubicBezTo>
                    <a:pt x="2" y="60"/>
                    <a:pt x="2" y="60"/>
                    <a:pt x="2" y="60"/>
                  </a:cubicBezTo>
                  <a:cubicBezTo>
                    <a:pt x="2" y="60"/>
                    <a:pt x="2" y="60"/>
                    <a:pt x="2" y="60"/>
                  </a:cubicBezTo>
                  <a:cubicBezTo>
                    <a:pt x="3" y="64"/>
                    <a:pt x="3" y="64"/>
                    <a:pt x="3" y="64"/>
                  </a:cubicBezTo>
                  <a:cubicBezTo>
                    <a:pt x="3" y="64"/>
                    <a:pt x="13" y="64"/>
                    <a:pt x="18" y="67"/>
                  </a:cubicBezTo>
                  <a:cubicBezTo>
                    <a:pt x="22" y="70"/>
                    <a:pt x="29" y="71"/>
                    <a:pt x="31" y="72"/>
                  </a:cubicBezTo>
                  <a:cubicBezTo>
                    <a:pt x="32" y="73"/>
                    <a:pt x="31" y="84"/>
                    <a:pt x="31" y="89"/>
                  </a:cubicBezTo>
                  <a:cubicBezTo>
                    <a:pt x="32" y="95"/>
                    <a:pt x="25" y="96"/>
                    <a:pt x="28" y="99"/>
                  </a:cubicBezTo>
                  <a:cubicBezTo>
                    <a:pt x="31" y="102"/>
                    <a:pt x="30" y="107"/>
                    <a:pt x="32" y="108"/>
                  </a:cubicBezTo>
                  <a:cubicBezTo>
                    <a:pt x="34" y="108"/>
                    <a:pt x="28" y="115"/>
                    <a:pt x="26" y="116"/>
                  </a:cubicBezTo>
                  <a:cubicBezTo>
                    <a:pt x="23" y="118"/>
                    <a:pt x="26" y="123"/>
                    <a:pt x="23" y="127"/>
                  </a:cubicBezTo>
                  <a:cubicBezTo>
                    <a:pt x="21" y="130"/>
                    <a:pt x="15" y="135"/>
                    <a:pt x="11" y="138"/>
                  </a:cubicBezTo>
                  <a:cubicBezTo>
                    <a:pt x="12" y="139"/>
                    <a:pt x="12" y="139"/>
                    <a:pt x="12" y="139"/>
                  </a:cubicBezTo>
                  <a:cubicBezTo>
                    <a:pt x="13" y="141"/>
                    <a:pt x="16" y="158"/>
                    <a:pt x="19" y="160"/>
                  </a:cubicBezTo>
                  <a:cubicBezTo>
                    <a:pt x="22" y="162"/>
                    <a:pt x="20" y="179"/>
                    <a:pt x="20" y="180"/>
                  </a:cubicBezTo>
                  <a:cubicBezTo>
                    <a:pt x="20" y="182"/>
                    <a:pt x="21" y="193"/>
                    <a:pt x="21" y="193"/>
                  </a:cubicBezTo>
                  <a:cubicBezTo>
                    <a:pt x="21" y="193"/>
                    <a:pt x="26" y="193"/>
                    <a:pt x="30" y="193"/>
                  </a:cubicBezTo>
                  <a:cubicBezTo>
                    <a:pt x="30" y="190"/>
                    <a:pt x="30" y="188"/>
                    <a:pt x="30" y="187"/>
                  </a:cubicBezTo>
                  <a:cubicBezTo>
                    <a:pt x="30" y="182"/>
                    <a:pt x="27" y="186"/>
                    <a:pt x="26" y="183"/>
                  </a:cubicBezTo>
                  <a:cubicBezTo>
                    <a:pt x="24" y="179"/>
                    <a:pt x="34" y="173"/>
                    <a:pt x="43" y="170"/>
                  </a:cubicBezTo>
                  <a:cubicBezTo>
                    <a:pt x="53" y="166"/>
                    <a:pt x="56" y="164"/>
                    <a:pt x="57" y="161"/>
                  </a:cubicBezTo>
                  <a:cubicBezTo>
                    <a:pt x="58" y="158"/>
                    <a:pt x="57" y="148"/>
                    <a:pt x="59" y="145"/>
                  </a:cubicBezTo>
                  <a:cubicBezTo>
                    <a:pt x="60" y="141"/>
                    <a:pt x="58" y="139"/>
                    <a:pt x="57" y="130"/>
                  </a:cubicBezTo>
                  <a:cubicBezTo>
                    <a:pt x="55" y="122"/>
                    <a:pt x="52" y="121"/>
                    <a:pt x="51" y="116"/>
                  </a:cubicBezTo>
                  <a:cubicBezTo>
                    <a:pt x="50" y="111"/>
                    <a:pt x="50" y="108"/>
                    <a:pt x="53" y="108"/>
                  </a:cubicBezTo>
                  <a:cubicBezTo>
                    <a:pt x="56" y="107"/>
                    <a:pt x="56" y="106"/>
                    <a:pt x="58" y="102"/>
                  </a:cubicBezTo>
                  <a:cubicBezTo>
                    <a:pt x="60" y="97"/>
                    <a:pt x="63" y="99"/>
                    <a:pt x="68" y="96"/>
                  </a:cubicBezTo>
                  <a:cubicBezTo>
                    <a:pt x="72" y="92"/>
                    <a:pt x="72" y="88"/>
                    <a:pt x="79" y="83"/>
                  </a:cubicBezTo>
                  <a:cubicBezTo>
                    <a:pt x="87" y="77"/>
                    <a:pt x="94" y="77"/>
                    <a:pt x="101" y="73"/>
                  </a:cubicBezTo>
                  <a:cubicBezTo>
                    <a:pt x="108" y="69"/>
                    <a:pt x="120" y="53"/>
                    <a:pt x="119" y="50"/>
                  </a:cubicBezTo>
                  <a:close/>
                </a:path>
              </a:pathLst>
            </a:custGeom>
            <a:grpFill/>
            <a:ln w="3175" cap="flat">
              <a:noFill/>
              <a:prstDash val="solid"/>
              <a:miter lim="800000"/>
              <a:headEnd/>
              <a:tailEnd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dirty="0">
                <a:solidFill>
                  <a:prstClr val="black"/>
                </a:solidFill>
                <a:latin typeface="+mn-lt"/>
                <a:ea typeface="造字工房悦黑体验版常规体" pitchFamily="50" charset="-122"/>
              </a:endParaRPr>
            </a:p>
          </p:txBody>
        </p:sp>
        <p:sp>
          <p:nvSpPr>
            <p:cNvPr id="236" name="Freeform 161"/>
            <p:cNvSpPr>
              <a:spLocks/>
            </p:cNvSpPr>
            <p:nvPr/>
          </p:nvSpPr>
          <p:spPr bwMode="auto">
            <a:xfrm>
              <a:off x="6046548" y="4196552"/>
              <a:ext cx="278617" cy="284302"/>
            </a:xfrm>
            <a:custGeom>
              <a:avLst/>
              <a:gdLst/>
              <a:ahLst/>
              <a:cxnLst>
                <a:cxn ang="0">
                  <a:pos x="114" y="100"/>
                </a:cxn>
                <a:cxn ang="0">
                  <a:pos x="110" y="88"/>
                </a:cxn>
                <a:cxn ang="0">
                  <a:pos x="109" y="79"/>
                </a:cxn>
                <a:cxn ang="0">
                  <a:pos x="111" y="71"/>
                </a:cxn>
                <a:cxn ang="0">
                  <a:pos x="105" y="61"/>
                </a:cxn>
                <a:cxn ang="0">
                  <a:pos x="110" y="44"/>
                </a:cxn>
                <a:cxn ang="0">
                  <a:pos x="91" y="30"/>
                </a:cxn>
                <a:cxn ang="0">
                  <a:pos x="92" y="24"/>
                </a:cxn>
                <a:cxn ang="0">
                  <a:pos x="49" y="1"/>
                </a:cxn>
                <a:cxn ang="0">
                  <a:pos x="44" y="12"/>
                </a:cxn>
                <a:cxn ang="0">
                  <a:pos x="44" y="19"/>
                </a:cxn>
                <a:cxn ang="0">
                  <a:pos x="26" y="18"/>
                </a:cxn>
                <a:cxn ang="0">
                  <a:pos x="26" y="0"/>
                </a:cxn>
                <a:cxn ang="0">
                  <a:pos x="17" y="1"/>
                </a:cxn>
                <a:cxn ang="0">
                  <a:pos x="11" y="2"/>
                </a:cxn>
                <a:cxn ang="0">
                  <a:pos x="13" y="7"/>
                </a:cxn>
                <a:cxn ang="0">
                  <a:pos x="15" y="15"/>
                </a:cxn>
                <a:cxn ang="0">
                  <a:pos x="10" y="17"/>
                </a:cxn>
                <a:cxn ang="0">
                  <a:pos x="11" y="23"/>
                </a:cxn>
                <a:cxn ang="0">
                  <a:pos x="14" y="25"/>
                </a:cxn>
                <a:cxn ang="0">
                  <a:pos x="5" y="38"/>
                </a:cxn>
                <a:cxn ang="0">
                  <a:pos x="0" y="41"/>
                </a:cxn>
                <a:cxn ang="0">
                  <a:pos x="7" y="62"/>
                </a:cxn>
                <a:cxn ang="0">
                  <a:pos x="13" y="77"/>
                </a:cxn>
                <a:cxn ang="0">
                  <a:pos x="15" y="86"/>
                </a:cxn>
                <a:cxn ang="0">
                  <a:pos x="9" y="81"/>
                </a:cxn>
                <a:cxn ang="0">
                  <a:pos x="8" y="83"/>
                </a:cxn>
                <a:cxn ang="0">
                  <a:pos x="8" y="83"/>
                </a:cxn>
                <a:cxn ang="0">
                  <a:pos x="16" y="88"/>
                </a:cxn>
                <a:cxn ang="0">
                  <a:pos x="26" y="92"/>
                </a:cxn>
                <a:cxn ang="0">
                  <a:pos x="41" y="99"/>
                </a:cxn>
                <a:cxn ang="0">
                  <a:pos x="42" y="100"/>
                </a:cxn>
                <a:cxn ang="0">
                  <a:pos x="49" y="100"/>
                </a:cxn>
                <a:cxn ang="0">
                  <a:pos x="51" y="99"/>
                </a:cxn>
                <a:cxn ang="0">
                  <a:pos x="59" y="122"/>
                </a:cxn>
                <a:cxn ang="0">
                  <a:pos x="65" y="123"/>
                </a:cxn>
                <a:cxn ang="0">
                  <a:pos x="72" y="121"/>
                </a:cxn>
                <a:cxn ang="0">
                  <a:pos x="76" y="125"/>
                </a:cxn>
                <a:cxn ang="0">
                  <a:pos x="85" y="123"/>
                </a:cxn>
                <a:cxn ang="0">
                  <a:pos x="92" y="123"/>
                </a:cxn>
                <a:cxn ang="0">
                  <a:pos x="96" y="118"/>
                </a:cxn>
                <a:cxn ang="0">
                  <a:pos x="102" y="119"/>
                </a:cxn>
                <a:cxn ang="0">
                  <a:pos x="110" y="117"/>
                </a:cxn>
                <a:cxn ang="0">
                  <a:pos x="122" y="110"/>
                </a:cxn>
                <a:cxn ang="0">
                  <a:pos x="114" y="100"/>
                </a:cxn>
              </a:cxnLst>
              <a:rect l="0" t="0" r="r" b="b"/>
              <a:pathLst>
                <a:path w="122" h="125">
                  <a:moveTo>
                    <a:pt x="114" y="100"/>
                  </a:moveTo>
                  <a:cubicBezTo>
                    <a:pt x="114" y="93"/>
                    <a:pt x="110" y="93"/>
                    <a:pt x="110" y="88"/>
                  </a:cubicBezTo>
                  <a:cubicBezTo>
                    <a:pt x="110" y="84"/>
                    <a:pt x="111" y="80"/>
                    <a:pt x="109" y="79"/>
                  </a:cubicBezTo>
                  <a:cubicBezTo>
                    <a:pt x="107" y="79"/>
                    <a:pt x="108" y="75"/>
                    <a:pt x="111" y="71"/>
                  </a:cubicBezTo>
                  <a:cubicBezTo>
                    <a:pt x="114" y="67"/>
                    <a:pt x="106" y="66"/>
                    <a:pt x="105" y="61"/>
                  </a:cubicBezTo>
                  <a:cubicBezTo>
                    <a:pt x="105" y="59"/>
                    <a:pt x="107" y="52"/>
                    <a:pt x="110" y="44"/>
                  </a:cubicBezTo>
                  <a:cubicBezTo>
                    <a:pt x="101" y="37"/>
                    <a:pt x="91" y="30"/>
                    <a:pt x="91" y="30"/>
                  </a:cubicBezTo>
                  <a:cubicBezTo>
                    <a:pt x="92" y="24"/>
                    <a:pt x="92" y="24"/>
                    <a:pt x="92" y="24"/>
                  </a:cubicBezTo>
                  <a:cubicBezTo>
                    <a:pt x="49" y="1"/>
                    <a:pt x="49" y="1"/>
                    <a:pt x="49" y="1"/>
                  </a:cubicBezTo>
                  <a:cubicBezTo>
                    <a:pt x="49" y="6"/>
                    <a:pt x="47" y="10"/>
                    <a:pt x="44" y="12"/>
                  </a:cubicBezTo>
                  <a:cubicBezTo>
                    <a:pt x="40" y="13"/>
                    <a:pt x="48" y="18"/>
                    <a:pt x="44" y="19"/>
                  </a:cubicBezTo>
                  <a:cubicBezTo>
                    <a:pt x="41" y="19"/>
                    <a:pt x="32" y="15"/>
                    <a:pt x="26" y="18"/>
                  </a:cubicBezTo>
                  <a:cubicBezTo>
                    <a:pt x="22" y="19"/>
                    <a:pt x="23" y="9"/>
                    <a:pt x="26" y="0"/>
                  </a:cubicBezTo>
                  <a:cubicBezTo>
                    <a:pt x="17" y="1"/>
                    <a:pt x="17" y="1"/>
                    <a:pt x="17" y="1"/>
                  </a:cubicBezTo>
                  <a:cubicBezTo>
                    <a:pt x="17" y="1"/>
                    <a:pt x="14" y="2"/>
                    <a:pt x="11" y="2"/>
                  </a:cubicBezTo>
                  <a:cubicBezTo>
                    <a:pt x="13" y="7"/>
                    <a:pt x="13" y="7"/>
                    <a:pt x="13" y="7"/>
                  </a:cubicBezTo>
                  <a:cubicBezTo>
                    <a:pt x="13" y="7"/>
                    <a:pt x="15" y="12"/>
                    <a:pt x="15" y="15"/>
                  </a:cubicBezTo>
                  <a:cubicBezTo>
                    <a:pt x="15" y="16"/>
                    <a:pt x="13" y="17"/>
                    <a:pt x="10" y="17"/>
                  </a:cubicBezTo>
                  <a:cubicBezTo>
                    <a:pt x="11" y="20"/>
                    <a:pt x="11" y="23"/>
                    <a:pt x="11" y="23"/>
                  </a:cubicBezTo>
                  <a:cubicBezTo>
                    <a:pt x="14" y="25"/>
                    <a:pt x="14" y="25"/>
                    <a:pt x="14" y="25"/>
                  </a:cubicBezTo>
                  <a:cubicBezTo>
                    <a:pt x="14" y="25"/>
                    <a:pt x="7" y="37"/>
                    <a:pt x="5" y="38"/>
                  </a:cubicBezTo>
                  <a:cubicBezTo>
                    <a:pt x="4" y="38"/>
                    <a:pt x="2" y="39"/>
                    <a:pt x="0" y="41"/>
                  </a:cubicBezTo>
                  <a:cubicBezTo>
                    <a:pt x="1" y="49"/>
                    <a:pt x="3" y="59"/>
                    <a:pt x="7" y="62"/>
                  </a:cubicBezTo>
                  <a:cubicBezTo>
                    <a:pt x="12" y="68"/>
                    <a:pt x="11" y="74"/>
                    <a:pt x="13" y="77"/>
                  </a:cubicBezTo>
                  <a:cubicBezTo>
                    <a:pt x="14" y="81"/>
                    <a:pt x="19" y="85"/>
                    <a:pt x="15" y="86"/>
                  </a:cubicBezTo>
                  <a:cubicBezTo>
                    <a:pt x="13" y="87"/>
                    <a:pt x="11" y="85"/>
                    <a:pt x="9" y="81"/>
                  </a:cubicBezTo>
                  <a:cubicBezTo>
                    <a:pt x="9" y="82"/>
                    <a:pt x="9" y="82"/>
                    <a:pt x="8" y="83"/>
                  </a:cubicBezTo>
                  <a:cubicBezTo>
                    <a:pt x="8" y="83"/>
                    <a:pt x="8" y="83"/>
                    <a:pt x="8" y="83"/>
                  </a:cubicBezTo>
                  <a:cubicBezTo>
                    <a:pt x="11" y="86"/>
                    <a:pt x="15" y="88"/>
                    <a:pt x="16" y="88"/>
                  </a:cubicBezTo>
                  <a:cubicBezTo>
                    <a:pt x="19" y="88"/>
                    <a:pt x="24" y="92"/>
                    <a:pt x="26" y="92"/>
                  </a:cubicBezTo>
                  <a:cubicBezTo>
                    <a:pt x="29" y="93"/>
                    <a:pt x="40" y="97"/>
                    <a:pt x="41" y="99"/>
                  </a:cubicBezTo>
                  <a:cubicBezTo>
                    <a:pt x="41" y="99"/>
                    <a:pt x="41" y="99"/>
                    <a:pt x="42" y="100"/>
                  </a:cubicBezTo>
                  <a:cubicBezTo>
                    <a:pt x="44" y="100"/>
                    <a:pt x="47" y="99"/>
                    <a:pt x="49" y="100"/>
                  </a:cubicBezTo>
                  <a:cubicBezTo>
                    <a:pt x="50" y="99"/>
                    <a:pt x="50" y="99"/>
                    <a:pt x="51" y="99"/>
                  </a:cubicBezTo>
                  <a:cubicBezTo>
                    <a:pt x="55" y="99"/>
                    <a:pt x="59" y="113"/>
                    <a:pt x="59" y="122"/>
                  </a:cubicBezTo>
                  <a:cubicBezTo>
                    <a:pt x="61" y="122"/>
                    <a:pt x="64" y="123"/>
                    <a:pt x="65" y="123"/>
                  </a:cubicBezTo>
                  <a:cubicBezTo>
                    <a:pt x="67" y="123"/>
                    <a:pt x="69" y="120"/>
                    <a:pt x="72" y="121"/>
                  </a:cubicBezTo>
                  <a:cubicBezTo>
                    <a:pt x="75" y="122"/>
                    <a:pt x="73" y="125"/>
                    <a:pt x="76" y="125"/>
                  </a:cubicBezTo>
                  <a:cubicBezTo>
                    <a:pt x="78" y="125"/>
                    <a:pt x="84" y="123"/>
                    <a:pt x="85" y="123"/>
                  </a:cubicBezTo>
                  <a:cubicBezTo>
                    <a:pt x="87" y="124"/>
                    <a:pt x="92" y="125"/>
                    <a:pt x="92" y="123"/>
                  </a:cubicBezTo>
                  <a:cubicBezTo>
                    <a:pt x="92" y="121"/>
                    <a:pt x="93" y="118"/>
                    <a:pt x="96" y="118"/>
                  </a:cubicBezTo>
                  <a:cubicBezTo>
                    <a:pt x="98" y="119"/>
                    <a:pt x="100" y="121"/>
                    <a:pt x="102" y="119"/>
                  </a:cubicBezTo>
                  <a:cubicBezTo>
                    <a:pt x="105" y="116"/>
                    <a:pt x="109" y="119"/>
                    <a:pt x="110" y="117"/>
                  </a:cubicBezTo>
                  <a:cubicBezTo>
                    <a:pt x="111" y="115"/>
                    <a:pt x="117" y="113"/>
                    <a:pt x="122" y="110"/>
                  </a:cubicBezTo>
                  <a:cubicBezTo>
                    <a:pt x="122" y="104"/>
                    <a:pt x="115" y="107"/>
                    <a:pt x="114" y="100"/>
                  </a:cubicBezTo>
                  <a:close/>
                </a:path>
              </a:pathLst>
            </a:custGeom>
            <a:grpFill/>
            <a:ln w="3175" cap="flat">
              <a:noFill/>
              <a:prstDash val="solid"/>
              <a:miter lim="800000"/>
              <a:headEnd/>
              <a:tailEnd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dirty="0">
                <a:solidFill>
                  <a:prstClr val="black"/>
                </a:solidFill>
                <a:latin typeface="+mn-lt"/>
                <a:ea typeface="造字工房悦黑体验版常规体" pitchFamily="50" charset="-122"/>
              </a:endParaRPr>
            </a:p>
          </p:txBody>
        </p:sp>
        <p:sp>
          <p:nvSpPr>
            <p:cNvPr id="237" name="Freeform 162"/>
            <p:cNvSpPr>
              <a:spLocks/>
            </p:cNvSpPr>
            <p:nvPr/>
          </p:nvSpPr>
          <p:spPr bwMode="auto">
            <a:xfrm>
              <a:off x="6128047" y="4422097"/>
              <a:ext cx="85291" cy="200907"/>
            </a:xfrm>
            <a:custGeom>
              <a:avLst/>
              <a:gdLst/>
              <a:ahLst/>
              <a:cxnLst>
                <a:cxn ang="0">
                  <a:pos x="34" y="57"/>
                </a:cxn>
                <a:cxn ang="0">
                  <a:pos x="27" y="51"/>
                </a:cxn>
                <a:cxn ang="0">
                  <a:pos x="27" y="53"/>
                </a:cxn>
                <a:cxn ang="0">
                  <a:pos x="15" y="35"/>
                </a:cxn>
                <a:cxn ang="0">
                  <a:pos x="16" y="15"/>
                </a:cxn>
                <a:cxn ang="0">
                  <a:pos x="13" y="1"/>
                </a:cxn>
                <a:cxn ang="0">
                  <a:pos x="6" y="1"/>
                </a:cxn>
                <a:cxn ang="0">
                  <a:pos x="10" y="12"/>
                </a:cxn>
                <a:cxn ang="0">
                  <a:pos x="6" y="14"/>
                </a:cxn>
                <a:cxn ang="0">
                  <a:pos x="7" y="32"/>
                </a:cxn>
                <a:cxn ang="0">
                  <a:pos x="2" y="35"/>
                </a:cxn>
                <a:cxn ang="0">
                  <a:pos x="0" y="46"/>
                </a:cxn>
                <a:cxn ang="0">
                  <a:pos x="2" y="51"/>
                </a:cxn>
                <a:cxn ang="0">
                  <a:pos x="2" y="51"/>
                </a:cxn>
                <a:cxn ang="0">
                  <a:pos x="10" y="57"/>
                </a:cxn>
                <a:cxn ang="0">
                  <a:pos x="19" y="58"/>
                </a:cxn>
                <a:cxn ang="0">
                  <a:pos x="17" y="73"/>
                </a:cxn>
                <a:cxn ang="0">
                  <a:pos x="27" y="86"/>
                </a:cxn>
                <a:cxn ang="0">
                  <a:pos x="28" y="76"/>
                </a:cxn>
                <a:cxn ang="0">
                  <a:pos x="34" y="69"/>
                </a:cxn>
                <a:cxn ang="0">
                  <a:pos x="34" y="57"/>
                </a:cxn>
              </a:cxnLst>
              <a:rect l="0" t="0" r="r" b="b"/>
              <a:pathLst>
                <a:path w="37" h="88">
                  <a:moveTo>
                    <a:pt x="34" y="57"/>
                  </a:moveTo>
                  <a:cubicBezTo>
                    <a:pt x="33" y="55"/>
                    <a:pt x="30" y="53"/>
                    <a:pt x="27" y="51"/>
                  </a:cubicBezTo>
                  <a:cubicBezTo>
                    <a:pt x="27" y="51"/>
                    <a:pt x="27" y="52"/>
                    <a:pt x="27" y="53"/>
                  </a:cubicBezTo>
                  <a:cubicBezTo>
                    <a:pt x="24" y="57"/>
                    <a:pt x="16" y="44"/>
                    <a:pt x="15" y="35"/>
                  </a:cubicBezTo>
                  <a:cubicBezTo>
                    <a:pt x="14" y="27"/>
                    <a:pt x="19" y="23"/>
                    <a:pt x="16" y="15"/>
                  </a:cubicBezTo>
                  <a:cubicBezTo>
                    <a:pt x="13" y="9"/>
                    <a:pt x="11" y="3"/>
                    <a:pt x="13" y="1"/>
                  </a:cubicBezTo>
                  <a:cubicBezTo>
                    <a:pt x="11" y="0"/>
                    <a:pt x="8" y="1"/>
                    <a:pt x="6" y="1"/>
                  </a:cubicBezTo>
                  <a:cubicBezTo>
                    <a:pt x="7" y="4"/>
                    <a:pt x="10" y="10"/>
                    <a:pt x="10" y="12"/>
                  </a:cubicBezTo>
                  <a:cubicBezTo>
                    <a:pt x="10" y="14"/>
                    <a:pt x="7" y="11"/>
                    <a:pt x="6" y="14"/>
                  </a:cubicBezTo>
                  <a:cubicBezTo>
                    <a:pt x="5" y="17"/>
                    <a:pt x="4" y="30"/>
                    <a:pt x="7" y="32"/>
                  </a:cubicBezTo>
                  <a:cubicBezTo>
                    <a:pt x="9" y="35"/>
                    <a:pt x="2" y="33"/>
                    <a:pt x="2" y="35"/>
                  </a:cubicBezTo>
                  <a:cubicBezTo>
                    <a:pt x="2" y="38"/>
                    <a:pt x="1" y="46"/>
                    <a:pt x="0" y="46"/>
                  </a:cubicBezTo>
                  <a:cubicBezTo>
                    <a:pt x="0" y="47"/>
                    <a:pt x="1" y="49"/>
                    <a:pt x="2" y="51"/>
                  </a:cubicBezTo>
                  <a:cubicBezTo>
                    <a:pt x="2" y="51"/>
                    <a:pt x="2" y="51"/>
                    <a:pt x="2" y="51"/>
                  </a:cubicBezTo>
                  <a:cubicBezTo>
                    <a:pt x="3" y="51"/>
                    <a:pt x="8" y="57"/>
                    <a:pt x="10" y="57"/>
                  </a:cubicBezTo>
                  <a:cubicBezTo>
                    <a:pt x="12" y="56"/>
                    <a:pt x="18" y="53"/>
                    <a:pt x="19" y="58"/>
                  </a:cubicBezTo>
                  <a:cubicBezTo>
                    <a:pt x="20" y="63"/>
                    <a:pt x="16" y="71"/>
                    <a:pt x="17" y="73"/>
                  </a:cubicBezTo>
                  <a:cubicBezTo>
                    <a:pt x="17" y="75"/>
                    <a:pt x="26" y="88"/>
                    <a:pt x="27" y="86"/>
                  </a:cubicBezTo>
                  <a:cubicBezTo>
                    <a:pt x="28" y="85"/>
                    <a:pt x="25" y="79"/>
                    <a:pt x="28" y="76"/>
                  </a:cubicBezTo>
                  <a:cubicBezTo>
                    <a:pt x="31" y="73"/>
                    <a:pt x="35" y="77"/>
                    <a:pt x="34" y="69"/>
                  </a:cubicBezTo>
                  <a:cubicBezTo>
                    <a:pt x="34" y="61"/>
                    <a:pt x="37" y="61"/>
                    <a:pt x="34" y="57"/>
                  </a:cubicBezTo>
                  <a:close/>
                </a:path>
              </a:pathLst>
            </a:custGeom>
            <a:grpFill/>
            <a:ln w="3175" cap="flat">
              <a:noFill/>
              <a:prstDash val="solid"/>
              <a:miter lim="800000"/>
              <a:headEnd/>
              <a:tailEnd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dirty="0">
                <a:solidFill>
                  <a:prstClr val="black"/>
                </a:solidFill>
                <a:latin typeface="+mn-lt"/>
                <a:ea typeface="造字工房悦黑体验版常规体" pitchFamily="50" charset="-122"/>
              </a:endParaRPr>
            </a:p>
          </p:txBody>
        </p:sp>
        <p:sp>
          <p:nvSpPr>
            <p:cNvPr id="238" name="Freeform 163"/>
            <p:cNvSpPr>
              <a:spLocks/>
            </p:cNvSpPr>
            <p:nvPr/>
          </p:nvSpPr>
          <p:spPr bwMode="auto">
            <a:xfrm>
              <a:off x="9503660" y="4710190"/>
              <a:ext cx="87186" cy="68232"/>
            </a:xfrm>
            <a:custGeom>
              <a:avLst/>
              <a:gdLst/>
              <a:ahLst/>
              <a:cxnLst>
                <a:cxn ang="0">
                  <a:pos x="1" y="5"/>
                </a:cxn>
                <a:cxn ang="0">
                  <a:pos x="34" y="27"/>
                </a:cxn>
                <a:cxn ang="0">
                  <a:pos x="1" y="5"/>
                </a:cxn>
              </a:cxnLst>
              <a:rect l="0" t="0" r="r" b="b"/>
              <a:pathLst>
                <a:path w="38" h="30">
                  <a:moveTo>
                    <a:pt x="1" y="5"/>
                  </a:moveTo>
                  <a:cubicBezTo>
                    <a:pt x="0" y="0"/>
                    <a:pt x="38" y="25"/>
                    <a:pt x="34" y="27"/>
                  </a:cubicBezTo>
                  <a:cubicBezTo>
                    <a:pt x="30" y="30"/>
                    <a:pt x="2" y="9"/>
                    <a:pt x="1" y="5"/>
                  </a:cubicBezTo>
                  <a:close/>
                </a:path>
              </a:pathLst>
            </a:custGeom>
            <a:grpFill/>
            <a:ln w="3175" cap="flat">
              <a:noFill/>
              <a:prstDash val="solid"/>
              <a:miter lim="800000"/>
              <a:headEnd/>
              <a:tailEnd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dirty="0">
                <a:solidFill>
                  <a:prstClr val="black"/>
                </a:solidFill>
                <a:latin typeface="+mn-lt"/>
                <a:ea typeface="造字工房悦黑体验版常规体" pitchFamily="50" charset="-122"/>
              </a:endParaRPr>
            </a:p>
          </p:txBody>
        </p:sp>
        <p:sp>
          <p:nvSpPr>
            <p:cNvPr id="239" name="Freeform 164"/>
            <p:cNvSpPr>
              <a:spLocks/>
            </p:cNvSpPr>
            <p:nvPr/>
          </p:nvSpPr>
          <p:spPr bwMode="auto">
            <a:xfrm>
              <a:off x="7041604" y="3051763"/>
              <a:ext cx="199012" cy="132674"/>
            </a:xfrm>
            <a:custGeom>
              <a:avLst/>
              <a:gdLst/>
              <a:ahLst/>
              <a:cxnLst>
                <a:cxn ang="0">
                  <a:pos x="71" y="47"/>
                </a:cxn>
                <a:cxn ang="0">
                  <a:pos x="75" y="51"/>
                </a:cxn>
                <a:cxn ang="0">
                  <a:pos x="83" y="53"/>
                </a:cxn>
                <a:cxn ang="0">
                  <a:pos x="87" y="52"/>
                </a:cxn>
                <a:cxn ang="0">
                  <a:pos x="84" y="37"/>
                </a:cxn>
                <a:cxn ang="0">
                  <a:pos x="73" y="30"/>
                </a:cxn>
                <a:cxn ang="0">
                  <a:pos x="72" y="20"/>
                </a:cxn>
                <a:cxn ang="0">
                  <a:pos x="57" y="21"/>
                </a:cxn>
                <a:cxn ang="0">
                  <a:pos x="47" y="19"/>
                </a:cxn>
                <a:cxn ang="0">
                  <a:pos x="37" y="19"/>
                </a:cxn>
                <a:cxn ang="0">
                  <a:pos x="21" y="18"/>
                </a:cxn>
                <a:cxn ang="0">
                  <a:pos x="29" y="11"/>
                </a:cxn>
                <a:cxn ang="0">
                  <a:pos x="33" y="11"/>
                </a:cxn>
                <a:cxn ang="0">
                  <a:pos x="37" y="2"/>
                </a:cxn>
                <a:cxn ang="0">
                  <a:pos x="29" y="4"/>
                </a:cxn>
                <a:cxn ang="0">
                  <a:pos x="20" y="6"/>
                </a:cxn>
                <a:cxn ang="0">
                  <a:pos x="15" y="12"/>
                </a:cxn>
                <a:cxn ang="0">
                  <a:pos x="11" y="18"/>
                </a:cxn>
                <a:cxn ang="0">
                  <a:pos x="1" y="22"/>
                </a:cxn>
                <a:cxn ang="0">
                  <a:pos x="8" y="31"/>
                </a:cxn>
                <a:cxn ang="0">
                  <a:pos x="9" y="41"/>
                </a:cxn>
                <a:cxn ang="0">
                  <a:pos x="4" y="52"/>
                </a:cxn>
                <a:cxn ang="0">
                  <a:pos x="10" y="53"/>
                </a:cxn>
                <a:cxn ang="0">
                  <a:pos x="21" y="50"/>
                </a:cxn>
                <a:cxn ang="0">
                  <a:pos x="32" y="44"/>
                </a:cxn>
                <a:cxn ang="0">
                  <a:pos x="42" y="35"/>
                </a:cxn>
                <a:cxn ang="0">
                  <a:pos x="47" y="44"/>
                </a:cxn>
                <a:cxn ang="0">
                  <a:pos x="47" y="57"/>
                </a:cxn>
                <a:cxn ang="0">
                  <a:pos x="52" y="58"/>
                </a:cxn>
                <a:cxn ang="0">
                  <a:pos x="58" y="56"/>
                </a:cxn>
                <a:cxn ang="0">
                  <a:pos x="71" y="47"/>
                </a:cxn>
              </a:cxnLst>
              <a:rect l="0" t="0" r="r" b="b"/>
              <a:pathLst>
                <a:path w="87" h="58">
                  <a:moveTo>
                    <a:pt x="71" y="47"/>
                  </a:moveTo>
                  <a:cubicBezTo>
                    <a:pt x="73" y="49"/>
                    <a:pt x="73" y="51"/>
                    <a:pt x="75" y="51"/>
                  </a:cubicBezTo>
                  <a:cubicBezTo>
                    <a:pt x="77" y="50"/>
                    <a:pt x="81" y="51"/>
                    <a:pt x="83" y="53"/>
                  </a:cubicBezTo>
                  <a:cubicBezTo>
                    <a:pt x="85" y="53"/>
                    <a:pt x="87" y="52"/>
                    <a:pt x="87" y="52"/>
                  </a:cubicBezTo>
                  <a:cubicBezTo>
                    <a:pt x="87" y="52"/>
                    <a:pt x="85" y="41"/>
                    <a:pt x="84" y="37"/>
                  </a:cubicBezTo>
                  <a:cubicBezTo>
                    <a:pt x="84" y="34"/>
                    <a:pt x="73" y="30"/>
                    <a:pt x="73" y="30"/>
                  </a:cubicBezTo>
                  <a:cubicBezTo>
                    <a:pt x="72" y="20"/>
                    <a:pt x="72" y="20"/>
                    <a:pt x="72" y="20"/>
                  </a:cubicBezTo>
                  <a:cubicBezTo>
                    <a:pt x="72" y="20"/>
                    <a:pt x="59" y="22"/>
                    <a:pt x="57" y="21"/>
                  </a:cubicBezTo>
                  <a:cubicBezTo>
                    <a:pt x="55" y="20"/>
                    <a:pt x="50" y="23"/>
                    <a:pt x="47" y="19"/>
                  </a:cubicBezTo>
                  <a:cubicBezTo>
                    <a:pt x="45" y="16"/>
                    <a:pt x="41" y="22"/>
                    <a:pt x="37" y="19"/>
                  </a:cubicBezTo>
                  <a:cubicBezTo>
                    <a:pt x="33" y="16"/>
                    <a:pt x="22" y="20"/>
                    <a:pt x="21" y="18"/>
                  </a:cubicBezTo>
                  <a:cubicBezTo>
                    <a:pt x="21" y="15"/>
                    <a:pt x="26" y="11"/>
                    <a:pt x="29" y="11"/>
                  </a:cubicBezTo>
                  <a:cubicBezTo>
                    <a:pt x="30" y="11"/>
                    <a:pt x="31" y="11"/>
                    <a:pt x="33" y="11"/>
                  </a:cubicBezTo>
                  <a:cubicBezTo>
                    <a:pt x="34" y="9"/>
                    <a:pt x="37" y="3"/>
                    <a:pt x="37" y="2"/>
                  </a:cubicBezTo>
                  <a:cubicBezTo>
                    <a:pt x="36" y="0"/>
                    <a:pt x="32" y="2"/>
                    <a:pt x="29" y="4"/>
                  </a:cubicBezTo>
                  <a:cubicBezTo>
                    <a:pt x="26" y="6"/>
                    <a:pt x="21" y="3"/>
                    <a:pt x="20" y="6"/>
                  </a:cubicBezTo>
                  <a:cubicBezTo>
                    <a:pt x="19" y="9"/>
                    <a:pt x="18" y="12"/>
                    <a:pt x="15" y="12"/>
                  </a:cubicBezTo>
                  <a:cubicBezTo>
                    <a:pt x="12" y="12"/>
                    <a:pt x="14" y="17"/>
                    <a:pt x="11" y="18"/>
                  </a:cubicBezTo>
                  <a:cubicBezTo>
                    <a:pt x="8" y="19"/>
                    <a:pt x="1" y="19"/>
                    <a:pt x="1" y="22"/>
                  </a:cubicBezTo>
                  <a:cubicBezTo>
                    <a:pt x="0" y="25"/>
                    <a:pt x="8" y="27"/>
                    <a:pt x="8" y="31"/>
                  </a:cubicBezTo>
                  <a:cubicBezTo>
                    <a:pt x="7" y="34"/>
                    <a:pt x="12" y="38"/>
                    <a:pt x="9" y="41"/>
                  </a:cubicBezTo>
                  <a:cubicBezTo>
                    <a:pt x="6" y="43"/>
                    <a:pt x="4" y="46"/>
                    <a:pt x="4" y="52"/>
                  </a:cubicBezTo>
                  <a:cubicBezTo>
                    <a:pt x="7" y="54"/>
                    <a:pt x="9" y="55"/>
                    <a:pt x="10" y="53"/>
                  </a:cubicBezTo>
                  <a:cubicBezTo>
                    <a:pt x="11" y="49"/>
                    <a:pt x="21" y="53"/>
                    <a:pt x="21" y="50"/>
                  </a:cubicBezTo>
                  <a:cubicBezTo>
                    <a:pt x="21" y="47"/>
                    <a:pt x="32" y="48"/>
                    <a:pt x="32" y="44"/>
                  </a:cubicBezTo>
                  <a:cubicBezTo>
                    <a:pt x="32" y="41"/>
                    <a:pt x="38" y="34"/>
                    <a:pt x="42" y="35"/>
                  </a:cubicBezTo>
                  <a:cubicBezTo>
                    <a:pt x="46" y="35"/>
                    <a:pt x="42" y="42"/>
                    <a:pt x="47" y="44"/>
                  </a:cubicBezTo>
                  <a:cubicBezTo>
                    <a:pt x="51" y="46"/>
                    <a:pt x="44" y="54"/>
                    <a:pt x="47" y="57"/>
                  </a:cubicBezTo>
                  <a:cubicBezTo>
                    <a:pt x="48" y="58"/>
                    <a:pt x="50" y="58"/>
                    <a:pt x="52" y="58"/>
                  </a:cubicBezTo>
                  <a:cubicBezTo>
                    <a:pt x="54" y="57"/>
                    <a:pt x="56" y="56"/>
                    <a:pt x="58" y="56"/>
                  </a:cubicBezTo>
                  <a:cubicBezTo>
                    <a:pt x="63" y="52"/>
                    <a:pt x="69" y="46"/>
                    <a:pt x="71" y="47"/>
                  </a:cubicBezTo>
                  <a:close/>
                </a:path>
              </a:pathLst>
            </a:custGeom>
            <a:grpFill/>
            <a:ln w="3175" cap="flat">
              <a:noFill/>
              <a:prstDash val="solid"/>
              <a:miter lim="800000"/>
              <a:headEnd/>
              <a:tailEnd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dirty="0">
                <a:solidFill>
                  <a:prstClr val="black"/>
                </a:solidFill>
                <a:latin typeface="+mn-lt"/>
                <a:ea typeface="造字工房悦黑体验版常规体" pitchFamily="50" charset="-122"/>
              </a:endParaRPr>
            </a:p>
          </p:txBody>
        </p:sp>
        <p:sp>
          <p:nvSpPr>
            <p:cNvPr id="240" name="Freeform 165"/>
            <p:cNvSpPr>
              <a:spLocks/>
            </p:cNvSpPr>
            <p:nvPr/>
          </p:nvSpPr>
          <p:spPr bwMode="auto">
            <a:xfrm>
              <a:off x="3269864" y="3502855"/>
              <a:ext cx="22744" cy="47384"/>
            </a:xfrm>
            <a:custGeom>
              <a:avLst/>
              <a:gdLst/>
              <a:ahLst/>
              <a:cxnLst>
                <a:cxn ang="0">
                  <a:pos x="8" y="19"/>
                </a:cxn>
                <a:cxn ang="0">
                  <a:pos x="4" y="15"/>
                </a:cxn>
                <a:cxn ang="0">
                  <a:pos x="0" y="7"/>
                </a:cxn>
                <a:cxn ang="0">
                  <a:pos x="4" y="4"/>
                </a:cxn>
                <a:cxn ang="0">
                  <a:pos x="5" y="12"/>
                </a:cxn>
                <a:cxn ang="0">
                  <a:pos x="8" y="19"/>
                </a:cxn>
              </a:cxnLst>
              <a:rect l="0" t="0" r="r" b="b"/>
              <a:pathLst>
                <a:path w="10" h="21">
                  <a:moveTo>
                    <a:pt x="8" y="19"/>
                  </a:moveTo>
                  <a:cubicBezTo>
                    <a:pt x="8" y="21"/>
                    <a:pt x="4" y="17"/>
                    <a:pt x="4" y="15"/>
                  </a:cubicBezTo>
                  <a:cubicBezTo>
                    <a:pt x="4" y="12"/>
                    <a:pt x="0" y="12"/>
                    <a:pt x="0" y="7"/>
                  </a:cubicBezTo>
                  <a:cubicBezTo>
                    <a:pt x="0" y="3"/>
                    <a:pt x="2" y="0"/>
                    <a:pt x="4" y="4"/>
                  </a:cubicBezTo>
                  <a:cubicBezTo>
                    <a:pt x="7" y="8"/>
                    <a:pt x="5" y="10"/>
                    <a:pt x="5" y="12"/>
                  </a:cubicBezTo>
                  <a:cubicBezTo>
                    <a:pt x="6" y="14"/>
                    <a:pt x="10" y="17"/>
                    <a:pt x="8" y="19"/>
                  </a:cubicBezTo>
                  <a:close/>
                </a:path>
              </a:pathLst>
            </a:custGeom>
            <a:grpFill/>
            <a:ln w="3175" cap="flat">
              <a:noFill/>
              <a:prstDash val="solid"/>
              <a:miter lim="800000"/>
              <a:headEnd/>
              <a:tailEnd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dirty="0">
                <a:solidFill>
                  <a:prstClr val="black"/>
                </a:solidFill>
                <a:latin typeface="+mn-lt"/>
                <a:ea typeface="造字工房悦黑体验版常规体" pitchFamily="50" charset="-122"/>
              </a:endParaRPr>
            </a:p>
          </p:txBody>
        </p:sp>
        <p:sp>
          <p:nvSpPr>
            <p:cNvPr id="241" name="Freeform 166"/>
            <p:cNvSpPr>
              <a:spLocks/>
            </p:cNvSpPr>
            <p:nvPr/>
          </p:nvSpPr>
          <p:spPr bwMode="auto">
            <a:xfrm>
              <a:off x="3694422" y="3893296"/>
              <a:ext cx="30326" cy="24640"/>
            </a:xfrm>
            <a:custGeom>
              <a:avLst/>
              <a:gdLst/>
              <a:ahLst/>
              <a:cxnLst>
                <a:cxn ang="0">
                  <a:pos x="3" y="10"/>
                </a:cxn>
                <a:cxn ang="0">
                  <a:pos x="2" y="4"/>
                </a:cxn>
                <a:cxn ang="0">
                  <a:pos x="11" y="2"/>
                </a:cxn>
                <a:cxn ang="0">
                  <a:pos x="11" y="8"/>
                </a:cxn>
                <a:cxn ang="0">
                  <a:pos x="3" y="10"/>
                </a:cxn>
              </a:cxnLst>
              <a:rect l="0" t="0" r="r" b="b"/>
              <a:pathLst>
                <a:path w="13" h="11">
                  <a:moveTo>
                    <a:pt x="3" y="10"/>
                  </a:moveTo>
                  <a:cubicBezTo>
                    <a:pt x="1" y="8"/>
                    <a:pt x="5" y="5"/>
                    <a:pt x="2" y="4"/>
                  </a:cubicBezTo>
                  <a:cubicBezTo>
                    <a:pt x="0" y="3"/>
                    <a:pt x="8" y="0"/>
                    <a:pt x="11" y="2"/>
                  </a:cubicBezTo>
                  <a:cubicBezTo>
                    <a:pt x="13" y="4"/>
                    <a:pt x="13" y="7"/>
                    <a:pt x="11" y="8"/>
                  </a:cubicBezTo>
                  <a:cubicBezTo>
                    <a:pt x="9" y="9"/>
                    <a:pt x="4" y="11"/>
                    <a:pt x="3" y="10"/>
                  </a:cubicBezTo>
                  <a:close/>
                </a:path>
              </a:pathLst>
            </a:custGeom>
            <a:grpFill/>
            <a:ln w="3175" cap="flat">
              <a:noFill/>
              <a:prstDash val="solid"/>
              <a:miter lim="800000"/>
              <a:headEnd/>
              <a:tailEnd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dirty="0">
                <a:solidFill>
                  <a:prstClr val="black"/>
                </a:solidFill>
                <a:latin typeface="+mn-lt"/>
                <a:ea typeface="造字工房悦黑体验版常规体" pitchFamily="50" charset="-122"/>
              </a:endParaRPr>
            </a:p>
          </p:txBody>
        </p:sp>
        <p:sp>
          <p:nvSpPr>
            <p:cNvPr id="242" name="Freeform 167"/>
            <p:cNvSpPr>
              <a:spLocks/>
            </p:cNvSpPr>
            <p:nvPr/>
          </p:nvSpPr>
          <p:spPr bwMode="auto">
            <a:xfrm>
              <a:off x="6408558" y="3038495"/>
              <a:ext cx="85291" cy="73919"/>
            </a:xfrm>
            <a:custGeom>
              <a:avLst/>
              <a:gdLst/>
              <a:ahLst/>
              <a:cxnLst>
                <a:cxn ang="0">
                  <a:pos x="35" y="26"/>
                </a:cxn>
                <a:cxn ang="0">
                  <a:pos x="28" y="17"/>
                </a:cxn>
                <a:cxn ang="0">
                  <a:pos x="24" y="8"/>
                </a:cxn>
                <a:cxn ang="0">
                  <a:pos x="21" y="2"/>
                </a:cxn>
                <a:cxn ang="0">
                  <a:pos x="11" y="1"/>
                </a:cxn>
                <a:cxn ang="0">
                  <a:pos x="0" y="3"/>
                </a:cxn>
                <a:cxn ang="0">
                  <a:pos x="2" y="12"/>
                </a:cxn>
                <a:cxn ang="0">
                  <a:pos x="11" y="16"/>
                </a:cxn>
                <a:cxn ang="0">
                  <a:pos x="13" y="20"/>
                </a:cxn>
                <a:cxn ang="0">
                  <a:pos x="14" y="20"/>
                </a:cxn>
                <a:cxn ang="0">
                  <a:pos x="17" y="22"/>
                </a:cxn>
                <a:cxn ang="0">
                  <a:pos x="22" y="25"/>
                </a:cxn>
                <a:cxn ang="0">
                  <a:pos x="28" y="27"/>
                </a:cxn>
                <a:cxn ang="0">
                  <a:pos x="30" y="33"/>
                </a:cxn>
                <a:cxn ang="0">
                  <a:pos x="37" y="31"/>
                </a:cxn>
                <a:cxn ang="0">
                  <a:pos x="35" y="26"/>
                </a:cxn>
              </a:cxnLst>
              <a:rect l="0" t="0" r="r" b="b"/>
              <a:pathLst>
                <a:path w="37" h="33">
                  <a:moveTo>
                    <a:pt x="35" y="26"/>
                  </a:moveTo>
                  <a:cubicBezTo>
                    <a:pt x="35" y="23"/>
                    <a:pt x="28" y="21"/>
                    <a:pt x="28" y="17"/>
                  </a:cubicBezTo>
                  <a:cubicBezTo>
                    <a:pt x="28" y="14"/>
                    <a:pt x="23" y="11"/>
                    <a:pt x="24" y="8"/>
                  </a:cubicBezTo>
                  <a:cubicBezTo>
                    <a:pt x="24" y="6"/>
                    <a:pt x="22" y="4"/>
                    <a:pt x="21" y="2"/>
                  </a:cubicBezTo>
                  <a:cubicBezTo>
                    <a:pt x="18" y="1"/>
                    <a:pt x="14" y="0"/>
                    <a:pt x="11" y="1"/>
                  </a:cubicBezTo>
                  <a:cubicBezTo>
                    <a:pt x="7" y="1"/>
                    <a:pt x="4" y="2"/>
                    <a:pt x="0" y="3"/>
                  </a:cubicBezTo>
                  <a:cubicBezTo>
                    <a:pt x="2" y="6"/>
                    <a:pt x="0" y="7"/>
                    <a:pt x="2" y="12"/>
                  </a:cubicBezTo>
                  <a:cubicBezTo>
                    <a:pt x="4" y="17"/>
                    <a:pt x="9" y="14"/>
                    <a:pt x="11" y="16"/>
                  </a:cubicBezTo>
                  <a:cubicBezTo>
                    <a:pt x="11" y="16"/>
                    <a:pt x="12" y="18"/>
                    <a:pt x="13" y="20"/>
                  </a:cubicBezTo>
                  <a:cubicBezTo>
                    <a:pt x="13" y="20"/>
                    <a:pt x="13" y="20"/>
                    <a:pt x="14" y="20"/>
                  </a:cubicBezTo>
                  <a:cubicBezTo>
                    <a:pt x="16" y="20"/>
                    <a:pt x="16" y="21"/>
                    <a:pt x="17" y="22"/>
                  </a:cubicBezTo>
                  <a:cubicBezTo>
                    <a:pt x="19" y="23"/>
                    <a:pt x="21" y="24"/>
                    <a:pt x="22" y="25"/>
                  </a:cubicBezTo>
                  <a:cubicBezTo>
                    <a:pt x="24" y="25"/>
                    <a:pt x="25" y="23"/>
                    <a:pt x="28" y="27"/>
                  </a:cubicBezTo>
                  <a:cubicBezTo>
                    <a:pt x="30" y="29"/>
                    <a:pt x="30" y="30"/>
                    <a:pt x="30" y="33"/>
                  </a:cubicBezTo>
                  <a:cubicBezTo>
                    <a:pt x="33" y="33"/>
                    <a:pt x="35" y="32"/>
                    <a:pt x="37" y="31"/>
                  </a:cubicBezTo>
                  <a:cubicBezTo>
                    <a:pt x="36" y="29"/>
                    <a:pt x="35" y="27"/>
                    <a:pt x="35" y="26"/>
                  </a:cubicBezTo>
                  <a:close/>
                </a:path>
              </a:pathLst>
            </a:custGeom>
            <a:grpFill/>
            <a:ln w="3175" cap="flat">
              <a:noFill/>
              <a:prstDash val="solid"/>
              <a:miter lim="800000"/>
              <a:headEnd/>
              <a:tailEnd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dirty="0">
                <a:solidFill>
                  <a:prstClr val="black"/>
                </a:solidFill>
                <a:latin typeface="+mn-lt"/>
                <a:ea typeface="造字工房悦黑体验版常规体" pitchFamily="50" charset="-122"/>
              </a:endParaRPr>
            </a:p>
          </p:txBody>
        </p:sp>
        <p:sp>
          <p:nvSpPr>
            <p:cNvPr id="243" name="Freeform 168"/>
            <p:cNvSpPr>
              <a:spLocks noEditPoints="1"/>
            </p:cNvSpPr>
            <p:nvPr/>
          </p:nvSpPr>
          <p:spPr bwMode="auto">
            <a:xfrm>
              <a:off x="6448361" y="3021437"/>
              <a:ext cx="126989" cy="104245"/>
            </a:xfrm>
            <a:custGeom>
              <a:avLst/>
              <a:gdLst/>
              <a:ahLst/>
              <a:cxnLst>
                <a:cxn ang="0">
                  <a:pos x="53" y="15"/>
                </a:cxn>
                <a:cxn ang="0">
                  <a:pos x="43" y="2"/>
                </a:cxn>
                <a:cxn ang="0">
                  <a:pos x="35" y="8"/>
                </a:cxn>
                <a:cxn ang="0">
                  <a:pos x="30" y="8"/>
                </a:cxn>
                <a:cxn ang="0">
                  <a:pos x="22" y="2"/>
                </a:cxn>
                <a:cxn ang="0">
                  <a:pos x="18" y="0"/>
                </a:cxn>
                <a:cxn ang="0">
                  <a:pos x="16" y="4"/>
                </a:cxn>
                <a:cxn ang="0">
                  <a:pos x="20" y="9"/>
                </a:cxn>
                <a:cxn ang="0">
                  <a:pos x="11" y="9"/>
                </a:cxn>
                <a:cxn ang="0">
                  <a:pos x="3" y="6"/>
                </a:cxn>
                <a:cxn ang="0">
                  <a:pos x="7" y="15"/>
                </a:cxn>
                <a:cxn ang="0">
                  <a:pos x="11" y="24"/>
                </a:cxn>
                <a:cxn ang="0">
                  <a:pos x="18" y="33"/>
                </a:cxn>
                <a:cxn ang="0">
                  <a:pos x="20" y="38"/>
                </a:cxn>
                <a:cxn ang="0">
                  <a:pos x="34" y="30"/>
                </a:cxn>
                <a:cxn ang="0">
                  <a:pos x="36" y="40"/>
                </a:cxn>
                <a:cxn ang="0">
                  <a:pos x="44" y="46"/>
                </a:cxn>
                <a:cxn ang="0">
                  <a:pos x="46" y="39"/>
                </a:cxn>
                <a:cxn ang="0">
                  <a:pos x="53" y="15"/>
                </a:cxn>
                <a:cxn ang="0">
                  <a:pos x="5" y="32"/>
                </a:cxn>
                <a:cxn ang="0">
                  <a:pos x="0" y="29"/>
                </a:cxn>
                <a:cxn ang="0">
                  <a:pos x="3" y="35"/>
                </a:cxn>
                <a:cxn ang="0">
                  <a:pos x="11" y="40"/>
                </a:cxn>
                <a:cxn ang="0">
                  <a:pos x="13" y="40"/>
                </a:cxn>
                <a:cxn ang="0">
                  <a:pos x="11" y="34"/>
                </a:cxn>
                <a:cxn ang="0">
                  <a:pos x="5" y="32"/>
                </a:cxn>
              </a:cxnLst>
              <a:rect l="0" t="0" r="r" b="b"/>
              <a:pathLst>
                <a:path w="56" h="46">
                  <a:moveTo>
                    <a:pt x="53" y="15"/>
                  </a:moveTo>
                  <a:cubicBezTo>
                    <a:pt x="51" y="13"/>
                    <a:pt x="47" y="8"/>
                    <a:pt x="43" y="2"/>
                  </a:cubicBezTo>
                  <a:cubicBezTo>
                    <a:pt x="41" y="6"/>
                    <a:pt x="36" y="5"/>
                    <a:pt x="35" y="8"/>
                  </a:cubicBezTo>
                  <a:cubicBezTo>
                    <a:pt x="34" y="10"/>
                    <a:pt x="32" y="7"/>
                    <a:pt x="30" y="8"/>
                  </a:cubicBezTo>
                  <a:cubicBezTo>
                    <a:pt x="29" y="8"/>
                    <a:pt x="25" y="2"/>
                    <a:pt x="22" y="2"/>
                  </a:cubicBezTo>
                  <a:cubicBezTo>
                    <a:pt x="21" y="1"/>
                    <a:pt x="20" y="1"/>
                    <a:pt x="18" y="0"/>
                  </a:cubicBezTo>
                  <a:cubicBezTo>
                    <a:pt x="17" y="2"/>
                    <a:pt x="16" y="3"/>
                    <a:pt x="16" y="4"/>
                  </a:cubicBezTo>
                  <a:cubicBezTo>
                    <a:pt x="17" y="6"/>
                    <a:pt x="21" y="8"/>
                    <a:pt x="20" y="9"/>
                  </a:cubicBezTo>
                  <a:cubicBezTo>
                    <a:pt x="18" y="11"/>
                    <a:pt x="13" y="10"/>
                    <a:pt x="11" y="9"/>
                  </a:cubicBezTo>
                  <a:cubicBezTo>
                    <a:pt x="9" y="7"/>
                    <a:pt x="4" y="4"/>
                    <a:pt x="3" y="6"/>
                  </a:cubicBezTo>
                  <a:cubicBezTo>
                    <a:pt x="2" y="8"/>
                    <a:pt x="8" y="13"/>
                    <a:pt x="7" y="15"/>
                  </a:cubicBezTo>
                  <a:cubicBezTo>
                    <a:pt x="6" y="18"/>
                    <a:pt x="11" y="21"/>
                    <a:pt x="11" y="24"/>
                  </a:cubicBezTo>
                  <a:cubicBezTo>
                    <a:pt x="11" y="28"/>
                    <a:pt x="18" y="30"/>
                    <a:pt x="18" y="33"/>
                  </a:cubicBezTo>
                  <a:cubicBezTo>
                    <a:pt x="18" y="34"/>
                    <a:pt x="19" y="36"/>
                    <a:pt x="20" y="38"/>
                  </a:cubicBezTo>
                  <a:cubicBezTo>
                    <a:pt x="26" y="36"/>
                    <a:pt x="30" y="32"/>
                    <a:pt x="34" y="30"/>
                  </a:cubicBezTo>
                  <a:cubicBezTo>
                    <a:pt x="39" y="27"/>
                    <a:pt x="37" y="38"/>
                    <a:pt x="36" y="40"/>
                  </a:cubicBezTo>
                  <a:cubicBezTo>
                    <a:pt x="35" y="41"/>
                    <a:pt x="40" y="44"/>
                    <a:pt x="44" y="46"/>
                  </a:cubicBezTo>
                  <a:cubicBezTo>
                    <a:pt x="44" y="43"/>
                    <a:pt x="44" y="41"/>
                    <a:pt x="46" y="39"/>
                  </a:cubicBezTo>
                  <a:cubicBezTo>
                    <a:pt x="52" y="32"/>
                    <a:pt x="56" y="21"/>
                    <a:pt x="53" y="15"/>
                  </a:cubicBezTo>
                  <a:close/>
                  <a:moveTo>
                    <a:pt x="5" y="32"/>
                  </a:moveTo>
                  <a:cubicBezTo>
                    <a:pt x="4" y="31"/>
                    <a:pt x="2" y="30"/>
                    <a:pt x="0" y="29"/>
                  </a:cubicBezTo>
                  <a:cubicBezTo>
                    <a:pt x="0" y="31"/>
                    <a:pt x="0" y="34"/>
                    <a:pt x="3" y="35"/>
                  </a:cubicBezTo>
                  <a:cubicBezTo>
                    <a:pt x="8" y="37"/>
                    <a:pt x="1" y="38"/>
                    <a:pt x="11" y="40"/>
                  </a:cubicBezTo>
                  <a:cubicBezTo>
                    <a:pt x="12" y="40"/>
                    <a:pt x="12" y="40"/>
                    <a:pt x="13" y="40"/>
                  </a:cubicBezTo>
                  <a:cubicBezTo>
                    <a:pt x="13" y="37"/>
                    <a:pt x="13" y="36"/>
                    <a:pt x="11" y="34"/>
                  </a:cubicBezTo>
                  <a:cubicBezTo>
                    <a:pt x="8" y="30"/>
                    <a:pt x="7" y="32"/>
                    <a:pt x="5" y="32"/>
                  </a:cubicBezTo>
                  <a:close/>
                </a:path>
              </a:pathLst>
            </a:custGeom>
            <a:grpFill/>
            <a:ln w="3175" cap="flat">
              <a:noFill/>
              <a:prstDash val="solid"/>
              <a:miter lim="800000"/>
              <a:headEnd/>
              <a:tailEnd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dirty="0">
                <a:solidFill>
                  <a:prstClr val="black"/>
                </a:solidFill>
                <a:latin typeface="+mn-lt"/>
                <a:ea typeface="造字工房悦黑体验版常规体" pitchFamily="50" charset="-122"/>
              </a:endParaRPr>
            </a:p>
          </p:txBody>
        </p:sp>
        <p:sp>
          <p:nvSpPr>
            <p:cNvPr id="244" name="Freeform 169"/>
            <p:cNvSpPr>
              <a:spLocks/>
            </p:cNvSpPr>
            <p:nvPr/>
          </p:nvSpPr>
          <p:spPr bwMode="auto">
            <a:xfrm>
              <a:off x="6855860" y="3129471"/>
              <a:ext cx="369593" cy="263454"/>
            </a:xfrm>
            <a:custGeom>
              <a:avLst/>
              <a:gdLst/>
              <a:ahLst/>
              <a:cxnLst>
                <a:cxn ang="0">
                  <a:pos x="156" y="17"/>
                </a:cxn>
                <a:cxn ang="0">
                  <a:pos x="152" y="13"/>
                </a:cxn>
                <a:cxn ang="0">
                  <a:pos x="139" y="22"/>
                </a:cxn>
                <a:cxn ang="0">
                  <a:pos x="134" y="24"/>
                </a:cxn>
                <a:cxn ang="0">
                  <a:pos x="128" y="23"/>
                </a:cxn>
                <a:cxn ang="0">
                  <a:pos x="128" y="10"/>
                </a:cxn>
                <a:cxn ang="0">
                  <a:pos x="123" y="1"/>
                </a:cxn>
                <a:cxn ang="0">
                  <a:pos x="113" y="10"/>
                </a:cxn>
                <a:cxn ang="0">
                  <a:pos x="102" y="16"/>
                </a:cxn>
                <a:cxn ang="0">
                  <a:pos x="91" y="19"/>
                </a:cxn>
                <a:cxn ang="0">
                  <a:pos x="81" y="16"/>
                </a:cxn>
                <a:cxn ang="0">
                  <a:pos x="72" y="13"/>
                </a:cxn>
                <a:cxn ang="0">
                  <a:pos x="62" y="11"/>
                </a:cxn>
                <a:cxn ang="0">
                  <a:pos x="53" y="17"/>
                </a:cxn>
                <a:cxn ang="0">
                  <a:pos x="47" y="28"/>
                </a:cxn>
                <a:cxn ang="0">
                  <a:pos x="31" y="37"/>
                </a:cxn>
                <a:cxn ang="0">
                  <a:pos x="21" y="41"/>
                </a:cxn>
                <a:cxn ang="0">
                  <a:pos x="13" y="38"/>
                </a:cxn>
                <a:cxn ang="0">
                  <a:pos x="8" y="44"/>
                </a:cxn>
                <a:cxn ang="0">
                  <a:pos x="3" y="53"/>
                </a:cxn>
                <a:cxn ang="0">
                  <a:pos x="2" y="62"/>
                </a:cxn>
                <a:cxn ang="0">
                  <a:pos x="2" y="74"/>
                </a:cxn>
                <a:cxn ang="0">
                  <a:pos x="4" y="87"/>
                </a:cxn>
                <a:cxn ang="0">
                  <a:pos x="15" y="93"/>
                </a:cxn>
                <a:cxn ang="0">
                  <a:pos x="3" y="109"/>
                </a:cxn>
                <a:cxn ang="0">
                  <a:pos x="6" y="113"/>
                </a:cxn>
                <a:cxn ang="0">
                  <a:pos x="23" y="115"/>
                </a:cxn>
                <a:cxn ang="0">
                  <a:pos x="68" y="109"/>
                </a:cxn>
                <a:cxn ang="0">
                  <a:pos x="67" y="98"/>
                </a:cxn>
                <a:cxn ang="0">
                  <a:pos x="76" y="93"/>
                </a:cxn>
                <a:cxn ang="0">
                  <a:pos x="84" y="91"/>
                </a:cxn>
                <a:cxn ang="0">
                  <a:pos x="96" y="87"/>
                </a:cxn>
                <a:cxn ang="0">
                  <a:pos x="101" y="82"/>
                </a:cxn>
                <a:cxn ang="0">
                  <a:pos x="105" y="70"/>
                </a:cxn>
                <a:cxn ang="0">
                  <a:pos x="113" y="65"/>
                </a:cxn>
                <a:cxn ang="0">
                  <a:pos x="109" y="58"/>
                </a:cxn>
                <a:cxn ang="0">
                  <a:pos x="122" y="58"/>
                </a:cxn>
                <a:cxn ang="0">
                  <a:pos x="123" y="49"/>
                </a:cxn>
                <a:cxn ang="0">
                  <a:pos x="128" y="41"/>
                </a:cxn>
                <a:cxn ang="0">
                  <a:pos x="126" y="34"/>
                </a:cxn>
                <a:cxn ang="0">
                  <a:pos x="128" y="29"/>
                </a:cxn>
                <a:cxn ang="0">
                  <a:pos x="129" y="28"/>
                </a:cxn>
                <a:cxn ang="0">
                  <a:pos x="135" y="26"/>
                </a:cxn>
                <a:cxn ang="0">
                  <a:pos x="150" y="21"/>
                </a:cxn>
                <a:cxn ang="0">
                  <a:pos x="162" y="18"/>
                </a:cxn>
                <a:cxn ang="0">
                  <a:pos x="156" y="17"/>
                </a:cxn>
              </a:cxnLst>
              <a:rect l="0" t="0" r="r" b="b"/>
              <a:pathLst>
                <a:path w="162" h="116">
                  <a:moveTo>
                    <a:pt x="156" y="17"/>
                  </a:moveTo>
                  <a:cubicBezTo>
                    <a:pt x="154" y="17"/>
                    <a:pt x="154" y="15"/>
                    <a:pt x="152" y="13"/>
                  </a:cubicBezTo>
                  <a:cubicBezTo>
                    <a:pt x="150" y="12"/>
                    <a:pt x="144" y="18"/>
                    <a:pt x="139" y="22"/>
                  </a:cubicBezTo>
                  <a:cubicBezTo>
                    <a:pt x="137" y="22"/>
                    <a:pt x="135" y="23"/>
                    <a:pt x="134" y="24"/>
                  </a:cubicBezTo>
                  <a:cubicBezTo>
                    <a:pt x="131" y="24"/>
                    <a:pt x="129" y="24"/>
                    <a:pt x="128" y="23"/>
                  </a:cubicBezTo>
                  <a:cubicBezTo>
                    <a:pt x="125" y="20"/>
                    <a:pt x="132" y="12"/>
                    <a:pt x="128" y="10"/>
                  </a:cubicBezTo>
                  <a:cubicBezTo>
                    <a:pt x="123" y="8"/>
                    <a:pt x="127" y="1"/>
                    <a:pt x="123" y="1"/>
                  </a:cubicBezTo>
                  <a:cubicBezTo>
                    <a:pt x="119" y="0"/>
                    <a:pt x="113" y="7"/>
                    <a:pt x="113" y="10"/>
                  </a:cubicBezTo>
                  <a:cubicBezTo>
                    <a:pt x="113" y="14"/>
                    <a:pt x="102" y="13"/>
                    <a:pt x="102" y="16"/>
                  </a:cubicBezTo>
                  <a:cubicBezTo>
                    <a:pt x="102" y="19"/>
                    <a:pt x="92" y="15"/>
                    <a:pt x="91" y="19"/>
                  </a:cubicBezTo>
                  <a:cubicBezTo>
                    <a:pt x="89" y="22"/>
                    <a:pt x="84" y="16"/>
                    <a:pt x="81" y="16"/>
                  </a:cubicBezTo>
                  <a:cubicBezTo>
                    <a:pt x="78" y="16"/>
                    <a:pt x="76" y="12"/>
                    <a:pt x="72" y="13"/>
                  </a:cubicBezTo>
                  <a:cubicBezTo>
                    <a:pt x="68" y="14"/>
                    <a:pt x="65" y="12"/>
                    <a:pt x="62" y="11"/>
                  </a:cubicBezTo>
                  <a:cubicBezTo>
                    <a:pt x="59" y="11"/>
                    <a:pt x="57" y="18"/>
                    <a:pt x="53" y="17"/>
                  </a:cubicBezTo>
                  <a:cubicBezTo>
                    <a:pt x="50" y="15"/>
                    <a:pt x="48" y="23"/>
                    <a:pt x="47" y="28"/>
                  </a:cubicBezTo>
                  <a:cubicBezTo>
                    <a:pt x="45" y="32"/>
                    <a:pt x="30" y="32"/>
                    <a:pt x="31" y="37"/>
                  </a:cubicBezTo>
                  <a:cubicBezTo>
                    <a:pt x="31" y="42"/>
                    <a:pt x="22" y="44"/>
                    <a:pt x="21" y="41"/>
                  </a:cubicBezTo>
                  <a:cubicBezTo>
                    <a:pt x="20" y="38"/>
                    <a:pt x="14" y="39"/>
                    <a:pt x="13" y="38"/>
                  </a:cubicBezTo>
                  <a:cubicBezTo>
                    <a:pt x="11" y="38"/>
                    <a:pt x="7" y="39"/>
                    <a:pt x="8" y="44"/>
                  </a:cubicBezTo>
                  <a:cubicBezTo>
                    <a:pt x="8" y="48"/>
                    <a:pt x="4" y="51"/>
                    <a:pt x="3" y="53"/>
                  </a:cubicBezTo>
                  <a:cubicBezTo>
                    <a:pt x="3" y="54"/>
                    <a:pt x="0" y="60"/>
                    <a:pt x="2" y="62"/>
                  </a:cubicBezTo>
                  <a:cubicBezTo>
                    <a:pt x="4" y="65"/>
                    <a:pt x="0" y="70"/>
                    <a:pt x="2" y="74"/>
                  </a:cubicBezTo>
                  <a:cubicBezTo>
                    <a:pt x="4" y="79"/>
                    <a:pt x="3" y="86"/>
                    <a:pt x="4" y="87"/>
                  </a:cubicBezTo>
                  <a:cubicBezTo>
                    <a:pt x="5" y="89"/>
                    <a:pt x="13" y="88"/>
                    <a:pt x="15" y="93"/>
                  </a:cubicBezTo>
                  <a:cubicBezTo>
                    <a:pt x="17" y="98"/>
                    <a:pt x="4" y="107"/>
                    <a:pt x="3" y="109"/>
                  </a:cubicBezTo>
                  <a:cubicBezTo>
                    <a:pt x="3" y="110"/>
                    <a:pt x="4" y="112"/>
                    <a:pt x="6" y="113"/>
                  </a:cubicBezTo>
                  <a:cubicBezTo>
                    <a:pt x="11" y="113"/>
                    <a:pt x="17" y="114"/>
                    <a:pt x="23" y="115"/>
                  </a:cubicBezTo>
                  <a:cubicBezTo>
                    <a:pt x="30" y="116"/>
                    <a:pt x="68" y="111"/>
                    <a:pt x="68" y="109"/>
                  </a:cubicBezTo>
                  <a:cubicBezTo>
                    <a:pt x="69" y="108"/>
                    <a:pt x="67" y="100"/>
                    <a:pt x="67" y="98"/>
                  </a:cubicBezTo>
                  <a:cubicBezTo>
                    <a:pt x="68" y="96"/>
                    <a:pt x="72" y="92"/>
                    <a:pt x="76" y="93"/>
                  </a:cubicBezTo>
                  <a:cubicBezTo>
                    <a:pt x="80" y="93"/>
                    <a:pt x="84" y="94"/>
                    <a:pt x="84" y="91"/>
                  </a:cubicBezTo>
                  <a:cubicBezTo>
                    <a:pt x="84" y="88"/>
                    <a:pt x="95" y="84"/>
                    <a:pt x="96" y="87"/>
                  </a:cubicBezTo>
                  <a:cubicBezTo>
                    <a:pt x="97" y="89"/>
                    <a:pt x="101" y="88"/>
                    <a:pt x="101" y="82"/>
                  </a:cubicBezTo>
                  <a:cubicBezTo>
                    <a:pt x="102" y="75"/>
                    <a:pt x="101" y="70"/>
                    <a:pt x="105" y="70"/>
                  </a:cubicBezTo>
                  <a:cubicBezTo>
                    <a:pt x="109" y="69"/>
                    <a:pt x="113" y="67"/>
                    <a:pt x="113" y="65"/>
                  </a:cubicBezTo>
                  <a:cubicBezTo>
                    <a:pt x="112" y="63"/>
                    <a:pt x="108" y="59"/>
                    <a:pt x="109" y="58"/>
                  </a:cubicBezTo>
                  <a:cubicBezTo>
                    <a:pt x="110" y="56"/>
                    <a:pt x="120" y="61"/>
                    <a:pt x="122" y="58"/>
                  </a:cubicBezTo>
                  <a:cubicBezTo>
                    <a:pt x="123" y="55"/>
                    <a:pt x="121" y="52"/>
                    <a:pt x="123" y="49"/>
                  </a:cubicBezTo>
                  <a:cubicBezTo>
                    <a:pt x="124" y="46"/>
                    <a:pt x="128" y="44"/>
                    <a:pt x="128" y="41"/>
                  </a:cubicBezTo>
                  <a:cubicBezTo>
                    <a:pt x="128" y="38"/>
                    <a:pt x="128" y="37"/>
                    <a:pt x="126" y="34"/>
                  </a:cubicBezTo>
                  <a:cubicBezTo>
                    <a:pt x="124" y="32"/>
                    <a:pt x="125" y="29"/>
                    <a:pt x="128" y="29"/>
                  </a:cubicBezTo>
                  <a:cubicBezTo>
                    <a:pt x="128" y="28"/>
                    <a:pt x="129" y="28"/>
                    <a:pt x="129" y="28"/>
                  </a:cubicBezTo>
                  <a:cubicBezTo>
                    <a:pt x="132" y="27"/>
                    <a:pt x="134" y="27"/>
                    <a:pt x="135" y="26"/>
                  </a:cubicBezTo>
                  <a:cubicBezTo>
                    <a:pt x="139" y="23"/>
                    <a:pt x="147" y="20"/>
                    <a:pt x="150" y="21"/>
                  </a:cubicBezTo>
                  <a:cubicBezTo>
                    <a:pt x="153" y="22"/>
                    <a:pt x="158" y="21"/>
                    <a:pt x="162" y="18"/>
                  </a:cubicBezTo>
                  <a:cubicBezTo>
                    <a:pt x="160" y="17"/>
                    <a:pt x="157" y="16"/>
                    <a:pt x="156" y="17"/>
                  </a:cubicBezTo>
                  <a:close/>
                </a:path>
              </a:pathLst>
            </a:custGeom>
            <a:grpFill/>
            <a:ln w="3175" cap="flat">
              <a:noFill/>
              <a:prstDash val="solid"/>
              <a:miter lim="800000"/>
              <a:headEnd/>
              <a:tailEnd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dirty="0">
                <a:solidFill>
                  <a:prstClr val="black"/>
                </a:solidFill>
                <a:latin typeface="+mn-lt"/>
                <a:ea typeface="造字工房悦黑体验版常规体" pitchFamily="50" charset="-122"/>
              </a:endParaRPr>
            </a:p>
          </p:txBody>
        </p:sp>
        <p:sp>
          <p:nvSpPr>
            <p:cNvPr id="245" name="Freeform 170"/>
            <p:cNvSpPr>
              <a:spLocks/>
            </p:cNvSpPr>
            <p:nvPr/>
          </p:nvSpPr>
          <p:spPr bwMode="auto">
            <a:xfrm>
              <a:off x="6871023" y="3169274"/>
              <a:ext cx="424558" cy="382860"/>
            </a:xfrm>
            <a:custGeom>
              <a:avLst/>
              <a:gdLst/>
              <a:ahLst/>
              <a:cxnLst>
                <a:cxn ang="0">
                  <a:pos x="172" y="9"/>
                </a:cxn>
                <a:cxn ang="0">
                  <a:pos x="158" y="1"/>
                </a:cxn>
                <a:cxn ang="0">
                  <a:pos x="144" y="3"/>
                </a:cxn>
                <a:cxn ang="0">
                  <a:pos x="123" y="10"/>
                </a:cxn>
                <a:cxn ang="0">
                  <a:pos x="120" y="16"/>
                </a:cxn>
                <a:cxn ang="0">
                  <a:pos x="117" y="31"/>
                </a:cxn>
                <a:cxn ang="0">
                  <a:pos x="103" y="40"/>
                </a:cxn>
                <a:cxn ang="0">
                  <a:pos x="99" y="52"/>
                </a:cxn>
                <a:cxn ang="0">
                  <a:pos x="90" y="69"/>
                </a:cxn>
                <a:cxn ang="0">
                  <a:pos x="70" y="75"/>
                </a:cxn>
                <a:cxn ang="0">
                  <a:pos x="62" y="91"/>
                </a:cxn>
                <a:cxn ang="0">
                  <a:pos x="0" y="95"/>
                </a:cxn>
                <a:cxn ang="0">
                  <a:pos x="17" y="111"/>
                </a:cxn>
                <a:cxn ang="0">
                  <a:pos x="25" y="132"/>
                </a:cxn>
                <a:cxn ang="0">
                  <a:pos x="7" y="146"/>
                </a:cxn>
                <a:cxn ang="0">
                  <a:pos x="29" y="148"/>
                </a:cxn>
                <a:cxn ang="0">
                  <a:pos x="55" y="146"/>
                </a:cxn>
                <a:cxn ang="0">
                  <a:pos x="70" y="155"/>
                </a:cxn>
                <a:cxn ang="0">
                  <a:pos x="82" y="167"/>
                </a:cxn>
                <a:cxn ang="0">
                  <a:pos x="84" y="167"/>
                </a:cxn>
                <a:cxn ang="0">
                  <a:pos x="105" y="160"/>
                </a:cxn>
                <a:cxn ang="0">
                  <a:pos x="110" y="147"/>
                </a:cxn>
                <a:cxn ang="0">
                  <a:pos x="98" y="128"/>
                </a:cxn>
                <a:cxn ang="0">
                  <a:pos x="114" y="118"/>
                </a:cxn>
                <a:cxn ang="0">
                  <a:pos x="128" y="109"/>
                </a:cxn>
                <a:cxn ang="0">
                  <a:pos x="142" y="91"/>
                </a:cxn>
                <a:cxn ang="0">
                  <a:pos x="154" y="80"/>
                </a:cxn>
                <a:cxn ang="0">
                  <a:pos x="162" y="63"/>
                </a:cxn>
                <a:cxn ang="0">
                  <a:pos x="150" y="47"/>
                </a:cxn>
                <a:cxn ang="0">
                  <a:pos x="154" y="30"/>
                </a:cxn>
                <a:cxn ang="0">
                  <a:pos x="182" y="29"/>
                </a:cxn>
                <a:cxn ang="0">
                  <a:pos x="177" y="17"/>
                </a:cxn>
              </a:cxnLst>
              <a:rect l="0" t="0" r="r" b="b"/>
              <a:pathLst>
                <a:path w="186" h="168">
                  <a:moveTo>
                    <a:pt x="177" y="17"/>
                  </a:moveTo>
                  <a:cubicBezTo>
                    <a:pt x="172" y="15"/>
                    <a:pt x="172" y="10"/>
                    <a:pt x="172" y="9"/>
                  </a:cubicBezTo>
                  <a:cubicBezTo>
                    <a:pt x="172" y="7"/>
                    <a:pt x="166" y="4"/>
                    <a:pt x="161" y="0"/>
                  </a:cubicBezTo>
                  <a:cubicBezTo>
                    <a:pt x="161" y="1"/>
                    <a:pt x="159" y="1"/>
                    <a:pt x="158" y="1"/>
                  </a:cubicBezTo>
                  <a:cubicBezTo>
                    <a:pt x="157" y="1"/>
                    <a:pt x="157" y="0"/>
                    <a:pt x="156" y="0"/>
                  </a:cubicBezTo>
                  <a:cubicBezTo>
                    <a:pt x="152" y="3"/>
                    <a:pt x="147" y="4"/>
                    <a:pt x="144" y="3"/>
                  </a:cubicBezTo>
                  <a:cubicBezTo>
                    <a:pt x="141" y="2"/>
                    <a:pt x="133" y="5"/>
                    <a:pt x="129" y="8"/>
                  </a:cubicBezTo>
                  <a:cubicBezTo>
                    <a:pt x="128" y="9"/>
                    <a:pt x="126" y="9"/>
                    <a:pt x="123" y="10"/>
                  </a:cubicBezTo>
                  <a:cubicBezTo>
                    <a:pt x="123" y="10"/>
                    <a:pt x="122" y="10"/>
                    <a:pt x="122" y="11"/>
                  </a:cubicBezTo>
                  <a:cubicBezTo>
                    <a:pt x="119" y="11"/>
                    <a:pt x="118" y="14"/>
                    <a:pt x="120" y="16"/>
                  </a:cubicBezTo>
                  <a:cubicBezTo>
                    <a:pt x="122" y="19"/>
                    <a:pt x="122" y="20"/>
                    <a:pt x="122" y="23"/>
                  </a:cubicBezTo>
                  <a:cubicBezTo>
                    <a:pt x="122" y="26"/>
                    <a:pt x="118" y="28"/>
                    <a:pt x="117" y="31"/>
                  </a:cubicBezTo>
                  <a:cubicBezTo>
                    <a:pt x="115" y="34"/>
                    <a:pt x="117" y="37"/>
                    <a:pt x="116" y="40"/>
                  </a:cubicBezTo>
                  <a:cubicBezTo>
                    <a:pt x="114" y="43"/>
                    <a:pt x="104" y="38"/>
                    <a:pt x="103" y="40"/>
                  </a:cubicBezTo>
                  <a:cubicBezTo>
                    <a:pt x="102" y="41"/>
                    <a:pt x="106" y="45"/>
                    <a:pt x="107" y="47"/>
                  </a:cubicBezTo>
                  <a:cubicBezTo>
                    <a:pt x="107" y="49"/>
                    <a:pt x="103" y="51"/>
                    <a:pt x="99" y="52"/>
                  </a:cubicBezTo>
                  <a:cubicBezTo>
                    <a:pt x="95" y="52"/>
                    <a:pt x="96" y="57"/>
                    <a:pt x="95" y="64"/>
                  </a:cubicBezTo>
                  <a:cubicBezTo>
                    <a:pt x="95" y="70"/>
                    <a:pt x="91" y="71"/>
                    <a:pt x="90" y="69"/>
                  </a:cubicBezTo>
                  <a:cubicBezTo>
                    <a:pt x="89" y="66"/>
                    <a:pt x="78" y="70"/>
                    <a:pt x="78" y="73"/>
                  </a:cubicBezTo>
                  <a:cubicBezTo>
                    <a:pt x="78" y="76"/>
                    <a:pt x="74" y="75"/>
                    <a:pt x="70" y="75"/>
                  </a:cubicBezTo>
                  <a:cubicBezTo>
                    <a:pt x="66" y="74"/>
                    <a:pt x="62" y="78"/>
                    <a:pt x="61" y="80"/>
                  </a:cubicBezTo>
                  <a:cubicBezTo>
                    <a:pt x="61" y="82"/>
                    <a:pt x="63" y="90"/>
                    <a:pt x="62" y="91"/>
                  </a:cubicBezTo>
                  <a:cubicBezTo>
                    <a:pt x="62" y="93"/>
                    <a:pt x="24" y="98"/>
                    <a:pt x="17" y="97"/>
                  </a:cubicBezTo>
                  <a:cubicBezTo>
                    <a:pt x="11" y="96"/>
                    <a:pt x="5" y="95"/>
                    <a:pt x="0" y="95"/>
                  </a:cubicBezTo>
                  <a:cubicBezTo>
                    <a:pt x="2" y="97"/>
                    <a:pt x="4" y="99"/>
                    <a:pt x="5" y="101"/>
                  </a:cubicBezTo>
                  <a:cubicBezTo>
                    <a:pt x="6" y="105"/>
                    <a:pt x="11" y="109"/>
                    <a:pt x="17" y="111"/>
                  </a:cubicBezTo>
                  <a:cubicBezTo>
                    <a:pt x="22" y="113"/>
                    <a:pt x="19" y="122"/>
                    <a:pt x="22" y="123"/>
                  </a:cubicBezTo>
                  <a:cubicBezTo>
                    <a:pt x="25" y="124"/>
                    <a:pt x="28" y="131"/>
                    <a:pt x="25" y="132"/>
                  </a:cubicBezTo>
                  <a:cubicBezTo>
                    <a:pt x="21" y="132"/>
                    <a:pt x="18" y="133"/>
                    <a:pt x="14" y="135"/>
                  </a:cubicBezTo>
                  <a:cubicBezTo>
                    <a:pt x="11" y="137"/>
                    <a:pt x="7" y="141"/>
                    <a:pt x="7" y="146"/>
                  </a:cubicBezTo>
                  <a:cubicBezTo>
                    <a:pt x="7" y="147"/>
                    <a:pt x="7" y="148"/>
                    <a:pt x="7" y="149"/>
                  </a:cubicBezTo>
                  <a:cubicBezTo>
                    <a:pt x="17" y="149"/>
                    <a:pt x="27" y="149"/>
                    <a:pt x="29" y="148"/>
                  </a:cubicBezTo>
                  <a:cubicBezTo>
                    <a:pt x="30" y="146"/>
                    <a:pt x="35" y="145"/>
                    <a:pt x="37" y="146"/>
                  </a:cubicBezTo>
                  <a:cubicBezTo>
                    <a:pt x="40" y="148"/>
                    <a:pt x="51" y="149"/>
                    <a:pt x="55" y="146"/>
                  </a:cubicBezTo>
                  <a:cubicBezTo>
                    <a:pt x="61" y="143"/>
                    <a:pt x="64" y="146"/>
                    <a:pt x="64" y="149"/>
                  </a:cubicBezTo>
                  <a:cubicBezTo>
                    <a:pt x="65" y="152"/>
                    <a:pt x="67" y="153"/>
                    <a:pt x="70" y="155"/>
                  </a:cubicBezTo>
                  <a:cubicBezTo>
                    <a:pt x="72" y="157"/>
                    <a:pt x="70" y="160"/>
                    <a:pt x="72" y="163"/>
                  </a:cubicBezTo>
                  <a:cubicBezTo>
                    <a:pt x="74" y="165"/>
                    <a:pt x="77" y="165"/>
                    <a:pt x="82" y="167"/>
                  </a:cubicBezTo>
                  <a:cubicBezTo>
                    <a:pt x="82" y="167"/>
                    <a:pt x="83" y="168"/>
                    <a:pt x="83" y="168"/>
                  </a:cubicBezTo>
                  <a:cubicBezTo>
                    <a:pt x="84" y="168"/>
                    <a:pt x="84" y="168"/>
                    <a:pt x="84" y="167"/>
                  </a:cubicBezTo>
                  <a:cubicBezTo>
                    <a:pt x="87" y="164"/>
                    <a:pt x="87" y="159"/>
                    <a:pt x="94" y="160"/>
                  </a:cubicBezTo>
                  <a:cubicBezTo>
                    <a:pt x="102" y="162"/>
                    <a:pt x="101" y="159"/>
                    <a:pt x="105" y="160"/>
                  </a:cubicBezTo>
                  <a:cubicBezTo>
                    <a:pt x="109" y="161"/>
                    <a:pt x="112" y="160"/>
                    <a:pt x="114" y="158"/>
                  </a:cubicBezTo>
                  <a:cubicBezTo>
                    <a:pt x="115" y="155"/>
                    <a:pt x="112" y="150"/>
                    <a:pt x="110" y="147"/>
                  </a:cubicBezTo>
                  <a:cubicBezTo>
                    <a:pt x="107" y="145"/>
                    <a:pt x="104" y="140"/>
                    <a:pt x="105" y="136"/>
                  </a:cubicBezTo>
                  <a:cubicBezTo>
                    <a:pt x="105" y="131"/>
                    <a:pt x="98" y="131"/>
                    <a:pt x="98" y="128"/>
                  </a:cubicBezTo>
                  <a:cubicBezTo>
                    <a:pt x="98" y="124"/>
                    <a:pt x="105" y="118"/>
                    <a:pt x="106" y="117"/>
                  </a:cubicBezTo>
                  <a:cubicBezTo>
                    <a:pt x="107" y="116"/>
                    <a:pt x="113" y="121"/>
                    <a:pt x="114" y="118"/>
                  </a:cubicBezTo>
                  <a:cubicBezTo>
                    <a:pt x="116" y="115"/>
                    <a:pt x="120" y="117"/>
                    <a:pt x="122" y="117"/>
                  </a:cubicBezTo>
                  <a:cubicBezTo>
                    <a:pt x="124" y="118"/>
                    <a:pt x="128" y="113"/>
                    <a:pt x="128" y="109"/>
                  </a:cubicBezTo>
                  <a:cubicBezTo>
                    <a:pt x="129" y="105"/>
                    <a:pt x="136" y="105"/>
                    <a:pt x="138" y="103"/>
                  </a:cubicBezTo>
                  <a:cubicBezTo>
                    <a:pt x="139" y="102"/>
                    <a:pt x="141" y="93"/>
                    <a:pt x="142" y="91"/>
                  </a:cubicBezTo>
                  <a:cubicBezTo>
                    <a:pt x="143" y="89"/>
                    <a:pt x="149" y="91"/>
                    <a:pt x="149" y="86"/>
                  </a:cubicBezTo>
                  <a:cubicBezTo>
                    <a:pt x="149" y="81"/>
                    <a:pt x="151" y="80"/>
                    <a:pt x="154" y="80"/>
                  </a:cubicBezTo>
                  <a:cubicBezTo>
                    <a:pt x="157" y="79"/>
                    <a:pt x="156" y="75"/>
                    <a:pt x="156" y="71"/>
                  </a:cubicBezTo>
                  <a:cubicBezTo>
                    <a:pt x="157" y="68"/>
                    <a:pt x="159" y="64"/>
                    <a:pt x="162" y="63"/>
                  </a:cubicBezTo>
                  <a:cubicBezTo>
                    <a:pt x="166" y="62"/>
                    <a:pt x="161" y="57"/>
                    <a:pt x="157" y="58"/>
                  </a:cubicBezTo>
                  <a:cubicBezTo>
                    <a:pt x="153" y="59"/>
                    <a:pt x="150" y="47"/>
                    <a:pt x="150" y="47"/>
                  </a:cubicBezTo>
                  <a:cubicBezTo>
                    <a:pt x="150" y="47"/>
                    <a:pt x="151" y="38"/>
                    <a:pt x="148" y="36"/>
                  </a:cubicBezTo>
                  <a:cubicBezTo>
                    <a:pt x="146" y="35"/>
                    <a:pt x="149" y="30"/>
                    <a:pt x="154" y="30"/>
                  </a:cubicBezTo>
                  <a:cubicBezTo>
                    <a:pt x="159" y="30"/>
                    <a:pt x="168" y="36"/>
                    <a:pt x="171" y="33"/>
                  </a:cubicBezTo>
                  <a:cubicBezTo>
                    <a:pt x="174" y="31"/>
                    <a:pt x="180" y="30"/>
                    <a:pt x="182" y="29"/>
                  </a:cubicBezTo>
                  <a:cubicBezTo>
                    <a:pt x="183" y="28"/>
                    <a:pt x="185" y="24"/>
                    <a:pt x="186" y="22"/>
                  </a:cubicBezTo>
                  <a:cubicBezTo>
                    <a:pt x="184" y="21"/>
                    <a:pt x="181" y="19"/>
                    <a:pt x="177" y="17"/>
                  </a:cubicBezTo>
                  <a:close/>
                </a:path>
              </a:pathLst>
            </a:custGeom>
            <a:grpFill/>
            <a:ln w="3175" cap="flat">
              <a:noFill/>
              <a:prstDash val="solid"/>
              <a:miter lim="800000"/>
              <a:headEnd/>
              <a:tailEnd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dirty="0">
                <a:solidFill>
                  <a:prstClr val="black"/>
                </a:solidFill>
                <a:latin typeface="+mn-lt"/>
                <a:ea typeface="造字工房悦黑体验版常规体" pitchFamily="50" charset="-122"/>
              </a:endParaRPr>
            </a:p>
          </p:txBody>
        </p:sp>
        <p:sp>
          <p:nvSpPr>
            <p:cNvPr id="246" name="Freeform 171"/>
            <p:cNvSpPr>
              <a:spLocks noEditPoints="1"/>
            </p:cNvSpPr>
            <p:nvPr/>
          </p:nvSpPr>
          <p:spPr bwMode="auto">
            <a:xfrm>
              <a:off x="7722034" y="4025971"/>
              <a:ext cx="1184592" cy="430244"/>
            </a:xfrm>
            <a:custGeom>
              <a:avLst/>
              <a:gdLst/>
              <a:ahLst/>
              <a:cxnLst>
                <a:cxn ang="0">
                  <a:pos x="38" y="80"/>
                </a:cxn>
                <a:cxn ang="0">
                  <a:pos x="147" y="101"/>
                </a:cxn>
                <a:cxn ang="0">
                  <a:pos x="22" y="52"/>
                </a:cxn>
                <a:cxn ang="0">
                  <a:pos x="278" y="134"/>
                </a:cxn>
                <a:cxn ang="0">
                  <a:pos x="290" y="107"/>
                </a:cxn>
                <a:cxn ang="0">
                  <a:pos x="306" y="111"/>
                </a:cxn>
                <a:cxn ang="0">
                  <a:pos x="317" y="76"/>
                </a:cxn>
                <a:cxn ang="0">
                  <a:pos x="318" y="63"/>
                </a:cxn>
                <a:cxn ang="0">
                  <a:pos x="297" y="53"/>
                </a:cxn>
                <a:cxn ang="0">
                  <a:pos x="266" y="97"/>
                </a:cxn>
                <a:cxn ang="0">
                  <a:pos x="123" y="106"/>
                </a:cxn>
                <a:cxn ang="0">
                  <a:pos x="118" y="87"/>
                </a:cxn>
                <a:cxn ang="0">
                  <a:pos x="114" y="95"/>
                </a:cxn>
                <a:cxn ang="0">
                  <a:pos x="95" y="71"/>
                </a:cxn>
                <a:cxn ang="0">
                  <a:pos x="78" y="50"/>
                </a:cxn>
                <a:cxn ang="0">
                  <a:pos x="52" y="34"/>
                </a:cxn>
                <a:cxn ang="0">
                  <a:pos x="2" y="5"/>
                </a:cxn>
                <a:cxn ang="0">
                  <a:pos x="45" y="65"/>
                </a:cxn>
                <a:cxn ang="0">
                  <a:pos x="99" y="128"/>
                </a:cxn>
                <a:cxn ang="0">
                  <a:pos x="121" y="117"/>
                </a:cxn>
                <a:cxn ang="0">
                  <a:pos x="373" y="53"/>
                </a:cxn>
                <a:cxn ang="0">
                  <a:pos x="376" y="64"/>
                </a:cxn>
                <a:cxn ang="0">
                  <a:pos x="348" y="106"/>
                </a:cxn>
                <a:cxn ang="0">
                  <a:pos x="277" y="167"/>
                </a:cxn>
                <a:cxn ang="0">
                  <a:pos x="322" y="162"/>
                </a:cxn>
                <a:cxn ang="0">
                  <a:pos x="387" y="107"/>
                </a:cxn>
                <a:cxn ang="0">
                  <a:pos x="218" y="158"/>
                </a:cxn>
                <a:cxn ang="0">
                  <a:pos x="196" y="147"/>
                </a:cxn>
                <a:cxn ang="0">
                  <a:pos x="122" y="138"/>
                </a:cxn>
                <a:cxn ang="0">
                  <a:pos x="131" y="153"/>
                </a:cxn>
                <a:cxn ang="0">
                  <a:pos x="201" y="164"/>
                </a:cxn>
                <a:cxn ang="0">
                  <a:pos x="218" y="158"/>
                </a:cxn>
                <a:cxn ang="0">
                  <a:pos x="452" y="106"/>
                </a:cxn>
                <a:cxn ang="0">
                  <a:pos x="404" y="82"/>
                </a:cxn>
                <a:cxn ang="0">
                  <a:pos x="435" y="94"/>
                </a:cxn>
                <a:cxn ang="0">
                  <a:pos x="417" y="101"/>
                </a:cxn>
                <a:cxn ang="0">
                  <a:pos x="444" y="114"/>
                </a:cxn>
                <a:cxn ang="0">
                  <a:pos x="492" y="143"/>
                </a:cxn>
                <a:cxn ang="0">
                  <a:pos x="507" y="161"/>
                </a:cxn>
                <a:cxn ang="0">
                  <a:pos x="480" y="86"/>
                </a:cxn>
                <a:cxn ang="0">
                  <a:pos x="330" y="175"/>
                </a:cxn>
                <a:cxn ang="0">
                  <a:pos x="336" y="177"/>
                </a:cxn>
                <a:cxn ang="0">
                  <a:pos x="339" y="174"/>
                </a:cxn>
                <a:cxn ang="0">
                  <a:pos x="250" y="67"/>
                </a:cxn>
                <a:cxn ang="0">
                  <a:pos x="255" y="39"/>
                </a:cxn>
                <a:cxn ang="0">
                  <a:pos x="254" y="20"/>
                </a:cxn>
                <a:cxn ang="0">
                  <a:pos x="225" y="36"/>
                </a:cxn>
                <a:cxn ang="0">
                  <a:pos x="201" y="51"/>
                </a:cxn>
                <a:cxn ang="0">
                  <a:pos x="165" y="52"/>
                </a:cxn>
                <a:cxn ang="0">
                  <a:pos x="153" y="61"/>
                </a:cxn>
                <a:cxn ang="0">
                  <a:pos x="180" y="103"/>
                </a:cxn>
                <a:cxn ang="0">
                  <a:pos x="218" y="112"/>
                </a:cxn>
                <a:cxn ang="0">
                  <a:pos x="268" y="178"/>
                </a:cxn>
                <a:cxn ang="0">
                  <a:pos x="268" y="178"/>
                </a:cxn>
                <a:cxn ang="0">
                  <a:pos x="236" y="169"/>
                </a:cxn>
                <a:cxn ang="0">
                  <a:pos x="251" y="161"/>
                </a:cxn>
              </a:cxnLst>
              <a:rect l="0" t="0" r="r" b="b"/>
              <a:pathLst>
                <a:path w="519" h="189">
                  <a:moveTo>
                    <a:pt x="38" y="80"/>
                  </a:moveTo>
                  <a:cubicBezTo>
                    <a:pt x="37" y="82"/>
                    <a:pt x="41" y="89"/>
                    <a:pt x="43" y="87"/>
                  </a:cubicBezTo>
                  <a:cubicBezTo>
                    <a:pt x="46" y="85"/>
                    <a:pt x="40" y="75"/>
                    <a:pt x="38" y="80"/>
                  </a:cubicBezTo>
                  <a:close/>
                  <a:moveTo>
                    <a:pt x="147" y="101"/>
                  </a:moveTo>
                  <a:cubicBezTo>
                    <a:pt x="147" y="98"/>
                    <a:pt x="138" y="99"/>
                    <a:pt x="141" y="103"/>
                  </a:cubicBezTo>
                  <a:cubicBezTo>
                    <a:pt x="144" y="108"/>
                    <a:pt x="147" y="104"/>
                    <a:pt x="147" y="101"/>
                  </a:cubicBezTo>
                  <a:close/>
                  <a:moveTo>
                    <a:pt x="22" y="52"/>
                  </a:moveTo>
                  <a:cubicBezTo>
                    <a:pt x="21" y="55"/>
                    <a:pt x="25" y="65"/>
                    <a:pt x="29" y="61"/>
                  </a:cubicBezTo>
                  <a:cubicBezTo>
                    <a:pt x="33" y="57"/>
                    <a:pt x="22" y="48"/>
                    <a:pt x="22" y="52"/>
                  </a:cubicBezTo>
                  <a:close/>
                  <a:moveTo>
                    <a:pt x="273" y="109"/>
                  </a:moveTo>
                  <a:cubicBezTo>
                    <a:pt x="278" y="109"/>
                    <a:pt x="278" y="116"/>
                    <a:pt x="277" y="121"/>
                  </a:cubicBezTo>
                  <a:cubicBezTo>
                    <a:pt x="276" y="125"/>
                    <a:pt x="274" y="135"/>
                    <a:pt x="278" y="134"/>
                  </a:cubicBezTo>
                  <a:cubicBezTo>
                    <a:pt x="283" y="132"/>
                    <a:pt x="287" y="125"/>
                    <a:pt x="284" y="123"/>
                  </a:cubicBezTo>
                  <a:cubicBezTo>
                    <a:pt x="281" y="120"/>
                    <a:pt x="281" y="106"/>
                    <a:pt x="282" y="102"/>
                  </a:cubicBezTo>
                  <a:cubicBezTo>
                    <a:pt x="284" y="98"/>
                    <a:pt x="293" y="101"/>
                    <a:pt x="290" y="107"/>
                  </a:cubicBezTo>
                  <a:cubicBezTo>
                    <a:pt x="287" y="112"/>
                    <a:pt x="295" y="112"/>
                    <a:pt x="295" y="118"/>
                  </a:cubicBezTo>
                  <a:cubicBezTo>
                    <a:pt x="295" y="124"/>
                    <a:pt x="300" y="121"/>
                    <a:pt x="306" y="119"/>
                  </a:cubicBezTo>
                  <a:cubicBezTo>
                    <a:pt x="311" y="118"/>
                    <a:pt x="310" y="115"/>
                    <a:pt x="306" y="111"/>
                  </a:cubicBezTo>
                  <a:cubicBezTo>
                    <a:pt x="303" y="107"/>
                    <a:pt x="309" y="101"/>
                    <a:pt x="304" y="98"/>
                  </a:cubicBezTo>
                  <a:cubicBezTo>
                    <a:pt x="299" y="94"/>
                    <a:pt x="296" y="89"/>
                    <a:pt x="300" y="88"/>
                  </a:cubicBezTo>
                  <a:cubicBezTo>
                    <a:pt x="305" y="87"/>
                    <a:pt x="319" y="79"/>
                    <a:pt x="317" y="76"/>
                  </a:cubicBezTo>
                  <a:cubicBezTo>
                    <a:pt x="316" y="73"/>
                    <a:pt x="296" y="77"/>
                    <a:pt x="294" y="83"/>
                  </a:cubicBezTo>
                  <a:cubicBezTo>
                    <a:pt x="293" y="89"/>
                    <a:pt x="279" y="82"/>
                    <a:pt x="280" y="72"/>
                  </a:cubicBezTo>
                  <a:cubicBezTo>
                    <a:pt x="282" y="61"/>
                    <a:pt x="310" y="60"/>
                    <a:pt x="318" y="63"/>
                  </a:cubicBezTo>
                  <a:cubicBezTo>
                    <a:pt x="326" y="67"/>
                    <a:pt x="334" y="57"/>
                    <a:pt x="337" y="52"/>
                  </a:cubicBezTo>
                  <a:cubicBezTo>
                    <a:pt x="340" y="46"/>
                    <a:pt x="331" y="53"/>
                    <a:pt x="325" y="56"/>
                  </a:cubicBezTo>
                  <a:cubicBezTo>
                    <a:pt x="320" y="60"/>
                    <a:pt x="305" y="56"/>
                    <a:pt x="297" y="53"/>
                  </a:cubicBezTo>
                  <a:cubicBezTo>
                    <a:pt x="289" y="51"/>
                    <a:pt x="290" y="58"/>
                    <a:pt x="283" y="59"/>
                  </a:cubicBezTo>
                  <a:cubicBezTo>
                    <a:pt x="277" y="60"/>
                    <a:pt x="278" y="74"/>
                    <a:pt x="275" y="76"/>
                  </a:cubicBezTo>
                  <a:cubicBezTo>
                    <a:pt x="272" y="77"/>
                    <a:pt x="272" y="88"/>
                    <a:pt x="266" y="97"/>
                  </a:cubicBezTo>
                  <a:cubicBezTo>
                    <a:pt x="260" y="107"/>
                    <a:pt x="268" y="108"/>
                    <a:pt x="273" y="109"/>
                  </a:cubicBezTo>
                  <a:close/>
                  <a:moveTo>
                    <a:pt x="121" y="117"/>
                  </a:moveTo>
                  <a:cubicBezTo>
                    <a:pt x="121" y="113"/>
                    <a:pt x="123" y="108"/>
                    <a:pt x="123" y="106"/>
                  </a:cubicBezTo>
                  <a:cubicBezTo>
                    <a:pt x="123" y="103"/>
                    <a:pt x="124" y="102"/>
                    <a:pt x="127" y="103"/>
                  </a:cubicBezTo>
                  <a:cubicBezTo>
                    <a:pt x="130" y="104"/>
                    <a:pt x="130" y="97"/>
                    <a:pt x="128" y="96"/>
                  </a:cubicBezTo>
                  <a:cubicBezTo>
                    <a:pt x="125" y="95"/>
                    <a:pt x="124" y="87"/>
                    <a:pt x="118" y="87"/>
                  </a:cubicBezTo>
                  <a:cubicBezTo>
                    <a:pt x="113" y="87"/>
                    <a:pt x="114" y="92"/>
                    <a:pt x="117" y="92"/>
                  </a:cubicBezTo>
                  <a:cubicBezTo>
                    <a:pt x="120" y="92"/>
                    <a:pt x="122" y="95"/>
                    <a:pt x="121" y="97"/>
                  </a:cubicBezTo>
                  <a:cubicBezTo>
                    <a:pt x="120" y="100"/>
                    <a:pt x="119" y="95"/>
                    <a:pt x="114" y="95"/>
                  </a:cubicBezTo>
                  <a:cubicBezTo>
                    <a:pt x="110" y="96"/>
                    <a:pt x="113" y="90"/>
                    <a:pt x="107" y="89"/>
                  </a:cubicBezTo>
                  <a:cubicBezTo>
                    <a:pt x="102" y="89"/>
                    <a:pt x="103" y="79"/>
                    <a:pt x="97" y="79"/>
                  </a:cubicBezTo>
                  <a:cubicBezTo>
                    <a:pt x="92" y="79"/>
                    <a:pt x="91" y="75"/>
                    <a:pt x="95" y="71"/>
                  </a:cubicBezTo>
                  <a:cubicBezTo>
                    <a:pt x="99" y="68"/>
                    <a:pt x="89" y="65"/>
                    <a:pt x="89" y="61"/>
                  </a:cubicBezTo>
                  <a:cubicBezTo>
                    <a:pt x="89" y="57"/>
                    <a:pt x="83" y="59"/>
                    <a:pt x="83" y="56"/>
                  </a:cubicBezTo>
                  <a:cubicBezTo>
                    <a:pt x="83" y="53"/>
                    <a:pt x="81" y="54"/>
                    <a:pt x="78" y="50"/>
                  </a:cubicBezTo>
                  <a:cubicBezTo>
                    <a:pt x="75" y="46"/>
                    <a:pt x="73" y="50"/>
                    <a:pt x="71" y="47"/>
                  </a:cubicBezTo>
                  <a:cubicBezTo>
                    <a:pt x="68" y="44"/>
                    <a:pt x="64" y="42"/>
                    <a:pt x="62" y="43"/>
                  </a:cubicBezTo>
                  <a:cubicBezTo>
                    <a:pt x="60" y="44"/>
                    <a:pt x="54" y="39"/>
                    <a:pt x="52" y="34"/>
                  </a:cubicBezTo>
                  <a:cubicBezTo>
                    <a:pt x="51" y="29"/>
                    <a:pt x="35" y="22"/>
                    <a:pt x="33" y="17"/>
                  </a:cubicBezTo>
                  <a:cubicBezTo>
                    <a:pt x="31" y="11"/>
                    <a:pt x="26" y="9"/>
                    <a:pt x="17" y="9"/>
                  </a:cubicBezTo>
                  <a:cubicBezTo>
                    <a:pt x="8" y="9"/>
                    <a:pt x="4" y="0"/>
                    <a:pt x="2" y="5"/>
                  </a:cubicBezTo>
                  <a:cubicBezTo>
                    <a:pt x="0" y="10"/>
                    <a:pt x="12" y="23"/>
                    <a:pt x="18" y="26"/>
                  </a:cubicBezTo>
                  <a:cubicBezTo>
                    <a:pt x="23" y="30"/>
                    <a:pt x="26" y="42"/>
                    <a:pt x="33" y="42"/>
                  </a:cubicBezTo>
                  <a:cubicBezTo>
                    <a:pt x="40" y="43"/>
                    <a:pt x="40" y="64"/>
                    <a:pt x="45" y="65"/>
                  </a:cubicBezTo>
                  <a:cubicBezTo>
                    <a:pt x="50" y="66"/>
                    <a:pt x="61" y="82"/>
                    <a:pt x="63" y="91"/>
                  </a:cubicBezTo>
                  <a:cubicBezTo>
                    <a:pt x="64" y="100"/>
                    <a:pt x="75" y="104"/>
                    <a:pt x="79" y="110"/>
                  </a:cubicBezTo>
                  <a:cubicBezTo>
                    <a:pt x="83" y="117"/>
                    <a:pt x="97" y="125"/>
                    <a:pt x="99" y="128"/>
                  </a:cubicBezTo>
                  <a:cubicBezTo>
                    <a:pt x="101" y="131"/>
                    <a:pt x="103" y="137"/>
                    <a:pt x="105" y="134"/>
                  </a:cubicBezTo>
                  <a:cubicBezTo>
                    <a:pt x="107" y="131"/>
                    <a:pt x="114" y="134"/>
                    <a:pt x="117" y="134"/>
                  </a:cubicBezTo>
                  <a:cubicBezTo>
                    <a:pt x="120" y="134"/>
                    <a:pt x="121" y="122"/>
                    <a:pt x="121" y="117"/>
                  </a:cubicBezTo>
                  <a:close/>
                  <a:moveTo>
                    <a:pt x="376" y="64"/>
                  </a:moveTo>
                  <a:cubicBezTo>
                    <a:pt x="383" y="65"/>
                    <a:pt x="380" y="60"/>
                    <a:pt x="380" y="56"/>
                  </a:cubicBezTo>
                  <a:cubicBezTo>
                    <a:pt x="380" y="51"/>
                    <a:pt x="373" y="55"/>
                    <a:pt x="373" y="53"/>
                  </a:cubicBezTo>
                  <a:cubicBezTo>
                    <a:pt x="373" y="50"/>
                    <a:pt x="371" y="41"/>
                    <a:pt x="365" y="48"/>
                  </a:cubicBezTo>
                  <a:cubicBezTo>
                    <a:pt x="360" y="56"/>
                    <a:pt x="367" y="74"/>
                    <a:pt x="371" y="73"/>
                  </a:cubicBezTo>
                  <a:cubicBezTo>
                    <a:pt x="375" y="72"/>
                    <a:pt x="368" y="63"/>
                    <a:pt x="376" y="64"/>
                  </a:cubicBezTo>
                  <a:close/>
                  <a:moveTo>
                    <a:pt x="348" y="106"/>
                  </a:moveTo>
                  <a:cubicBezTo>
                    <a:pt x="350" y="111"/>
                    <a:pt x="359" y="114"/>
                    <a:pt x="362" y="109"/>
                  </a:cubicBezTo>
                  <a:cubicBezTo>
                    <a:pt x="365" y="105"/>
                    <a:pt x="347" y="99"/>
                    <a:pt x="348" y="106"/>
                  </a:cubicBezTo>
                  <a:close/>
                  <a:moveTo>
                    <a:pt x="322" y="162"/>
                  </a:moveTo>
                  <a:cubicBezTo>
                    <a:pt x="313" y="161"/>
                    <a:pt x="307" y="167"/>
                    <a:pt x="298" y="164"/>
                  </a:cubicBezTo>
                  <a:cubicBezTo>
                    <a:pt x="289" y="161"/>
                    <a:pt x="276" y="164"/>
                    <a:pt x="277" y="167"/>
                  </a:cubicBezTo>
                  <a:cubicBezTo>
                    <a:pt x="278" y="170"/>
                    <a:pt x="286" y="170"/>
                    <a:pt x="295" y="170"/>
                  </a:cubicBezTo>
                  <a:cubicBezTo>
                    <a:pt x="304" y="171"/>
                    <a:pt x="312" y="166"/>
                    <a:pt x="318" y="165"/>
                  </a:cubicBezTo>
                  <a:cubicBezTo>
                    <a:pt x="324" y="165"/>
                    <a:pt x="331" y="163"/>
                    <a:pt x="322" y="162"/>
                  </a:cubicBezTo>
                  <a:close/>
                  <a:moveTo>
                    <a:pt x="393" y="101"/>
                  </a:moveTo>
                  <a:cubicBezTo>
                    <a:pt x="385" y="98"/>
                    <a:pt x="370" y="100"/>
                    <a:pt x="371" y="105"/>
                  </a:cubicBezTo>
                  <a:cubicBezTo>
                    <a:pt x="373" y="109"/>
                    <a:pt x="380" y="107"/>
                    <a:pt x="387" y="107"/>
                  </a:cubicBezTo>
                  <a:cubicBezTo>
                    <a:pt x="394" y="107"/>
                    <a:pt x="397" y="112"/>
                    <a:pt x="401" y="112"/>
                  </a:cubicBezTo>
                  <a:cubicBezTo>
                    <a:pt x="405" y="112"/>
                    <a:pt x="402" y="104"/>
                    <a:pt x="393" y="101"/>
                  </a:cubicBezTo>
                  <a:close/>
                  <a:moveTo>
                    <a:pt x="218" y="158"/>
                  </a:moveTo>
                  <a:cubicBezTo>
                    <a:pt x="217" y="154"/>
                    <a:pt x="204" y="158"/>
                    <a:pt x="198" y="155"/>
                  </a:cubicBezTo>
                  <a:cubicBezTo>
                    <a:pt x="192" y="153"/>
                    <a:pt x="205" y="150"/>
                    <a:pt x="209" y="148"/>
                  </a:cubicBezTo>
                  <a:cubicBezTo>
                    <a:pt x="214" y="145"/>
                    <a:pt x="207" y="144"/>
                    <a:pt x="196" y="147"/>
                  </a:cubicBezTo>
                  <a:cubicBezTo>
                    <a:pt x="185" y="151"/>
                    <a:pt x="173" y="140"/>
                    <a:pt x="173" y="145"/>
                  </a:cubicBezTo>
                  <a:cubicBezTo>
                    <a:pt x="172" y="149"/>
                    <a:pt x="153" y="143"/>
                    <a:pt x="149" y="139"/>
                  </a:cubicBezTo>
                  <a:cubicBezTo>
                    <a:pt x="144" y="136"/>
                    <a:pt x="126" y="132"/>
                    <a:pt x="122" y="138"/>
                  </a:cubicBezTo>
                  <a:cubicBezTo>
                    <a:pt x="119" y="144"/>
                    <a:pt x="116" y="139"/>
                    <a:pt x="117" y="145"/>
                  </a:cubicBezTo>
                  <a:cubicBezTo>
                    <a:pt x="118" y="149"/>
                    <a:pt x="122" y="146"/>
                    <a:pt x="125" y="146"/>
                  </a:cubicBezTo>
                  <a:cubicBezTo>
                    <a:pt x="128" y="146"/>
                    <a:pt x="127" y="152"/>
                    <a:pt x="131" y="153"/>
                  </a:cubicBezTo>
                  <a:cubicBezTo>
                    <a:pt x="136" y="153"/>
                    <a:pt x="150" y="157"/>
                    <a:pt x="151" y="154"/>
                  </a:cubicBezTo>
                  <a:cubicBezTo>
                    <a:pt x="153" y="151"/>
                    <a:pt x="166" y="154"/>
                    <a:pt x="173" y="160"/>
                  </a:cubicBezTo>
                  <a:cubicBezTo>
                    <a:pt x="179" y="165"/>
                    <a:pt x="195" y="165"/>
                    <a:pt x="201" y="164"/>
                  </a:cubicBezTo>
                  <a:cubicBezTo>
                    <a:pt x="207" y="163"/>
                    <a:pt x="213" y="168"/>
                    <a:pt x="216" y="165"/>
                  </a:cubicBezTo>
                  <a:cubicBezTo>
                    <a:pt x="218" y="162"/>
                    <a:pt x="222" y="170"/>
                    <a:pt x="229" y="165"/>
                  </a:cubicBezTo>
                  <a:cubicBezTo>
                    <a:pt x="236" y="160"/>
                    <a:pt x="218" y="162"/>
                    <a:pt x="218" y="158"/>
                  </a:cubicBezTo>
                  <a:close/>
                  <a:moveTo>
                    <a:pt x="480" y="86"/>
                  </a:moveTo>
                  <a:cubicBezTo>
                    <a:pt x="475" y="86"/>
                    <a:pt x="474" y="95"/>
                    <a:pt x="470" y="95"/>
                  </a:cubicBezTo>
                  <a:cubicBezTo>
                    <a:pt x="466" y="95"/>
                    <a:pt x="460" y="104"/>
                    <a:pt x="452" y="106"/>
                  </a:cubicBezTo>
                  <a:cubicBezTo>
                    <a:pt x="444" y="109"/>
                    <a:pt x="443" y="83"/>
                    <a:pt x="440" y="78"/>
                  </a:cubicBezTo>
                  <a:cubicBezTo>
                    <a:pt x="436" y="73"/>
                    <a:pt x="416" y="69"/>
                    <a:pt x="414" y="75"/>
                  </a:cubicBezTo>
                  <a:cubicBezTo>
                    <a:pt x="412" y="81"/>
                    <a:pt x="405" y="78"/>
                    <a:pt x="404" y="82"/>
                  </a:cubicBezTo>
                  <a:cubicBezTo>
                    <a:pt x="404" y="87"/>
                    <a:pt x="406" y="85"/>
                    <a:pt x="410" y="85"/>
                  </a:cubicBezTo>
                  <a:cubicBezTo>
                    <a:pt x="415" y="85"/>
                    <a:pt x="415" y="89"/>
                    <a:pt x="417" y="93"/>
                  </a:cubicBezTo>
                  <a:cubicBezTo>
                    <a:pt x="419" y="97"/>
                    <a:pt x="431" y="94"/>
                    <a:pt x="435" y="94"/>
                  </a:cubicBezTo>
                  <a:cubicBezTo>
                    <a:pt x="439" y="94"/>
                    <a:pt x="439" y="99"/>
                    <a:pt x="434" y="97"/>
                  </a:cubicBezTo>
                  <a:cubicBezTo>
                    <a:pt x="428" y="95"/>
                    <a:pt x="428" y="100"/>
                    <a:pt x="424" y="99"/>
                  </a:cubicBezTo>
                  <a:cubicBezTo>
                    <a:pt x="420" y="98"/>
                    <a:pt x="415" y="98"/>
                    <a:pt x="417" y="101"/>
                  </a:cubicBezTo>
                  <a:cubicBezTo>
                    <a:pt x="420" y="103"/>
                    <a:pt x="424" y="105"/>
                    <a:pt x="424" y="111"/>
                  </a:cubicBezTo>
                  <a:cubicBezTo>
                    <a:pt x="424" y="116"/>
                    <a:pt x="432" y="115"/>
                    <a:pt x="432" y="111"/>
                  </a:cubicBezTo>
                  <a:cubicBezTo>
                    <a:pt x="432" y="106"/>
                    <a:pt x="436" y="112"/>
                    <a:pt x="444" y="114"/>
                  </a:cubicBezTo>
                  <a:cubicBezTo>
                    <a:pt x="451" y="116"/>
                    <a:pt x="446" y="119"/>
                    <a:pt x="454" y="119"/>
                  </a:cubicBezTo>
                  <a:cubicBezTo>
                    <a:pt x="461" y="120"/>
                    <a:pt x="479" y="125"/>
                    <a:pt x="485" y="130"/>
                  </a:cubicBezTo>
                  <a:cubicBezTo>
                    <a:pt x="492" y="135"/>
                    <a:pt x="487" y="139"/>
                    <a:pt x="492" y="143"/>
                  </a:cubicBezTo>
                  <a:cubicBezTo>
                    <a:pt x="496" y="148"/>
                    <a:pt x="497" y="153"/>
                    <a:pt x="491" y="153"/>
                  </a:cubicBezTo>
                  <a:cubicBezTo>
                    <a:pt x="485" y="153"/>
                    <a:pt x="479" y="159"/>
                    <a:pt x="481" y="162"/>
                  </a:cubicBezTo>
                  <a:cubicBezTo>
                    <a:pt x="482" y="165"/>
                    <a:pt x="502" y="161"/>
                    <a:pt x="507" y="161"/>
                  </a:cubicBezTo>
                  <a:cubicBezTo>
                    <a:pt x="510" y="161"/>
                    <a:pt x="513" y="166"/>
                    <a:pt x="519" y="170"/>
                  </a:cubicBezTo>
                  <a:cubicBezTo>
                    <a:pt x="519" y="99"/>
                    <a:pt x="519" y="99"/>
                    <a:pt x="519" y="99"/>
                  </a:cubicBezTo>
                  <a:cubicBezTo>
                    <a:pt x="504" y="94"/>
                    <a:pt x="484" y="85"/>
                    <a:pt x="480" y="86"/>
                  </a:cubicBezTo>
                  <a:close/>
                  <a:moveTo>
                    <a:pt x="336" y="170"/>
                  </a:moveTo>
                  <a:cubicBezTo>
                    <a:pt x="335" y="171"/>
                    <a:pt x="334" y="171"/>
                    <a:pt x="332" y="172"/>
                  </a:cubicBezTo>
                  <a:cubicBezTo>
                    <a:pt x="332" y="173"/>
                    <a:pt x="331" y="174"/>
                    <a:pt x="330" y="175"/>
                  </a:cubicBezTo>
                  <a:cubicBezTo>
                    <a:pt x="329" y="176"/>
                    <a:pt x="328" y="174"/>
                    <a:pt x="327" y="173"/>
                  </a:cubicBezTo>
                  <a:cubicBezTo>
                    <a:pt x="320" y="175"/>
                    <a:pt x="317" y="183"/>
                    <a:pt x="321" y="186"/>
                  </a:cubicBezTo>
                  <a:cubicBezTo>
                    <a:pt x="326" y="188"/>
                    <a:pt x="332" y="182"/>
                    <a:pt x="336" y="177"/>
                  </a:cubicBezTo>
                  <a:cubicBezTo>
                    <a:pt x="336" y="177"/>
                    <a:pt x="337" y="176"/>
                    <a:pt x="337" y="176"/>
                  </a:cubicBezTo>
                  <a:cubicBezTo>
                    <a:pt x="337" y="175"/>
                    <a:pt x="338" y="175"/>
                    <a:pt x="338" y="174"/>
                  </a:cubicBezTo>
                  <a:cubicBezTo>
                    <a:pt x="338" y="174"/>
                    <a:pt x="339" y="174"/>
                    <a:pt x="339" y="174"/>
                  </a:cubicBezTo>
                  <a:cubicBezTo>
                    <a:pt x="338" y="172"/>
                    <a:pt x="337" y="171"/>
                    <a:pt x="336" y="170"/>
                  </a:cubicBezTo>
                  <a:close/>
                  <a:moveTo>
                    <a:pt x="243" y="84"/>
                  </a:moveTo>
                  <a:cubicBezTo>
                    <a:pt x="249" y="81"/>
                    <a:pt x="250" y="74"/>
                    <a:pt x="250" y="67"/>
                  </a:cubicBezTo>
                  <a:cubicBezTo>
                    <a:pt x="249" y="60"/>
                    <a:pt x="264" y="60"/>
                    <a:pt x="267" y="57"/>
                  </a:cubicBezTo>
                  <a:cubicBezTo>
                    <a:pt x="269" y="55"/>
                    <a:pt x="263" y="50"/>
                    <a:pt x="259" y="48"/>
                  </a:cubicBezTo>
                  <a:cubicBezTo>
                    <a:pt x="255" y="46"/>
                    <a:pt x="258" y="42"/>
                    <a:pt x="255" y="39"/>
                  </a:cubicBezTo>
                  <a:cubicBezTo>
                    <a:pt x="252" y="37"/>
                    <a:pt x="247" y="30"/>
                    <a:pt x="252" y="29"/>
                  </a:cubicBezTo>
                  <a:cubicBezTo>
                    <a:pt x="256" y="29"/>
                    <a:pt x="249" y="23"/>
                    <a:pt x="252" y="21"/>
                  </a:cubicBezTo>
                  <a:cubicBezTo>
                    <a:pt x="253" y="21"/>
                    <a:pt x="253" y="20"/>
                    <a:pt x="254" y="20"/>
                  </a:cubicBezTo>
                  <a:cubicBezTo>
                    <a:pt x="252" y="19"/>
                    <a:pt x="250" y="18"/>
                    <a:pt x="249" y="18"/>
                  </a:cubicBezTo>
                  <a:cubicBezTo>
                    <a:pt x="243" y="18"/>
                    <a:pt x="231" y="17"/>
                    <a:pt x="231" y="26"/>
                  </a:cubicBezTo>
                  <a:cubicBezTo>
                    <a:pt x="232" y="34"/>
                    <a:pt x="224" y="31"/>
                    <a:pt x="225" y="36"/>
                  </a:cubicBezTo>
                  <a:cubicBezTo>
                    <a:pt x="225" y="40"/>
                    <a:pt x="221" y="40"/>
                    <a:pt x="221" y="46"/>
                  </a:cubicBezTo>
                  <a:cubicBezTo>
                    <a:pt x="222" y="52"/>
                    <a:pt x="218" y="50"/>
                    <a:pt x="211" y="53"/>
                  </a:cubicBezTo>
                  <a:cubicBezTo>
                    <a:pt x="205" y="56"/>
                    <a:pt x="207" y="51"/>
                    <a:pt x="201" y="51"/>
                  </a:cubicBezTo>
                  <a:cubicBezTo>
                    <a:pt x="194" y="51"/>
                    <a:pt x="193" y="54"/>
                    <a:pt x="189" y="56"/>
                  </a:cubicBezTo>
                  <a:cubicBezTo>
                    <a:pt x="185" y="57"/>
                    <a:pt x="177" y="55"/>
                    <a:pt x="175" y="57"/>
                  </a:cubicBezTo>
                  <a:cubicBezTo>
                    <a:pt x="172" y="59"/>
                    <a:pt x="168" y="52"/>
                    <a:pt x="165" y="52"/>
                  </a:cubicBezTo>
                  <a:cubicBezTo>
                    <a:pt x="164" y="52"/>
                    <a:pt x="163" y="49"/>
                    <a:pt x="162" y="45"/>
                  </a:cubicBezTo>
                  <a:cubicBezTo>
                    <a:pt x="162" y="45"/>
                    <a:pt x="161" y="45"/>
                    <a:pt x="161" y="45"/>
                  </a:cubicBezTo>
                  <a:cubicBezTo>
                    <a:pt x="156" y="45"/>
                    <a:pt x="149" y="57"/>
                    <a:pt x="153" y="61"/>
                  </a:cubicBezTo>
                  <a:cubicBezTo>
                    <a:pt x="158" y="65"/>
                    <a:pt x="157" y="73"/>
                    <a:pt x="159" y="76"/>
                  </a:cubicBezTo>
                  <a:cubicBezTo>
                    <a:pt x="162" y="80"/>
                    <a:pt x="169" y="81"/>
                    <a:pt x="169" y="88"/>
                  </a:cubicBezTo>
                  <a:cubicBezTo>
                    <a:pt x="169" y="95"/>
                    <a:pt x="175" y="106"/>
                    <a:pt x="180" y="103"/>
                  </a:cubicBezTo>
                  <a:cubicBezTo>
                    <a:pt x="184" y="100"/>
                    <a:pt x="187" y="104"/>
                    <a:pt x="189" y="107"/>
                  </a:cubicBezTo>
                  <a:cubicBezTo>
                    <a:pt x="190" y="110"/>
                    <a:pt x="200" y="105"/>
                    <a:pt x="204" y="105"/>
                  </a:cubicBezTo>
                  <a:cubicBezTo>
                    <a:pt x="207" y="106"/>
                    <a:pt x="217" y="108"/>
                    <a:pt x="218" y="112"/>
                  </a:cubicBezTo>
                  <a:cubicBezTo>
                    <a:pt x="219" y="116"/>
                    <a:pt x="228" y="112"/>
                    <a:pt x="234" y="109"/>
                  </a:cubicBezTo>
                  <a:cubicBezTo>
                    <a:pt x="241" y="107"/>
                    <a:pt x="237" y="88"/>
                    <a:pt x="243" y="84"/>
                  </a:cubicBezTo>
                  <a:close/>
                  <a:moveTo>
                    <a:pt x="268" y="178"/>
                  </a:moveTo>
                  <a:cubicBezTo>
                    <a:pt x="270" y="181"/>
                    <a:pt x="276" y="181"/>
                    <a:pt x="278" y="183"/>
                  </a:cubicBezTo>
                  <a:cubicBezTo>
                    <a:pt x="280" y="185"/>
                    <a:pt x="289" y="189"/>
                    <a:pt x="289" y="183"/>
                  </a:cubicBezTo>
                  <a:cubicBezTo>
                    <a:pt x="289" y="178"/>
                    <a:pt x="266" y="174"/>
                    <a:pt x="268" y="178"/>
                  </a:cubicBezTo>
                  <a:close/>
                  <a:moveTo>
                    <a:pt x="251" y="161"/>
                  </a:moveTo>
                  <a:cubicBezTo>
                    <a:pt x="250" y="164"/>
                    <a:pt x="244" y="165"/>
                    <a:pt x="241" y="163"/>
                  </a:cubicBezTo>
                  <a:cubicBezTo>
                    <a:pt x="238" y="160"/>
                    <a:pt x="234" y="166"/>
                    <a:pt x="236" y="169"/>
                  </a:cubicBezTo>
                  <a:cubicBezTo>
                    <a:pt x="237" y="170"/>
                    <a:pt x="244" y="175"/>
                    <a:pt x="252" y="171"/>
                  </a:cubicBezTo>
                  <a:cubicBezTo>
                    <a:pt x="260" y="167"/>
                    <a:pt x="266" y="171"/>
                    <a:pt x="268" y="167"/>
                  </a:cubicBezTo>
                  <a:cubicBezTo>
                    <a:pt x="270" y="162"/>
                    <a:pt x="253" y="158"/>
                    <a:pt x="251" y="161"/>
                  </a:cubicBezTo>
                  <a:close/>
                </a:path>
              </a:pathLst>
            </a:custGeom>
            <a:grpFill/>
            <a:ln w="3175" cap="flat">
              <a:noFill/>
              <a:prstDash val="solid"/>
              <a:miter lim="800000"/>
              <a:headEnd/>
              <a:tailEnd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dirty="0">
                <a:solidFill>
                  <a:prstClr val="black"/>
                </a:solidFill>
                <a:latin typeface="+mn-lt"/>
                <a:ea typeface="造字工房悦黑体验版常规体" pitchFamily="50" charset="-122"/>
              </a:endParaRPr>
            </a:p>
          </p:txBody>
        </p:sp>
        <p:sp>
          <p:nvSpPr>
            <p:cNvPr id="247" name="Freeform 172"/>
            <p:cNvSpPr>
              <a:spLocks noEditPoints="1"/>
            </p:cNvSpPr>
            <p:nvPr/>
          </p:nvSpPr>
          <p:spPr bwMode="auto">
            <a:xfrm>
              <a:off x="8468801" y="4389877"/>
              <a:ext cx="83395" cy="36012"/>
            </a:xfrm>
            <a:custGeom>
              <a:avLst/>
              <a:gdLst/>
              <a:ahLst/>
              <a:cxnLst>
                <a:cxn ang="0">
                  <a:pos x="3" y="12"/>
                </a:cxn>
                <a:cxn ang="0">
                  <a:pos x="0" y="13"/>
                </a:cxn>
                <a:cxn ang="0">
                  <a:pos x="3" y="15"/>
                </a:cxn>
                <a:cxn ang="0">
                  <a:pos x="5" y="12"/>
                </a:cxn>
                <a:cxn ang="0">
                  <a:pos x="4" y="12"/>
                </a:cxn>
                <a:cxn ang="0">
                  <a:pos x="3" y="12"/>
                </a:cxn>
                <a:cxn ang="0">
                  <a:pos x="19" y="3"/>
                </a:cxn>
                <a:cxn ang="0">
                  <a:pos x="10" y="9"/>
                </a:cxn>
                <a:cxn ang="0">
                  <a:pos x="9" y="10"/>
                </a:cxn>
                <a:cxn ang="0">
                  <a:pos x="12" y="14"/>
                </a:cxn>
                <a:cxn ang="0">
                  <a:pos x="36" y="3"/>
                </a:cxn>
                <a:cxn ang="0">
                  <a:pos x="19" y="3"/>
                </a:cxn>
              </a:cxnLst>
              <a:rect l="0" t="0" r="r" b="b"/>
              <a:pathLst>
                <a:path w="37" h="16">
                  <a:moveTo>
                    <a:pt x="3" y="12"/>
                  </a:moveTo>
                  <a:cubicBezTo>
                    <a:pt x="2" y="12"/>
                    <a:pt x="1" y="12"/>
                    <a:pt x="0" y="13"/>
                  </a:cubicBezTo>
                  <a:cubicBezTo>
                    <a:pt x="1" y="14"/>
                    <a:pt x="2" y="16"/>
                    <a:pt x="3" y="15"/>
                  </a:cubicBezTo>
                  <a:cubicBezTo>
                    <a:pt x="4" y="14"/>
                    <a:pt x="5" y="13"/>
                    <a:pt x="5" y="12"/>
                  </a:cubicBezTo>
                  <a:cubicBezTo>
                    <a:pt x="5" y="12"/>
                    <a:pt x="4" y="12"/>
                    <a:pt x="4" y="12"/>
                  </a:cubicBezTo>
                  <a:cubicBezTo>
                    <a:pt x="3" y="12"/>
                    <a:pt x="3" y="12"/>
                    <a:pt x="3" y="12"/>
                  </a:cubicBezTo>
                  <a:close/>
                  <a:moveTo>
                    <a:pt x="19" y="3"/>
                  </a:moveTo>
                  <a:cubicBezTo>
                    <a:pt x="15" y="3"/>
                    <a:pt x="13" y="7"/>
                    <a:pt x="10" y="9"/>
                  </a:cubicBezTo>
                  <a:cubicBezTo>
                    <a:pt x="9" y="10"/>
                    <a:pt x="9" y="10"/>
                    <a:pt x="9" y="10"/>
                  </a:cubicBezTo>
                  <a:cubicBezTo>
                    <a:pt x="10" y="11"/>
                    <a:pt x="11" y="12"/>
                    <a:pt x="12" y="14"/>
                  </a:cubicBezTo>
                  <a:cubicBezTo>
                    <a:pt x="19" y="10"/>
                    <a:pt x="35" y="5"/>
                    <a:pt x="36" y="3"/>
                  </a:cubicBezTo>
                  <a:cubicBezTo>
                    <a:pt x="37" y="0"/>
                    <a:pt x="26" y="4"/>
                    <a:pt x="19" y="3"/>
                  </a:cubicBezTo>
                  <a:close/>
                </a:path>
              </a:pathLst>
            </a:custGeom>
            <a:grpFill/>
            <a:ln w="3175" cap="flat">
              <a:noFill/>
              <a:prstDash val="solid"/>
              <a:miter lim="800000"/>
              <a:headEnd/>
              <a:tailEnd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dirty="0">
                <a:solidFill>
                  <a:prstClr val="black"/>
                </a:solidFill>
                <a:latin typeface="+mn-lt"/>
                <a:ea typeface="造字工房悦黑体验版常规体" pitchFamily="50" charset="-122"/>
              </a:endParaRPr>
            </a:p>
          </p:txBody>
        </p:sp>
        <p:sp>
          <p:nvSpPr>
            <p:cNvPr id="248" name="Freeform 173"/>
            <p:cNvSpPr>
              <a:spLocks/>
            </p:cNvSpPr>
            <p:nvPr/>
          </p:nvSpPr>
          <p:spPr bwMode="auto">
            <a:xfrm>
              <a:off x="5637153" y="2860332"/>
              <a:ext cx="87186" cy="47384"/>
            </a:xfrm>
            <a:custGeom>
              <a:avLst/>
              <a:gdLst/>
              <a:ahLst/>
              <a:cxnLst>
                <a:cxn ang="0">
                  <a:pos x="0" y="19"/>
                </a:cxn>
                <a:cxn ang="0">
                  <a:pos x="7" y="18"/>
                </a:cxn>
                <a:cxn ang="0">
                  <a:pos x="9" y="21"/>
                </a:cxn>
                <a:cxn ang="0">
                  <a:pos x="17" y="20"/>
                </a:cxn>
                <a:cxn ang="0">
                  <a:pos x="24" y="20"/>
                </a:cxn>
                <a:cxn ang="0">
                  <a:pos x="28" y="15"/>
                </a:cxn>
                <a:cxn ang="0">
                  <a:pos x="31" y="9"/>
                </a:cxn>
                <a:cxn ang="0">
                  <a:pos x="38" y="5"/>
                </a:cxn>
                <a:cxn ang="0">
                  <a:pos x="35" y="0"/>
                </a:cxn>
                <a:cxn ang="0">
                  <a:pos x="27" y="3"/>
                </a:cxn>
                <a:cxn ang="0">
                  <a:pos x="18" y="6"/>
                </a:cxn>
                <a:cxn ang="0">
                  <a:pos x="5" y="4"/>
                </a:cxn>
                <a:cxn ang="0">
                  <a:pos x="1" y="4"/>
                </a:cxn>
                <a:cxn ang="0">
                  <a:pos x="0" y="19"/>
                </a:cxn>
              </a:cxnLst>
              <a:rect l="0" t="0" r="r" b="b"/>
              <a:pathLst>
                <a:path w="38" h="21">
                  <a:moveTo>
                    <a:pt x="0" y="19"/>
                  </a:moveTo>
                  <a:cubicBezTo>
                    <a:pt x="3" y="18"/>
                    <a:pt x="6" y="17"/>
                    <a:pt x="7" y="18"/>
                  </a:cubicBezTo>
                  <a:cubicBezTo>
                    <a:pt x="8" y="18"/>
                    <a:pt x="9" y="20"/>
                    <a:pt x="9" y="21"/>
                  </a:cubicBezTo>
                  <a:cubicBezTo>
                    <a:pt x="11" y="21"/>
                    <a:pt x="16" y="20"/>
                    <a:pt x="17" y="20"/>
                  </a:cubicBezTo>
                  <a:cubicBezTo>
                    <a:pt x="19" y="19"/>
                    <a:pt x="24" y="21"/>
                    <a:pt x="24" y="20"/>
                  </a:cubicBezTo>
                  <a:cubicBezTo>
                    <a:pt x="25" y="18"/>
                    <a:pt x="26" y="15"/>
                    <a:pt x="28" y="15"/>
                  </a:cubicBezTo>
                  <a:cubicBezTo>
                    <a:pt x="30" y="15"/>
                    <a:pt x="29" y="10"/>
                    <a:pt x="31" y="9"/>
                  </a:cubicBezTo>
                  <a:cubicBezTo>
                    <a:pt x="33" y="9"/>
                    <a:pt x="38" y="5"/>
                    <a:pt x="38" y="5"/>
                  </a:cubicBezTo>
                  <a:cubicBezTo>
                    <a:pt x="38" y="5"/>
                    <a:pt x="36" y="1"/>
                    <a:pt x="35" y="0"/>
                  </a:cubicBezTo>
                  <a:cubicBezTo>
                    <a:pt x="34" y="0"/>
                    <a:pt x="32" y="3"/>
                    <a:pt x="27" y="3"/>
                  </a:cubicBezTo>
                  <a:cubicBezTo>
                    <a:pt x="23" y="3"/>
                    <a:pt x="20" y="6"/>
                    <a:pt x="18" y="6"/>
                  </a:cubicBezTo>
                  <a:cubicBezTo>
                    <a:pt x="16" y="6"/>
                    <a:pt x="9" y="4"/>
                    <a:pt x="5" y="4"/>
                  </a:cubicBezTo>
                  <a:cubicBezTo>
                    <a:pt x="4" y="4"/>
                    <a:pt x="2" y="4"/>
                    <a:pt x="1" y="4"/>
                  </a:cubicBezTo>
                  <a:cubicBezTo>
                    <a:pt x="0" y="7"/>
                    <a:pt x="0" y="13"/>
                    <a:pt x="0" y="19"/>
                  </a:cubicBezTo>
                  <a:close/>
                </a:path>
              </a:pathLst>
            </a:custGeom>
            <a:grpFill/>
            <a:ln w="3175" cap="flat">
              <a:noFill/>
              <a:prstDash val="solid"/>
              <a:miter lim="800000"/>
              <a:headEnd/>
              <a:tailEnd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dirty="0">
                <a:solidFill>
                  <a:prstClr val="black"/>
                </a:solidFill>
                <a:latin typeface="+mn-lt"/>
                <a:ea typeface="造字工房悦黑体验版常规体" pitchFamily="50" charset="-122"/>
              </a:endParaRPr>
            </a:p>
          </p:txBody>
        </p:sp>
        <p:sp>
          <p:nvSpPr>
            <p:cNvPr id="249" name="Freeform 174"/>
            <p:cNvSpPr>
              <a:spLocks noEditPoints="1"/>
            </p:cNvSpPr>
            <p:nvPr/>
          </p:nvSpPr>
          <p:spPr bwMode="auto">
            <a:xfrm>
              <a:off x="5476048" y="2854647"/>
              <a:ext cx="295674" cy="322209"/>
            </a:xfrm>
            <a:custGeom>
              <a:avLst/>
              <a:gdLst/>
              <a:ahLst/>
              <a:cxnLst>
                <a:cxn ang="0">
                  <a:pos x="90" y="122"/>
                </a:cxn>
                <a:cxn ang="0">
                  <a:pos x="77" y="122"/>
                </a:cxn>
                <a:cxn ang="0">
                  <a:pos x="67" y="127"/>
                </a:cxn>
                <a:cxn ang="0">
                  <a:pos x="79" y="133"/>
                </a:cxn>
                <a:cxn ang="0">
                  <a:pos x="92" y="141"/>
                </a:cxn>
                <a:cxn ang="0">
                  <a:pos x="95" y="134"/>
                </a:cxn>
                <a:cxn ang="0">
                  <a:pos x="99" y="123"/>
                </a:cxn>
                <a:cxn ang="0">
                  <a:pos x="90" y="122"/>
                </a:cxn>
                <a:cxn ang="0">
                  <a:pos x="26" y="85"/>
                </a:cxn>
                <a:cxn ang="0">
                  <a:pos x="18" y="87"/>
                </a:cxn>
                <a:cxn ang="0">
                  <a:pos x="22" y="101"/>
                </a:cxn>
                <a:cxn ang="0">
                  <a:pos x="27" y="112"/>
                </a:cxn>
                <a:cxn ang="0">
                  <a:pos x="34" y="107"/>
                </a:cxn>
                <a:cxn ang="0">
                  <a:pos x="36" y="89"/>
                </a:cxn>
                <a:cxn ang="0">
                  <a:pos x="26" y="85"/>
                </a:cxn>
                <a:cxn ang="0">
                  <a:pos x="108" y="79"/>
                </a:cxn>
                <a:cxn ang="0">
                  <a:pos x="99" y="73"/>
                </a:cxn>
                <a:cxn ang="0">
                  <a:pos x="82" y="55"/>
                </a:cxn>
                <a:cxn ang="0">
                  <a:pos x="66" y="38"/>
                </a:cxn>
                <a:cxn ang="0">
                  <a:pos x="66" y="27"/>
                </a:cxn>
                <a:cxn ang="0">
                  <a:pos x="71" y="21"/>
                </a:cxn>
                <a:cxn ang="0">
                  <a:pos x="72" y="6"/>
                </a:cxn>
                <a:cxn ang="0">
                  <a:pos x="66" y="5"/>
                </a:cxn>
                <a:cxn ang="0">
                  <a:pos x="64" y="0"/>
                </a:cxn>
                <a:cxn ang="0">
                  <a:pos x="55" y="1"/>
                </a:cxn>
                <a:cxn ang="0">
                  <a:pos x="48" y="3"/>
                </a:cxn>
                <a:cxn ang="0">
                  <a:pos x="46" y="2"/>
                </a:cxn>
                <a:cxn ang="0">
                  <a:pos x="44" y="5"/>
                </a:cxn>
                <a:cxn ang="0">
                  <a:pos x="42" y="7"/>
                </a:cxn>
                <a:cxn ang="0">
                  <a:pos x="39" y="9"/>
                </a:cxn>
                <a:cxn ang="0">
                  <a:pos x="34" y="10"/>
                </a:cxn>
                <a:cxn ang="0">
                  <a:pos x="30" y="12"/>
                </a:cxn>
                <a:cxn ang="0">
                  <a:pos x="27" y="16"/>
                </a:cxn>
                <a:cxn ang="0">
                  <a:pos x="20" y="9"/>
                </a:cxn>
                <a:cxn ang="0">
                  <a:pos x="15" y="17"/>
                </a:cxn>
                <a:cxn ang="0">
                  <a:pos x="5" y="17"/>
                </a:cxn>
                <a:cxn ang="0">
                  <a:pos x="6" y="23"/>
                </a:cxn>
                <a:cxn ang="0">
                  <a:pos x="4" y="27"/>
                </a:cxn>
                <a:cxn ang="0">
                  <a:pos x="2" y="30"/>
                </a:cxn>
                <a:cxn ang="0">
                  <a:pos x="5" y="36"/>
                </a:cxn>
                <a:cxn ang="0">
                  <a:pos x="8" y="41"/>
                </a:cxn>
                <a:cxn ang="0">
                  <a:pos x="13" y="43"/>
                </a:cxn>
                <a:cxn ang="0">
                  <a:pos x="12" y="47"/>
                </a:cxn>
                <a:cxn ang="0">
                  <a:pos x="17" y="45"/>
                </a:cxn>
                <a:cxn ang="0">
                  <a:pos x="25" y="38"/>
                </a:cxn>
                <a:cxn ang="0">
                  <a:pos x="41" y="45"/>
                </a:cxn>
                <a:cxn ang="0">
                  <a:pos x="44" y="52"/>
                </a:cxn>
                <a:cxn ang="0">
                  <a:pos x="55" y="65"/>
                </a:cxn>
                <a:cxn ang="0">
                  <a:pos x="70" y="79"/>
                </a:cxn>
                <a:cxn ang="0">
                  <a:pos x="81" y="83"/>
                </a:cxn>
                <a:cxn ang="0">
                  <a:pos x="91" y="90"/>
                </a:cxn>
                <a:cxn ang="0">
                  <a:pos x="99" y="96"/>
                </a:cxn>
                <a:cxn ang="0">
                  <a:pos x="103" y="103"/>
                </a:cxn>
                <a:cxn ang="0">
                  <a:pos x="103" y="115"/>
                </a:cxn>
                <a:cxn ang="0">
                  <a:pos x="104" y="124"/>
                </a:cxn>
                <a:cxn ang="0">
                  <a:pos x="109" y="115"/>
                </a:cxn>
                <a:cxn ang="0">
                  <a:pos x="116" y="108"/>
                </a:cxn>
                <a:cxn ang="0">
                  <a:pos x="111" y="99"/>
                </a:cxn>
                <a:cxn ang="0">
                  <a:pos x="121" y="95"/>
                </a:cxn>
                <a:cxn ang="0">
                  <a:pos x="130" y="95"/>
                </a:cxn>
                <a:cxn ang="0">
                  <a:pos x="108" y="79"/>
                </a:cxn>
              </a:cxnLst>
              <a:rect l="0" t="0" r="r" b="b"/>
              <a:pathLst>
                <a:path w="130" h="141">
                  <a:moveTo>
                    <a:pt x="90" y="122"/>
                  </a:moveTo>
                  <a:cubicBezTo>
                    <a:pt x="84" y="124"/>
                    <a:pt x="81" y="124"/>
                    <a:pt x="77" y="122"/>
                  </a:cubicBezTo>
                  <a:cubicBezTo>
                    <a:pt x="73" y="120"/>
                    <a:pt x="66" y="124"/>
                    <a:pt x="67" y="127"/>
                  </a:cubicBezTo>
                  <a:cubicBezTo>
                    <a:pt x="68" y="129"/>
                    <a:pt x="71" y="131"/>
                    <a:pt x="79" y="133"/>
                  </a:cubicBezTo>
                  <a:cubicBezTo>
                    <a:pt x="87" y="135"/>
                    <a:pt x="88" y="141"/>
                    <a:pt x="92" y="141"/>
                  </a:cubicBezTo>
                  <a:cubicBezTo>
                    <a:pt x="95" y="141"/>
                    <a:pt x="96" y="138"/>
                    <a:pt x="95" y="134"/>
                  </a:cubicBezTo>
                  <a:cubicBezTo>
                    <a:pt x="94" y="129"/>
                    <a:pt x="99" y="124"/>
                    <a:pt x="99" y="123"/>
                  </a:cubicBezTo>
                  <a:cubicBezTo>
                    <a:pt x="100" y="122"/>
                    <a:pt x="97" y="121"/>
                    <a:pt x="90" y="122"/>
                  </a:cubicBezTo>
                  <a:close/>
                  <a:moveTo>
                    <a:pt x="26" y="85"/>
                  </a:moveTo>
                  <a:cubicBezTo>
                    <a:pt x="22" y="88"/>
                    <a:pt x="19" y="84"/>
                    <a:pt x="18" y="87"/>
                  </a:cubicBezTo>
                  <a:cubicBezTo>
                    <a:pt x="16" y="90"/>
                    <a:pt x="23" y="95"/>
                    <a:pt x="22" y="101"/>
                  </a:cubicBezTo>
                  <a:cubicBezTo>
                    <a:pt x="20" y="108"/>
                    <a:pt x="23" y="116"/>
                    <a:pt x="27" y="112"/>
                  </a:cubicBezTo>
                  <a:cubicBezTo>
                    <a:pt x="30" y="108"/>
                    <a:pt x="32" y="110"/>
                    <a:pt x="34" y="107"/>
                  </a:cubicBezTo>
                  <a:cubicBezTo>
                    <a:pt x="37" y="104"/>
                    <a:pt x="35" y="94"/>
                    <a:pt x="36" y="89"/>
                  </a:cubicBezTo>
                  <a:cubicBezTo>
                    <a:pt x="38" y="84"/>
                    <a:pt x="30" y="81"/>
                    <a:pt x="26" y="85"/>
                  </a:cubicBezTo>
                  <a:close/>
                  <a:moveTo>
                    <a:pt x="108" y="79"/>
                  </a:moveTo>
                  <a:cubicBezTo>
                    <a:pt x="103" y="77"/>
                    <a:pt x="106" y="72"/>
                    <a:pt x="99" y="73"/>
                  </a:cubicBezTo>
                  <a:cubicBezTo>
                    <a:pt x="92" y="73"/>
                    <a:pt x="84" y="64"/>
                    <a:pt x="82" y="55"/>
                  </a:cubicBezTo>
                  <a:cubicBezTo>
                    <a:pt x="79" y="45"/>
                    <a:pt x="69" y="44"/>
                    <a:pt x="66" y="38"/>
                  </a:cubicBezTo>
                  <a:cubicBezTo>
                    <a:pt x="63" y="33"/>
                    <a:pt x="68" y="32"/>
                    <a:pt x="66" y="27"/>
                  </a:cubicBezTo>
                  <a:cubicBezTo>
                    <a:pt x="65" y="24"/>
                    <a:pt x="68" y="22"/>
                    <a:pt x="71" y="21"/>
                  </a:cubicBezTo>
                  <a:cubicBezTo>
                    <a:pt x="71" y="15"/>
                    <a:pt x="71" y="9"/>
                    <a:pt x="72" y="6"/>
                  </a:cubicBezTo>
                  <a:cubicBezTo>
                    <a:pt x="69" y="5"/>
                    <a:pt x="67" y="5"/>
                    <a:pt x="66" y="5"/>
                  </a:cubicBezTo>
                  <a:cubicBezTo>
                    <a:pt x="65" y="4"/>
                    <a:pt x="64" y="0"/>
                    <a:pt x="64" y="0"/>
                  </a:cubicBezTo>
                  <a:cubicBezTo>
                    <a:pt x="63" y="0"/>
                    <a:pt x="56" y="0"/>
                    <a:pt x="55" y="1"/>
                  </a:cubicBezTo>
                  <a:cubicBezTo>
                    <a:pt x="53" y="2"/>
                    <a:pt x="50" y="5"/>
                    <a:pt x="48" y="3"/>
                  </a:cubicBezTo>
                  <a:cubicBezTo>
                    <a:pt x="47" y="3"/>
                    <a:pt x="47" y="3"/>
                    <a:pt x="46" y="2"/>
                  </a:cubicBezTo>
                  <a:cubicBezTo>
                    <a:pt x="44" y="5"/>
                    <a:pt x="44" y="5"/>
                    <a:pt x="44" y="5"/>
                  </a:cubicBezTo>
                  <a:cubicBezTo>
                    <a:pt x="44" y="5"/>
                    <a:pt x="44" y="7"/>
                    <a:pt x="42" y="7"/>
                  </a:cubicBezTo>
                  <a:cubicBezTo>
                    <a:pt x="41" y="7"/>
                    <a:pt x="39" y="6"/>
                    <a:pt x="39" y="9"/>
                  </a:cubicBezTo>
                  <a:cubicBezTo>
                    <a:pt x="39" y="11"/>
                    <a:pt x="35" y="10"/>
                    <a:pt x="34" y="10"/>
                  </a:cubicBezTo>
                  <a:cubicBezTo>
                    <a:pt x="32" y="10"/>
                    <a:pt x="30" y="10"/>
                    <a:pt x="30" y="12"/>
                  </a:cubicBezTo>
                  <a:cubicBezTo>
                    <a:pt x="30" y="14"/>
                    <a:pt x="29" y="19"/>
                    <a:pt x="27" y="16"/>
                  </a:cubicBezTo>
                  <a:cubicBezTo>
                    <a:pt x="24" y="14"/>
                    <a:pt x="21" y="8"/>
                    <a:pt x="20" y="9"/>
                  </a:cubicBezTo>
                  <a:cubicBezTo>
                    <a:pt x="19" y="9"/>
                    <a:pt x="17" y="17"/>
                    <a:pt x="15" y="17"/>
                  </a:cubicBezTo>
                  <a:cubicBezTo>
                    <a:pt x="13" y="17"/>
                    <a:pt x="8" y="17"/>
                    <a:pt x="5" y="17"/>
                  </a:cubicBezTo>
                  <a:cubicBezTo>
                    <a:pt x="4" y="20"/>
                    <a:pt x="5" y="22"/>
                    <a:pt x="6" y="23"/>
                  </a:cubicBezTo>
                  <a:cubicBezTo>
                    <a:pt x="8" y="23"/>
                    <a:pt x="6" y="26"/>
                    <a:pt x="4" y="27"/>
                  </a:cubicBezTo>
                  <a:cubicBezTo>
                    <a:pt x="3" y="28"/>
                    <a:pt x="0" y="27"/>
                    <a:pt x="2" y="30"/>
                  </a:cubicBezTo>
                  <a:cubicBezTo>
                    <a:pt x="4" y="33"/>
                    <a:pt x="7" y="33"/>
                    <a:pt x="5" y="36"/>
                  </a:cubicBezTo>
                  <a:cubicBezTo>
                    <a:pt x="3" y="38"/>
                    <a:pt x="5" y="41"/>
                    <a:pt x="8" y="41"/>
                  </a:cubicBezTo>
                  <a:cubicBezTo>
                    <a:pt x="10" y="41"/>
                    <a:pt x="14" y="41"/>
                    <a:pt x="13" y="43"/>
                  </a:cubicBezTo>
                  <a:cubicBezTo>
                    <a:pt x="12" y="44"/>
                    <a:pt x="12" y="45"/>
                    <a:pt x="12" y="47"/>
                  </a:cubicBezTo>
                  <a:cubicBezTo>
                    <a:pt x="14" y="46"/>
                    <a:pt x="15" y="46"/>
                    <a:pt x="17" y="45"/>
                  </a:cubicBezTo>
                  <a:cubicBezTo>
                    <a:pt x="21" y="43"/>
                    <a:pt x="19" y="40"/>
                    <a:pt x="25" y="38"/>
                  </a:cubicBezTo>
                  <a:cubicBezTo>
                    <a:pt x="31" y="37"/>
                    <a:pt x="38" y="42"/>
                    <a:pt x="41" y="45"/>
                  </a:cubicBezTo>
                  <a:cubicBezTo>
                    <a:pt x="43" y="49"/>
                    <a:pt x="44" y="49"/>
                    <a:pt x="44" y="52"/>
                  </a:cubicBezTo>
                  <a:cubicBezTo>
                    <a:pt x="45" y="55"/>
                    <a:pt x="47" y="60"/>
                    <a:pt x="55" y="65"/>
                  </a:cubicBezTo>
                  <a:cubicBezTo>
                    <a:pt x="63" y="71"/>
                    <a:pt x="66" y="76"/>
                    <a:pt x="70" y="79"/>
                  </a:cubicBezTo>
                  <a:cubicBezTo>
                    <a:pt x="74" y="81"/>
                    <a:pt x="79" y="80"/>
                    <a:pt x="81" y="83"/>
                  </a:cubicBezTo>
                  <a:cubicBezTo>
                    <a:pt x="84" y="86"/>
                    <a:pt x="87" y="88"/>
                    <a:pt x="91" y="90"/>
                  </a:cubicBezTo>
                  <a:cubicBezTo>
                    <a:pt x="95" y="92"/>
                    <a:pt x="95" y="96"/>
                    <a:pt x="99" y="96"/>
                  </a:cubicBezTo>
                  <a:cubicBezTo>
                    <a:pt x="103" y="97"/>
                    <a:pt x="100" y="100"/>
                    <a:pt x="103" y="103"/>
                  </a:cubicBezTo>
                  <a:cubicBezTo>
                    <a:pt x="105" y="106"/>
                    <a:pt x="106" y="112"/>
                    <a:pt x="103" y="115"/>
                  </a:cubicBezTo>
                  <a:cubicBezTo>
                    <a:pt x="101" y="119"/>
                    <a:pt x="102" y="124"/>
                    <a:pt x="104" y="124"/>
                  </a:cubicBezTo>
                  <a:cubicBezTo>
                    <a:pt x="105" y="124"/>
                    <a:pt x="109" y="118"/>
                    <a:pt x="109" y="115"/>
                  </a:cubicBezTo>
                  <a:cubicBezTo>
                    <a:pt x="110" y="112"/>
                    <a:pt x="113" y="112"/>
                    <a:pt x="116" y="108"/>
                  </a:cubicBezTo>
                  <a:cubicBezTo>
                    <a:pt x="118" y="105"/>
                    <a:pt x="112" y="104"/>
                    <a:pt x="111" y="99"/>
                  </a:cubicBezTo>
                  <a:cubicBezTo>
                    <a:pt x="109" y="95"/>
                    <a:pt x="116" y="91"/>
                    <a:pt x="121" y="95"/>
                  </a:cubicBezTo>
                  <a:cubicBezTo>
                    <a:pt x="127" y="98"/>
                    <a:pt x="130" y="101"/>
                    <a:pt x="130" y="95"/>
                  </a:cubicBezTo>
                  <a:cubicBezTo>
                    <a:pt x="130" y="89"/>
                    <a:pt x="112" y="82"/>
                    <a:pt x="108" y="79"/>
                  </a:cubicBezTo>
                  <a:close/>
                </a:path>
              </a:pathLst>
            </a:custGeom>
            <a:grpFill/>
            <a:ln w="3175" cap="flat">
              <a:noFill/>
              <a:prstDash val="solid"/>
              <a:miter lim="800000"/>
              <a:headEnd/>
              <a:tailEnd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dirty="0">
                <a:solidFill>
                  <a:prstClr val="black"/>
                </a:solidFill>
                <a:latin typeface="+mn-lt"/>
                <a:ea typeface="造字工房悦黑体验版常规体" pitchFamily="50" charset="-122"/>
              </a:endParaRPr>
            </a:p>
          </p:txBody>
        </p:sp>
        <p:sp>
          <p:nvSpPr>
            <p:cNvPr id="250" name="Freeform 175"/>
            <p:cNvSpPr>
              <a:spLocks/>
            </p:cNvSpPr>
            <p:nvPr/>
          </p:nvSpPr>
          <p:spPr bwMode="auto">
            <a:xfrm>
              <a:off x="5771722" y="2974053"/>
              <a:ext cx="32221" cy="39803"/>
            </a:xfrm>
            <a:custGeom>
              <a:avLst/>
              <a:gdLst/>
              <a:ahLst/>
              <a:cxnLst>
                <a:cxn ang="0">
                  <a:pos x="5" y="0"/>
                </a:cxn>
                <a:cxn ang="0">
                  <a:pos x="1" y="8"/>
                </a:cxn>
                <a:cxn ang="0">
                  <a:pos x="0" y="12"/>
                </a:cxn>
                <a:cxn ang="0">
                  <a:pos x="8" y="18"/>
                </a:cxn>
                <a:cxn ang="0">
                  <a:pos x="9" y="18"/>
                </a:cxn>
                <a:cxn ang="0">
                  <a:pos x="14" y="10"/>
                </a:cxn>
                <a:cxn ang="0">
                  <a:pos x="5" y="0"/>
                </a:cxn>
              </a:cxnLst>
              <a:rect l="0" t="0" r="r" b="b"/>
              <a:pathLst>
                <a:path w="14" h="18">
                  <a:moveTo>
                    <a:pt x="5" y="0"/>
                  </a:moveTo>
                  <a:cubicBezTo>
                    <a:pt x="3" y="3"/>
                    <a:pt x="0" y="7"/>
                    <a:pt x="1" y="8"/>
                  </a:cubicBezTo>
                  <a:cubicBezTo>
                    <a:pt x="1" y="9"/>
                    <a:pt x="0" y="10"/>
                    <a:pt x="0" y="12"/>
                  </a:cubicBezTo>
                  <a:cubicBezTo>
                    <a:pt x="3" y="14"/>
                    <a:pt x="6" y="16"/>
                    <a:pt x="8" y="18"/>
                  </a:cubicBezTo>
                  <a:cubicBezTo>
                    <a:pt x="8" y="18"/>
                    <a:pt x="8" y="18"/>
                    <a:pt x="9" y="18"/>
                  </a:cubicBezTo>
                  <a:cubicBezTo>
                    <a:pt x="9" y="14"/>
                    <a:pt x="12" y="10"/>
                    <a:pt x="14" y="10"/>
                  </a:cubicBezTo>
                  <a:cubicBezTo>
                    <a:pt x="11" y="7"/>
                    <a:pt x="7" y="2"/>
                    <a:pt x="5" y="0"/>
                  </a:cubicBezTo>
                  <a:close/>
                </a:path>
              </a:pathLst>
            </a:custGeom>
            <a:grpFill/>
            <a:ln w="3175" cap="flat">
              <a:noFill/>
              <a:prstDash val="solid"/>
              <a:miter lim="800000"/>
              <a:headEnd/>
              <a:tailEnd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dirty="0">
                <a:solidFill>
                  <a:prstClr val="black"/>
                </a:solidFill>
                <a:latin typeface="+mn-lt"/>
                <a:ea typeface="造字工房悦黑体验版常规体" pitchFamily="50" charset="-122"/>
              </a:endParaRPr>
            </a:p>
          </p:txBody>
        </p:sp>
        <p:sp>
          <p:nvSpPr>
            <p:cNvPr id="251" name="Freeform 176"/>
            <p:cNvSpPr>
              <a:spLocks/>
            </p:cNvSpPr>
            <p:nvPr/>
          </p:nvSpPr>
          <p:spPr bwMode="auto">
            <a:xfrm>
              <a:off x="5779303" y="2883076"/>
              <a:ext cx="108035" cy="126989"/>
            </a:xfrm>
            <a:custGeom>
              <a:avLst/>
              <a:gdLst/>
              <a:ahLst/>
              <a:cxnLst>
                <a:cxn ang="0">
                  <a:pos x="41" y="37"/>
                </a:cxn>
                <a:cxn ang="0">
                  <a:pos x="41" y="29"/>
                </a:cxn>
                <a:cxn ang="0">
                  <a:pos x="42" y="23"/>
                </a:cxn>
                <a:cxn ang="0">
                  <a:pos x="29" y="20"/>
                </a:cxn>
                <a:cxn ang="0">
                  <a:pos x="28" y="13"/>
                </a:cxn>
                <a:cxn ang="0">
                  <a:pos x="24" y="9"/>
                </a:cxn>
                <a:cxn ang="0">
                  <a:pos x="20" y="2"/>
                </a:cxn>
                <a:cxn ang="0">
                  <a:pos x="20" y="2"/>
                </a:cxn>
                <a:cxn ang="0">
                  <a:pos x="17" y="1"/>
                </a:cxn>
                <a:cxn ang="0">
                  <a:pos x="12" y="0"/>
                </a:cxn>
                <a:cxn ang="0">
                  <a:pos x="0" y="3"/>
                </a:cxn>
                <a:cxn ang="0">
                  <a:pos x="3" y="10"/>
                </a:cxn>
                <a:cxn ang="0">
                  <a:pos x="7" y="18"/>
                </a:cxn>
                <a:cxn ang="0">
                  <a:pos x="6" y="36"/>
                </a:cxn>
                <a:cxn ang="0">
                  <a:pos x="2" y="40"/>
                </a:cxn>
                <a:cxn ang="0">
                  <a:pos x="11" y="50"/>
                </a:cxn>
                <a:cxn ang="0">
                  <a:pos x="11" y="50"/>
                </a:cxn>
                <a:cxn ang="0">
                  <a:pos x="21" y="56"/>
                </a:cxn>
                <a:cxn ang="0">
                  <a:pos x="41" y="52"/>
                </a:cxn>
                <a:cxn ang="0">
                  <a:pos x="41" y="49"/>
                </a:cxn>
                <a:cxn ang="0">
                  <a:pos x="45" y="44"/>
                </a:cxn>
                <a:cxn ang="0">
                  <a:pos x="41" y="37"/>
                </a:cxn>
              </a:cxnLst>
              <a:rect l="0" t="0" r="r" b="b"/>
              <a:pathLst>
                <a:path w="47" h="56">
                  <a:moveTo>
                    <a:pt x="41" y="37"/>
                  </a:moveTo>
                  <a:cubicBezTo>
                    <a:pt x="39" y="35"/>
                    <a:pt x="39" y="31"/>
                    <a:pt x="41" y="29"/>
                  </a:cubicBezTo>
                  <a:cubicBezTo>
                    <a:pt x="44" y="28"/>
                    <a:pt x="42" y="26"/>
                    <a:pt x="42" y="23"/>
                  </a:cubicBezTo>
                  <a:cubicBezTo>
                    <a:pt x="42" y="21"/>
                    <a:pt x="31" y="20"/>
                    <a:pt x="29" y="20"/>
                  </a:cubicBezTo>
                  <a:cubicBezTo>
                    <a:pt x="27" y="19"/>
                    <a:pt x="30" y="13"/>
                    <a:pt x="28" y="13"/>
                  </a:cubicBezTo>
                  <a:cubicBezTo>
                    <a:pt x="25" y="13"/>
                    <a:pt x="24" y="11"/>
                    <a:pt x="24" y="9"/>
                  </a:cubicBezTo>
                  <a:cubicBezTo>
                    <a:pt x="24" y="7"/>
                    <a:pt x="20" y="3"/>
                    <a:pt x="20" y="2"/>
                  </a:cubicBezTo>
                  <a:cubicBezTo>
                    <a:pt x="20" y="2"/>
                    <a:pt x="20" y="2"/>
                    <a:pt x="20" y="2"/>
                  </a:cubicBezTo>
                  <a:cubicBezTo>
                    <a:pt x="19" y="1"/>
                    <a:pt x="17" y="1"/>
                    <a:pt x="17" y="1"/>
                  </a:cubicBezTo>
                  <a:cubicBezTo>
                    <a:pt x="15" y="1"/>
                    <a:pt x="12" y="0"/>
                    <a:pt x="12" y="0"/>
                  </a:cubicBezTo>
                  <a:cubicBezTo>
                    <a:pt x="12" y="0"/>
                    <a:pt x="5" y="2"/>
                    <a:pt x="0" y="3"/>
                  </a:cubicBezTo>
                  <a:cubicBezTo>
                    <a:pt x="1" y="6"/>
                    <a:pt x="2" y="9"/>
                    <a:pt x="3" y="10"/>
                  </a:cubicBezTo>
                  <a:cubicBezTo>
                    <a:pt x="7" y="11"/>
                    <a:pt x="6" y="15"/>
                    <a:pt x="7" y="18"/>
                  </a:cubicBezTo>
                  <a:cubicBezTo>
                    <a:pt x="8" y="21"/>
                    <a:pt x="8" y="36"/>
                    <a:pt x="6" y="36"/>
                  </a:cubicBezTo>
                  <a:cubicBezTo>
                    <a:pt x="5" y="36"/>
                    <a:pt x="4" y="37"/>
                    <a:pt x="2" y="40"/>
                  </a:cubicBezTo>
                  <a:cubicBezTo>
                    <a:pt x="4" y="42"/>
                    <a:pt x="8" y="47"/>
                    <a:pt x="11" y="50"/>
                  </a:cubicBezTo>
                  <a:cubicBezTo>
                    <a:pt x="11" y="50"/>
                    <a:pt x="11" y="50"/>
                    <a:pt x="11" y="50"/>
                  </a:cubicBezTo>
                  <a:cubicBezTo>
                    <a:pt x="13" y="50"/>
                    <a:pt x="21" y="56"/>
                    <a:pt x="21" y="56"/>
                  </a:cubicBezTo>
                  <a:cubicBezTo>
                    <a:pt x="21" y="56"/>
                    <a:pt x="33" y="53"/>
                    <a:pt x="41" y="52"/>
                  </a:cubicBezTo>
                  <a:cubicBezTo>
                    <a:pt x="41" y="51"/>
                    <a:pt x="41" y="50"/>
                    <a:pt x="41" y="49"/>
                  </a:cubicBezTo>
                  <a:cubicBezTo>
                    <a:pt x="41" y="47"/>
                    <a:pt x="43" y="44"/>
                    <a:pt x="45" y="44"/>
                  </a:cubicBezTo>
                  <a:cubicBezTo>
                    <a:pt x="47" y="44"/>
                    <a:pt x="44" y="39"/>
                    <a:pt x="41" y="37"/>
                  </a:cubicBezTo>
                  <a:close/>
                </a:path>
              </a:pathLst>
            </a:custGeom>
            <a:grpFill/>
            <a:ln w="3175" cap="flat">
              <a:noFill/>
              <a:prstDash val="solid"/>
              <a:miter lim="800000"/>
              <a:headEnd/>
              <a:tailEnd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dirty="0">
                <a:solidFill>
                  <a:prstClr val="black"/>
                </a:solidFill>
                <a:latin typeface="+mn-lt"/>
                <a:ea typeface="造字工房悦黑体验版常规体" pitchFamily="50" charset="-122"/>
              </a:endParaRPr>
            </a:p>
          </p:txBody>
        </p:sp>
      </p:grpSp>
      <p:grpSp>
        <p:nvGrpSpPr>
          <p:cNvPr id="21514" name="组合 253"/>
          <p:cNvGrpSpPr>
            <a:grpSpLocks/>
          </p:cNvGrpSpPr>
          <p:nvPr/>
        </p:nvGrpSpPr>
        <p:grpSpPr bwMode="auto">
          <a:xfrm>
            <a:off x="8818563" y="2598738"/>
            <a:ext cx="2627312" cy="1058862"/>
            <a:chOff x="1677946" y="1979703"/>
            <a:chExt cx="2627310" cy="1058930"/>
          </a:xfrm>
        </p:grpSpPr>
        <p:sp>
          <p:nvSpPr>
            <p:cNvPr id="21520" name="TextBox 10"/>
            <p:cNvSpPr txBox="1">
              <a:spLocks noChangeArrowheads="1"/>
            </p:cNvSpPr>
            <p:nvPr/>
          </p:nvSpPr>
          <p:spPr bwMode="auto">
            <a:xfrm>
              <a:off x="1677946" y="1979703"/>
              <a:ext cx="1529074" cy="33855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/>
              <a:r>
                <a:rPr lang="zh-CN" altLang="en-US" sz="1600" b="1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单击添加标题</a:t>
              </a:r>
              <a:endParaRPr lang="en-US" altLang="zh-CN" sz="1600" b="1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21521" name="TextBox 11"/>
            <p:cNvSpPr txBox="1">
              <a:spLocks noChangeArrowheads="1"/>
            </p:cNvSpPr>
            <p:nvPr/>
          </p:nvSpPr>
          <p:spPr bwMode="auto">
            <a:xfrm>
              <a:off x="1741319" y="2299969"/>
              <a:ext cx="2563937" cy="73866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/>
              <a:r>
                <a:rPr lang="zh-CN" altLang="en-US" sz="1400" dirty="0" smtClean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第一</a:t>
              </a:r>
              <a:r>
                <a:rPr lang="en-US" altLang="zh-CN" sz="1400" dirty="0" smtClean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PPT</a:t>
              </a:r>
              <a:r>
                <a:rPr lang="zh-CN" altLang="en-US" sz="140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，是集</a:t>
              </a:r>
              <a:r>
                <a:rPr lang="en-US" altLang="zh-CN" sz="140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PPT</a:t>
              </a:r>
              <a:r>
                <a:rPr lang="zh-CN" altLang="en-US" sz="140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模板开发、</a:t>
              </a:r>
              <a:r>
                <a:rPr lang="en-US" altLang="zh-CN" sz="140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PPT</a:t>
              </a:r>
              <a:r>
                <a:rPr lang="zh-CN" altLang="en-US" sz="140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设计定制、</a:t>
              </a:r>
              <a:r>
                <a:rPr lang="en-US" altLang="zh-CN" sz="140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PPT</a:t>
              </a:r>
              <a:r>
                <a:rPr lang="zh-CN" altLang="en-US" sz="140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培训于一体的专业</a:t>
              </a:r>
              <a:r>
                <a:rPr lang="en-US" altLang="zh-CN" sz="140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PPT</a:t>
              </a:r>
              <a:r>
                <a:rPr lang="zh-CN" altLang="en-US" sz="140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服务提供商。</a:t>
              </a:r>
              <a:endParaRPr lang="en-US" altLang="zh-CN" sz="14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21515" name="组合 258"/>
          <p:cNvGrpSpPr>
            <a:grpSpLocks/>
          </p:cNvGrpSpPr>
          <p:nvPr/>
        </p:nvGrpSpPr>
        <p:grpSpPr bwMode="auto">
          <a:xfrm>
            <a:off x="8756650" y="4048125"/>
            <a:ext cx="2549525" cy="1058863"/>
            <a:chOff x="1677946" y="1979703"/>
            <a:chExt cx="2550234" cy="1058930"/>
          </a:xfrm>
        </p:grpSpPr>
        <p:sp>
          <p:nvSpPr>
            <p:cNvPr id="21518" name="TextBox 10"/>
            <p:cNvSpPr txBox="1">
              <a:spLocks noChangeArrowheads="1"/>
            </p:cNvSpPr>
            <p:nvPr/>
          </p:nvSpPr>
          <p:spPr bwMode="auto">
            <a:xfrm>
              <a:off x="1677946" y="1979703"/>
              <a:ext cx="1529074" cy="33855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/>
              <a:r>
                <a:rPr lang="zh-CN" altLang="en-US" sz="1600" b="1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单击添加标题</a:t>
              </a:r>
              <a:endParaRPr lang="en-US" altLang="zh-CN" sz="1600" b="1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21519" name="TextBox 11"/>
            <p:cNvSpPr txBox="1">
              <a:spLocks noChangeArrowheads="1"/>
            </p:cNvSpPr>
            <p:nvPr/>
          </p:nvSpPr>
          <p:spPr bwMode="auto">
            <a:xfrm>
              <a:off x="1741320" y="2299969"/>
              <a:ext cx="2486860" cy="73866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/>
              <a:r>
                <a:rPr lang="zh-CN" altLang="en-US" sz="1400" dirty="0" smtClean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第一</a:t>
              </a:r>
              <a:r>
                <a:rPr lang="en-US" altLang="zh-CN" sz="1400" dirty="0" smtClean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PPT</a:t>
              </a:r>
              <a:r>
                <a:rPr lang="zh-CN" altLang="en-US" sz="140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，是集</a:t>
              </a:r>
              <a:r>
                <a:rPr lang="en-US" altLang="zh-CN" sz="140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PPT</a:t>
              </a:r>
              <a:r>
                <a:rPr lang="zh-CN" altLang="en-US" sz="140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模板开发、</a:t>
              </a:r>
              <a:r>
                <a:rPr lang="en-US" altLang="zh-CN" sz="140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PPT</a:t>
              </a:r>
              <a:r>
                <a:rPr lang="zh-CN" altLang="en-US" sz="140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设计定制、</a:t>
              </a:r>
              <a:r>
                <a:rPr lang="en-US" altLang="zh-CN" sz="140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PPT</a:t>
              </a:r>
              <a:r>
                <a:rPr lang="zh-CN" altLang="en-US" sz="140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培训于一体的专业</a:t>
              </a:r>
              <a:r>
                <a:rPr lang="en-US" altLang="zh-CN" sz="140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PPT</a:t>
              </a:r>
              <a:r>
                <a:rPr lang="zh-CN" altLang="en-US" sz="140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服务提供商。</a:t>
              </a:r>
              <a:endParaRPr lang="en-US" altLang="zh-CN" sz="14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sp>
        <p:nvSpPr>
          <p:cNvPr id="263" name="Freeform 22"/>
          <p:cNvSpPr>
            <a:spLocks noEditPoints="1"/>
          </p:cNvSpPr>
          <p:nvPr/>
        </p:nvSpPr>
        <p:spPr bwMode="auto">
          <a:xfrm>
            <a:off x="8240713" y="4297363"/>
            <a:ext cx="498475" cy="665162"/>
          </a:xfrm>
          <a:custGeom>
            <a:avLst/>
            <a:gdLst>
              <a:gd name="T0" fmla="*/ 106 w 211"/>
              <a:gd name="T1" fmla="*/ 0 h 281"/>
              <a:gd name="T2" fmla="*/ 0 w 211"/>
              <a:gd name="T3" fmla="*/ 105 h 281"/>
              <a:gd name="T4" fmla="*/ 106 w 211"/>
              <a:gd name="T5" fmla="*/ 281 h 281"/>
              <a:gd name="T6" fmla="*/ 211 w 211"/>
              <a:gd name="T7" fmla="*/ 105 h 281"/>
              <a:gd name="T8" fmla="*/ 106 w 211"/>
              <a:gd name="T9" fmla="*/ 0 h 281"/>
              <a:gd name="T10" fmla="*/ 106 w 211"/>
              <a:gd name="T11" fmla="*/ 176 h 281"/>
              <a:gd name="T12" fmla="*/ 35 w 211"/>
              <a:gd name="T13" fmla="*/ 105 h 281"/>
              <a:gd name="T14" fmla="*/ 106 w 211"/>
              <a:gd name="T15" fmla="*/ 35 h 281"/>
              <a:gd name="T16" fmla="*/ 176 w 211"/>
              <a:gd name="T17" fmla="*/ 105 h 281"/>
              <a:gd name="T18" fmla="*/ 106 w 211"/>
              <a:gd name="T19" fmla="*/ 176 h 281"/>
              <a:gd name="T20" fmla="*/ 106 w 211"/>
              <a:gd name="T21" fmla="*/ 70 h 281"/>
              <a:gd name="T22" fmla="*/ 70 w 211"/>
              <a:gd name="T23" fmla="*/ 105 h 281"/>
              <a:gd name="T24" fmla="*/ 106 w 211"/>
              <a:gd name="T25" fmla="*/ 141 h 281"/>
              <a:gd name="T26" fmla="*/ 141 w 211"/>
              <a:gd name="T27" fmla="*/ 105 h 281"/>
              <a:gd name="T28" fmla="*/ 106 w 211"/>
              <a:gd name="T29" fmla="*/ 70 h 28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</a:cxnLst>
            <a:rect l="0" t="0" r="r" b="b"/>
            <a:pathLst>
              <a:path w="211" h="281">
                <a:moveTo>
                  <a:pt x="106" y="0"/>
                </a:moveTo>
                <a:cubicBezTo>
                  <a:pt x="47" y="0"/>
                  <a:pt x="0" y="47"/>
                  <a:pt x="0" y="105"/>
                </a:cubicBezTo>
                <a:cubicBezTo>
                  <a:pt x="0" y="164"/>
                  <a:pt x="106" y="281"/>
                  <a:pt x="106" y="281"/>
                </a:cubicBezTo>
                <a:cubicBezTo>
                  <a:pt x="106" y="281"/>
                  <a:pt x="211" y="164"/>
                  <a:pt x="211" y="105"/>
                </a:cubicBezTo>
                <a:cubicBezTo>
                  <a:pt x="211" y="47"/>
                  <a:pt x="164" y="0"/>
                  <a:pt x="106" y="0"/>
                </a:cubicBezTo>
                <a:close/>
                <a:moveTo>
                  <a:pt x="106" y="176"/>
                </a:moveTo>
                <a:cubicBezTo>
                  <a:pt x="67" y="176"/>
                  <a:pt x="35" y="144"/>
                  <a:pt x="35" y="105"/>
                </a:cubicBezTo>
                <a:cubicBezTo>
                  <a:pt x="35" y="67"/>
                  <a:pt x="67" y="35"/>
                  <a:pt x="106" y="35"/>
                </a:cubicBezTo>
                <a:cubicBezTo>
                  <a:pt x="144" y="35"/>
                  <a:pt x="176" y="67"/>
                  <a:pt x="176" y="105"/>
                </a:cubicBezTo>
                <a:cubicBezTo>
                  <a:pt x="176" y="144"/>
                  <a:pt x="144" y="176"/>
                  <a:pt x="106" y="176"/>
                </a:cubicBezTo>
                <a:close/>
                <a:moveTo>
                  <a:pt x="106" y="70"/>
                </a:moveTo>
                <a:cubicBezTo>
                  <a:pt x="86" y="70"/>
                  <a:pt x="70" y="86"/>
                  <a:pt x="70" y="105"/>
                </a:cubicBezTo>
                <a:cubicBezTo>
                  <a:pt x="70" y="125"/>
                  <a:pt x="86" y="141"/>
                  <a:pt x="106" y="141"/>
                </a:cubicBezTo>
                <a:cubicBezTo>
                  <a:pt x="125" y="141"/>
                  <a:pt x="141" y="125"/>
                  <a:pt x="141" y="105"/>
                </a:cubicBezTo>
                <a:cubicBezTo>
                  <a:pt x="141" y="86"/>
                  <a:pt x="125" y="70"/>
                  <a:pt x="106" y="70"/>
                </a:cubicBezTo>
                <a:close/>
              </a:path>
            </a:pathLst>
          </a:custGeom>
          <a:solidFill>
            <a:srgbClr val="0095DB"/>
          </a:solidFill>
          <a:ln w="9525">
            <a:noFill/>
            <a:round/>
            <a:headEnd/>
            <a:tailEnd/>
          </a:ln>
          <a:extLst/>
        </p:spPr>
        <p:txBody>
          <a:bodyPr lIns="121888" tIns="60944" rIns="121888" bIns="60944"/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pl-PL" sz="2399">
              <a:solidFill>
                <a:prstClr val="black"/>
              </a:solidFill>
              <a:latin typeface="+mn-lt"/>
              <a:ea typeface="+mn-ea"/>
            </a:endParaRPr>
          </a:p>
        </p:txBody>
      </p:sp>
      <p:sp>
        <p:nvSpPr>
          <p:cNvPr id="262" name="Freeform 20"/>
          <p:cNvSpPr>
            <a:spLocks noEditPoints="1"/>
          </p:cNvSpPr>
          <p:nvPr/>
        </p:nvSpPr>
        <p:spPr bwMode="auto">
          <a:xfrm>
            <a:off x="8153400" y="2936875"/>
            <a:ext cx="596900" cy="595313"/>
          </a:xfrm>
          <a:custGeom>
            <a:avLst/>
            <a:gdLst>
              <a:gd name="T0" fmla="*/ 125 w 249"/>
              <a:gd name="T1" fmla="*/ 249 h 249"/>
              <a:gd name="T2" fmla="*/ 0 w 249"/>
              <a:gd name="T3" fmla="*/ 125 h 249"/>
              <a:gd name="T4" fmla="*/ 125 w 249"/>
              <a:gd name="T5" fmla="*/ 0 h 249"/>
              <a:gd name="T6" fmla="*/ 249 w 249"/>
              <a:gd name="T7" fmla="*/ 125 h 249"/>
              <a:gd name="T8" fmla="*/ 125 w 249"/>
              <a:gd name="T9" fmla="*/ 249 h 249"/>
              <a:gd name="T10" fmla="*/ 125 w 249"/>
              <a:gd name="T11" fmla="*/ 31 h 249"/>
              <a:gd name="T12" fmla="*/ 31 w 249"/>
              <a:gd name="T13" fmla="*/ 125 h 249"/>
              <a:gd name="T14" fmla="*/ 125 w 249"/>
              <a:gd name="T15" fmla="*/ 218 h 249"/>
              <a:gd name="T16" fmla="*/ 218 w 249"/>
              <a:gd name="T17" fmla="*/ 125 h 249"/>
              <a:gd name="T18" fmla="*/ 125 w 249"/>
              <a:gd name="T19" fmla="*/ 31 h 249"/>
              <a:gd name="T20" fmla="*/ 93 w 249"/>
              <a:gd name="T21" fmla="*/ 78 h 249"/>
              <a:gd name="T22" fmla="*/ 171 w 249"/>
              <a:gd name="T23" fmla="*/ 125 h 249"/>
              <a:gd name="T24" fmla="*/ 93 w 249"/>
              <a:gd name="T25" fmla="*/ 171 h 249"/>
              <a:gd name="T26" fmla="*/ 93 w 249"/>
              <a:gd name="T27" fmla="*/ 78 h 24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</a:cxnLst>
            <a:rect l="0" t="0" r="r" b="b"/>
            <a:pathLst>
              <a:path w="249" h="249">
                <a:moveTo>
                  <a:pt x="125" y="249"/>
                </a:moveTo>
                <a:cubicBezTo>
                  <a:pt x="56" y="249"/>
                  <a:pt x="0" y="193"/>
                  <a:pt x="0" y="125"/>
                </a:cubicBezTo>
                <a:cubicBezTo>
                  <a:pt x="0" y="56"/>
                  <a:pt x="56" y="0"/>
                  <a:pt x="125" y="0"/>
                </a:cubicBezTo>
                <a:cubicBezTo>
                  <a:pt x="193" y="0"/>
                  <a:pt x="249" y="56"/>
                  <a:pt x="249" y="125"/>
                </a:cubicBezTo>
                <a:cubicBezTo>
                  <a:pt x="249" y="193"/>
                  <a:pt x="193" y="249"/>
                  <a:pt x="125" y="249"/>
                </a:cubicBezTo>
                <a:close/>
                <a:moveTo>
                  <a:pt x="125" y="31"/>
                </a:moveTo>
                <a:cubicBezTo>
                  <a:pt x="73" y="31"/>
                  <a:pt x="31" y="73"/>
                  <a:pt x="31" y="125"/>
                </a:cubicBezTo>
                <a:cubicBezTo>
                  <a:pt x="31" y="176"/>
                  <a:pt x="73" y="218"/>
                  <a:pt x="125" y="218"/>
                </a:cubicBezTo>
                <a:cubicBezTo>
                  <a:pt x="176" y="218"/>
                  <a:pt x="218" y="176"/>
                  <a:pt x="218" y="125"/>
                </a:cubicBezTo>
                <a:cubicBezTo>
                  <a:pt x="218" y="73"/>
                  <a:pt x="176" y="31"/>
                  <a:pt x="125" y="31"/>
                </a:cubicBezTo>
                <a:close/>
                <a:moveTo>
                  <a:pt x="93" y="78"/>
                </a:moveTo>
                <a:cubicBezTo>
                  <a:pt x="171" y="125"/>
                  <a:pt x="171" y="125"/>
                  <a:pt x="171" y="125"/>
                </a:cubicBezTo>
                <a:cubicBezTo>
                  <a:pt x="93" y="171"/>
                  <a:pt x="93" y="171"/>
                  <a:pt x="93" y="171"/>
                </a:cubicBezTo>
                <a:lnTo>
                  <a:pt x="93" y="78"/>
                </a:lnTo>
                <a:close/>
              </a:path>
            </a:pathLst>
          </a:custGeom>
          <a:solidFill>
            <a:srgbClr val="0095DB"/>
          </a:solidFill>
          <a:ln w="9525">
            <a:noFill/>
            <a:round/>
            <a:headEnd/>
            <a:tailEnd/>
          </a:ln>
          <a:extLst/>
        </p:spPr>
        <p:txBody>
          <a:bodyPr lIns="121888" tIns="60944" rIns="121888" bIns="60944"/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pl-PL" sz="2399">
              <a:solidFill>
                <a:prstClr val="black"/>
              </a:solidFill>
              <a:latin typeface="+mn-lt"/>
              <a:ea typeface="+mn-ea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A202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530" name="图片 11"/>
          <p:cNvPicPr>
            <a:picLocks noChangeAspect="1"/>
          </p:cNvPicPr>
          <p:nvPr/>
        </p:nvPicPr>
        <p:blipFill>
          <a:blip r:embed="rId3" cstate="screen">
            <a:clrChange>
              <a:clrFrom>
                <a:srgbClr val="1A2026"/>
              </a:clrFrom>
              <a:clrTo>
                <a:srgbClr val="1A2026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46301" t="67529" b="9962"/>
          <a:stretch>
            <a:fillRect/>
          </a:stretch>
        </p:blipFill>
        <p:spPr bwMode="auto">
          <a:xfrm>
            <a:off x="10210800" y="5346700"/>
            <a:ext cx="2279650" cy="1511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22531" name="组合 3"/>
          <p:cNvGrpSpPr>
            <a:grpSpLocks/>
          </p:cNvGrpSpPr>
          <p:nvPr/>
        </p:nvGrpSpPr>
        <p:grpSpPr bwMode="auto">
          <a:xfrm>
            <a:off x="1620838" y="260350"/>
            <a:ext cx="7613650" cy="0"/>
            <a:chOff x="4578283" y="2075543"/>
            <a:chExt cx="7613717" cy="0"/>
          </a:xfrm>
        </p:grpSpPr>
        <p:cxnSp>
          <p:nvCxnSpPr>
            <p:cNvPr id="42" name="直接连接符 41"/>
            <p:cNvCxnSpPr/>
            <p:nvPr/>
          </p:nvCxnSpPr>
          <p:spPr>
            <a:xfrm>
              <a:off x="4578283" y="2075543"/>
              <a:ext cx="6327831" cy="0"/>
            </a:xfrm>
            <a:prstGeom prst="line">
              <a:avLst/>
            </a:prstGeom>
            <a:ln w="28575">
              <a:solidFill>
                <a:srgbClr val="0095DB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4" name="直接连接符 43"/>
            <p:cNvCxnSpPr/>
            <p:nvPr/>
          </p:nvCxnSpPr>
          <p:spPr>
            <a:xfrm>
              <a:off x="9070948" y="2075543"/>
              <a:ext cx="3121052" cy="0"/>
            </a:xfrm>
            <a:prstGeom prst="line">
              <a:avLst/>
            </a:prstGeom>
            <a:ln w="28575">
              <a:solidFill>
                <a:srgbClr val="074693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2532" name="组合 2"/>
          <p:cNvGrpSpPr>
            <a:grpSpLocks/>
          </p:cNvGrpSpPr>
          <p:nvPr/>
        </p:nvGrpSpPr>
        <p:grpSpPr bwMode="auto">
          <a:xfrm>
            <a:off x="1917700" y="6638925"/>
            <a:ext cx="8099425" cy="4763"/>
            <a:chOff x="0" y="4592805"/>
            <a:chExt cx="8098971" cy="5049"/>
          </a:xfrm>
        </p:grpSpPr>
        <p:cxnSp>
          <p:nvCxnSpPr>
            <p:cNvPr id="47" name="直接连接符 46"/>
            <p:cNvCxnSpPr/>
            <p:nvPr/>
          </p:nvCxnSpPr>
          <p:spPr>
            <a:xfrm>
              <a:off x="0" y="4592805"/>
              <a:ext cx="8098971" cy="0"/>
            </a:xfrm>
            <a:prstGeom prst="line">
              <a:avLst/>
            </a:prstGeom>
            <a:ln w="28575">
              <a:solidFill>
                <a:srgbClr val="074693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6" name="直接连接符 45"/>
            <p:cNvCxnSpPr/>
            <p:nvPr/>
          </p:nvCxnSpPr>
          <p:spPr>
            <a:xfrm>
              <a:off x="0" y="4597854"/>
              <a:ext cx="3990751" cy="0"/>
            </a:xfrm>
            <a:prstGeom prst="line">
              <a:avLst/>
            </a:prstGeom>
            <a:ln w="28575">
              <a:solidFill>
                <a:srgbClr val="0095DB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2533" name="组合 25"/>
          <p:cNvGrpSpPr>
            <a:grpSpLocks/>
          </p:cNvGrpSpPr>
          <p:nvPr/>
        </p:nvGrpSpPr>
        <p:grpSpPr bwMode="auto">
          <a:xfrm>
            <a:off x="-131763" y="-187325"/>
            <a:ext cx="1754188" cy="1427163"/>
            <a:chOff x="-419101" y="-651218"/>
            <a:chExt cx="6413260" cy="5211985"/>
          </a:xfrm>
        </p:grpSpPr>
        <p:pic>
          <p:nvPicPr>
            <p:cNvPr id="22547" name="图片 26"/>
            <p:cNvPicPr>
              <a:picLocks noChangeAspect="1"/>
            </p:cNvPicPr>
            <p:nvPr/>
          </p:nvPicPr>
          <p:blipFill>
            <a:blip r:embed="rId3" cstate="screen">
              <a:clrChange>
                <a:clrFrom>
                  <a:srgbClr val="1A2026"/>
                </a:clrFrom>
                <a:clrTo>
                  <a:srgbClr val="1A2026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 t="-2" b="40222"/>
            <a:stretch>
              <a:fillRect/>
            </a:stretch>
          </p:blipFill>
          <p:spPr bwMode="auto">
            <a:xfrm>
              <a:off x="-419101" y="-651218"/>
              <a:ext cx="5512501" cy="521198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grpSp>
          <p:nvGrpSpPr>
            <p:cNvPr id="22548" name="组合 35"/>
            <p:cNvGrpSpPr>
              <a:grpSpLocks/>
            </p:cNvGrpSpPr>
            <p:nvPr/>
          </p:nvGrpSpPr>
          <p:grpSpPr bwMode="auto">
            <a:xfrm>
              <a:off x="4650563" y="-28418"/>
              <a:ext cx="1343596" cy="1008973"/>
              <a:chOff x="4650563" y="-28418"/>
              <a:chExt cx="1343596" cy="1008973"/>
            </a:xfrm>
          </p:grpSpPr>
          <p:sp>
            <p:nvSpPr>
              <p:cNvPr id="39" name="等腰三角形 2"/>
              <p:cNvSpPr/>
              <p:nvPr/>
            </p:nvSpPr>
            <p:spPr>
              <a:xfrm>
                <a:off x="4641862" y="-19288"/>
                <a:ext cx="1352297" cy="997181"/>
              </a:xfrm>
              <a:custGeom>
                <a:avLst/>
                <a:gdLst>
                  <a:gd name="connsiteX0" fmla="*/ 0 w 1193673"/>
                  <a:gd name="connsiteY0" fmla="*/ 898506 h 898506"/>
                  <a:gd name="connsiteX1" fmla="*/ 596837 w 1193673"/>
                  <a:gd name="connsiteY1" fmla="*/ 0 h 898506"/>
                  <a:gd name="connsiteX2" fmla="*/ 1193673 w 1193673"/>
                  <a:gd name="connsiteY2" fmla="*/ 898506 h 898506"/>
                  <a:gd name="connsiteX3" fmla="*/ 0 w 1193673"/>
                  <a:gd name="connsiteY3" fmla="*/ 898506 h 898506"/>
                  <a:gd name="connsiteX0" fmla="*/ 0 w 1193673"/>
                  <a:gd name="connsiteY0" fmla="*/ 1477626 h 1477626"/>
                  <a:gd name="connsiteX1" fmla="*/ 429197 w 1193673"/>
                  <a:gd name="connsiteY1" fmla="*/ 0 h 1477626"/>
                  <a:gd name="connsiteX2" fmla="*/ 1193673 w 1193673"/>
                  <a:gd name="connsiteY2" fmla="*/ 1477626 h 1477626"/>
                  <a:gd name="connsiteX3" fmla="*/ 0 w 1193673"/>
                  <a:gd name="connsiteY3" fmla="*/ 1477626 h 1477626"/>
                  <a:gd name="connsiteX0" fmla="*/ 43243 w 764476"/>
                  <a:gd name="connsiteY0" fmla="*/ 951846 h 1477626"/>
                  <a:gd name="connsiteX1" fmla="*/ 0 w 764476"/>
                  <a:gd name="connsiteY1" fmla="*/ 0 h 1477626"/>
                  <a:gd name="connsiteX2" fmla="*/ 764476 w 764476"/>
                  <a:gd name="connsiteY2" fmla="*/ 1477626 h 1477626"/>
                  <a:gd name="connsiteX3" fmla="*/ 43243 w 764476"/>
                  <a:gd name="connsiteY3" fmla="*/ 951846 h 1477626"/>
                  <a:gd name="connsiteX0" fmla="*/ 50863 w 764476"/>
                  <a:gd name="connsiteY0" fmla="*/ 997566 h 1477626"/>
                  <a:gd name="connsiteX1" fmla="*/ 0 w 764476"/>
                  <a:gd name="connsiteY1" fmla="*/ 0 h 1477626"/>
                  <a:gd name="connsiteX2" fmla="*/ 764476 w 764476"/>
                  <a:gd name="connsiteY2" fmla="*/ 1477626 h 1477626"/>
                  <a:gd name="connsiteX3" fmla="*/ 50863 w 764476"/>
                  <a:gd name="connsiteY3" fmla="*/ 997566 h 1477626"/>
                  <a:gd name="connsiteX0" fmla="*/ 50863 w 1313116"/>
                  <a:gd name="connsiteY0" fmla="*/ 997566 h 997566"/>
                  <a:gd name="connsiteX1" fmla="*/ 0 w 1313116"/>
                  <a:gd name="connsiteY1" fmla="*/ 0 h 997566"/>
                  <a:gd name="connsiteX2" fmla="*/ 1313116 w 1313116"/>
                  <a:gd name="connsiteY2" fmla="*/ 266046 h 997566"/>
                  <a:gd name="connsiteX3" fmla="*/ 50863 w 1313116"/>
                  <a:gd name="connsiteY3" fmla="*/ 997566 h 997566"/>
                  <a:gd name="connsiteX0" fmla="*/ 50863 w 1343596"/>
                  <a:gd name="connsiteY0" fmla="*/ 997566 h 997566"/>
                  <a:gd name="connsiteX1" fmla="*/ 0 w 1343596"/>
                  <a:gd name="connsiteY1" fmla="*/ 0 h 997566"/>
                  <a:gd name="connsiteX2" fmla="*/ 1343596 w 1343596"/>
                  <a:gd name="connsiteY2" fmla="*/ 266046 h 997566"/>
                  <a:gd name="connsiteX3" fmla="*/ 50863 w 1343596"/>
                  <a:gd name="connsiteY3" fmla="*/ 997566 h 99756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1343596" h="997566">
                    <a:moveTo>
                      <a:pt x="50863" y="997566"/>
                    </a:moveTo>
                    <a:lnTo>
                      <a:pt x="0" y="0"/>
                    </a:lnTo>
                    <a:lnTo>
                      <a:pt x="1343596" y="266046"/>
                    </a:lnTo>
                    <a:lnTo>
                      <a:pt x="50863" y="997566"/>
                    </a:lnTo>
                    <a:close/>
                  </a:path>
                </a:pathLst>
              </a:custGeom>
              <a:solidFill>
                <a:srgbClr val="04397B"/>
              </a:solidFill>
              <a:ln>
                <a:noFill/>
              </a:ln>
              <a:effectLst>
                <a:outerShdw blurRad="127000" dist="101600" dir="5400000" algn="t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en-US"/>
              </a:p>
            </p:txBody>
          </p:sp>
          <p:sp>
            <p:nvSpPr>
              <p:cNvPr id="40" name="等腰三角形 2"/>
              <p:cNvSpPr/>
              <p:nvPr/>
            </p:nvSpPr>
            <p:spPr>
              <a:xfrm>
                <a:off x="4682487" y="-30883"/>
                <a:ext cx="1305870" cy="266691"/>
              </a:xfrm>
              <a:custGeom>
                <a:avLst/>
                <a:gdLst>
                  <a:gd name="connsiteX0" fmla="*/ 0 w 1193673"/>
                  <a:gd name="connsiteY0" fmla="*/ 898506 h 898506"/>
                  <a:gd name="connsiteX1" fmla="*/ 596837 w 1193673"/>
                  <a:gd name="connsiteY1" fmla="*/ 0 h 898506"/>
                  <a:gd name="connsiteX2" fmla="*/ 1193673 w 1193673"/>
                  <a:gd name="connsiteY2" fmla="*/ 898506 h 898506"/>
                  <a:gd name="connsiteX3" fmla="*/ 0 w 1193673"/>
                  <a:gd name="connsiteY3" fmla="*/ 898506 h 898506"/>
                  <a:gd name="connsiteX0" fmla="*/ 0 w 1193673"/>
                  <a:gd name="connsiteY0" fmla="*/ 1477626 h 1477626"/>
                  <a:gd name="connsiteX1" fmla="*/ 429197 w 1193673"/>
                  <a:gd name="connsiteY1" fmla="*/ 0 h 1477626"/>
                  <a:gd name="connsiteX2" fmla="*/ 1193673 w 1193673"/>
                  <a:gd name="connsiteY2" fmla="*/ 1477626 h 1477626"/>
                  <a:gd name="connsiteX3" fmla="*/ 0 w 1193673"/>
                  <a:gd name="connsiteY3" fmla="*/ 1477626 h 1477626"/>
                  <a:gd name="connsiteX0" fmla="*/ 43243 w 764476"/>
                  <a:gd name="connsiteY0" fmla="*/ 951846 h 1477626"/>
                  <a:gd name="connsiteX1" fmla="*/ 0 w 764476"/>
                  <a:gd name="connsiteY1" fmla="*/ 0 h 1477626"/>
                  <a:gd name="connsiteX2" fmla="*/ 764476 w 764476"/>
                  <a:gd name="connsiteY2" fmla="*/ 1477626 h 1477626"/>
                  <a:gd name="connsiteX3" fmla="*/ 43243 w 764476"/>
                  <a:gd name="connsiteY3" fmla="*/ 951846 h 1477626"/>
                  <a:gd name="connsiteX0" fmla="*/ 50863 w 764476"/>
                  <a:gd name="connsiteY0" fmla="*/ 997566 h 1477626"/>
                  <a:gd name="connsiteX1" fmla="*/ 0 w 764476"/>
                  <a:gd name="connsiteY1" fmla="*/ 0 h 1477626"/>
                  <a:gd name="connsiteX2" fmla="*/ 764476 w 764476"/>
                  <a:gd name="connsiteY2" fmla="*/ 1477626 h 1477626"/>
                  <a:gd name="connsiteX3" fmla="*/ 50863 w 764476"/>
                  <a:gd name="connsiteY3" fmla="*/ 997566 h 1477626"/>
                  <a:gd name="connsiteX0" fmla="*/ 50863 w 1313116"/>
                  <a:gd name="connsiteY0" fmla="*/ 997566 h 997566"/>
                  <a:gd name="connsiteX1" fmla="*/ 0 w 1313116"/>
                  <a:gd name="connsiteY1" fmla="*/ 0 h 997566"/>
                  <a:gd name="connsiteX2" fmla="*/ 1313116 w 1313116"/>
                  <a:gd name="connsiteY2" fmla="*/ 266046 h 997566"/>
                  <a:gd name="connsiteX3" fmla="*/ 50863 w 1313116"/>
                  <a:gd name="connsiteY3" fmla="*/ 997566 h 997566"/>
                  <a:gd name="connsiteX0" fmla="*/ 50863 w 1343596"/>
                  <a:gd name="connsiteY0" fmla="*/ 997566 h 997566"/>
                  <a:gd name="connsiteX1" fmla="*/ 0 w 1343596"/>
                  <a:gd name="connsiteY1" fmla="*/ 0 h 997566"/>
                  <a:gd name="connsiteX2" fmla="*/ 1343596 w 1343596"/>
                  <a:gd name="connsiteY2" fmla="*/ 266046 h 997566"/>
                  <a:gd name="connsiteX3" fmla="*/ 50863 w 1343596"/>
                  <a:gd name="connsiteY3" fmla="*/ 997566 h 997566"/>
                  <a:gd name="connsiteX0" fmla="*/ 355663 w 1648396"/>
                  <a:gd name="connsiteY0" fmla="*/ 974706 h 974706"/>
                  <a:gd name="connsiteX1" fmla="*/ 0 w 1648396"/>
                  <a:gd name="connsiteY1" fmla="*/ 0 h 974706"/>
                  <a:gd name="connsiteX2" fmla="*/ 1648396 w 1648396"/>
                  <a:gd name="connsiteY2" fmla="*/ 243186 h 974706"/>
                  <a:gd name="connsiteX3" fmla="*/ 355663 w 1648396"/>
                  <a:gd name="connsiteY3" fmla="*/ 974706 h 974706"/>
                  <a:gd name="connsiteX0" fmla="*/ 279463 w 1572196"/>
                  <a:gd name="connsiteY0" fmla="*/ 921366 h 921366"/>
                  <a:gd name="connsiteX1" fmla="*/ 0 w 1572196"/>
                  <a:gd name="connsiteY1" fmla="*/ 0 h 921366"/>
                  <a:gd name="connsiteX2" fmla="*/ 1572196 w 1572196"/>
                  <a:gd name="connsiteY2" fmla="*/ 189846 h 921366"/>
                  <a:gd name="connsiteX3" fmla="*/ 279463 w 1572196"/>
                  <a:gd name="connsiteY3" fmla="*/ 921366 h 921366"/>
                  <a:gd name="connsiteX0" fmla="*/ 279463 w 673036"/>
                  <a:gd name="connsiteY0" fmla="*/ 929640 h 929640"/>
                  <a:gd name="connsiteX1" fmla="*/ 0 w 673036"/>
                  <a:gd name="connsiteY1" fmla="*/ 8274 h 929640"/>
                  <a:gd name="connsiteX2" fmla="*/ 673036 w 673036"/>
                  <a:gd name="connsiteY2" fmla="*/ 0 h 929640"/>
                  <a:gd name="connsiteX3" fmla="*/ 279463 w 673036"/>
                  <a:gd name="connsiteY3" fmla="*/ 929640 h 929640"/>
                  <a:gd name="connsiteX0" fmla="*/ 1292923 w 1292923"/>
                  <a:gd name="connsiteY0" fmla="*/ 266700 h 266700"/>
                  <a:gd name="connsiteX1" fmla="*/ 0 w 1292923"/>
                  <a:gd name="connsiteY1" fmla="*/ 8274 h 266700"/>
                  <a:gd name="connsiteX2" fmla="*/ 673036 w 1292923"/>
                  <a:gd name="connsiteY2" fmla="*/ 0 h 266700"/>
                  <a:gd name="connsiteX3" fmla="*/ 1292923 w 1292923"/>
                  <a:gd name="connsiteY3" fmla="*/ 266700 h 266700"/>
                  <a:gd name="connsiteX0" fmla="*/ 1300543 w 1300543"/>
                  <a:gd name="connsiteY0" fmla="*/ 266700 h 266700"/>
                  <a:gd name="connsiteX1" fmla="*/ 0 w 1300543"/>
                  <a:gd name="connsiteY1" fmla="*/ 23514 h 266700"/>
                  <a:gd name="connsiteX2" fmla="*/ 680656 w 1300543"/>
                  <a:gd name="connsiteY2" fmla="*/ 0 h 266700"/>
                  <a:gd name="connsiteX3" fmla="*/ 1300543 w 1300543"/>
                  <a:gd name="connsiteY3" fmla="*/ 266700 h 2667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1300543" h="266700">
                    <a:moveTo>
                      <a:pt x="1300543" y="266700"/>
                    </a:moveTo>
                    <a:lnTo>
                      <a:pt x="0" y="23514"/>
                    </a:lnTo>
                    <a:lnTo>
                      <a:pt x="680656" y="0"/>
                    </a:lnTo>
                    <a:lnTo>
                      <a:pt x="1300543" y="266700"/>
                    </a:lnTo>
                    <a:close/>
                  </a:path>
                </a:pathLst>
              </a:custGeom>
              <a:solidFill>
                <a:srgbClr val="01B1E2"/>
              </a:solidFill>
              <a:ln>
                <a:noFill/>
              </a:ln>
              <a:effectLst>
                <a:outerShdw blurRad="50800" dist="101600" algn="l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en-US"/>
              </a:p>
            </p:txBody>
          </p:sp>
        </p:grpSp>
      </p:grpSp>
      <p:pic>
        <p:nvPicPr>
          <p:cNvPr id="22535" name="图片 251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0" y="1512888"/>
            <a:ext cx="7837488" cy="3200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53" name="矩形 252"/>
          <p:cNvSpPr/>
          <p:nvPr/>
        </p:nvSpPr>
        <p:spPr>
          <a:xfrm>
            <a:off x="7837488" y="1512888"/>
            <a:ext cx="4354512" cy="3200400"/>
          </a:xfrm>
          <a:prstGeom prst="rect">
            <a:avLst/>
          </a:prstGeom>
          <a:solidFill>
            <a:srgbClr val="0095D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22537" name="矩形 256"/>
          <p:cNvSpPr>
            <a:spLocks noChangeArrowheads="1"/>
          </p:cNvSpPr>
          <p:nvPr/>
        </p:nvSpPr>
        <p:spPr bwMode="auto">
          <a:xfrm>
            <a:off x="8175625" y="2097088"/>
            <a:ext cx="3913188" cy="170816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just" eaLnBrk="1" hangingPunct="1">
              <a:lnSpc>
                <a:spcPct val="150000"/>
              </a:lnSpc>
            </a:pPr>
            <a:r>
              <a:rPr lang="zh-CN" altLang="en-US" sz="1400" dirty="0" smtClean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Open Sans Light"/>
              </a:rPr>
              <a:t>。</a:t>
            </a:r>
            <a:r>
              <a:rPr lang="zh-CN" altLang="en-US" sz="1400" dirty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Open Sans Light"/>
              </a:rPr>
              <a:t>我们拥有全国领先的</a:t>
            </a:r>
            <a:r>
              <a:rPr lang="en-US" altLang="zh-CN" sz="1400" dirty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Open Sans Light"/>
              </a:rPr>
              <a:t>PPT</a:t>
            </a:r>
            <a:r>
              <a:rPr lang="zh-CN" altLang="en-US" sz="1400" dirty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Open Sans Light"/>
              </a:rPr>
              <a:t>设计团队，并在商务展示领域为您提供领先行业的呈现方式与创意构成。因为专业、愈逐极致，我们力求为客户提供兼顾商业价值体现与视觉艺术并重的作品。更多关</a:t>
            </a:r>
            <a:r>
              <a:rPr lang="zh-CN" altLang="en-US" sz="1400" dirty="0" smtClean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Open Sans Light"/>
              </a:rPr>
              <a:t>于第一，</a:t>
            </a:r>
            <a:r>
              <a:rPr lang="zh-CN" altLang="en-US" sz="1400" dirty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Open Sans Light"/>
              </a:rPr>
              <a:t>请在百度搜索</a:t>
            </a:r>
            <a:r>
              <a:rPr lang="zh-CN" altLang="en-US" sz="1400" dirty="0" smtClean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Open Sans Light"/>
              </a:rPr>
              <a:t>：第一</a:t>
            </a:r>
            <a:r>
              <a:rPr lang="en-US" altLang="zh-CN" sz="1400" dirty="0" smtClean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Open Sans Light"/>
              </a:rPr>
              <a:t>PPT</a:t>
            </a:r>
            <a:endParaRPr lang="en-US" altLang="zh-CN" sz="1400" dirty="0">
              <a:solidFill>
                <a:srgbClr val="FFFFFF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Open Sans Light"/>
            </a:endParaRPr>
          </a:p>
        </p:txBody>
      </p:sp>
      <p:grpSp>
        <p:nvGrpSpPr>
          <p:cNvPr id="22538" name="组合 257"/>
          <p:cNvGrpSpPr>
            <a:grpSpLocks/>
          </p:cNvGrpSpPr>
          <p:nvPr/>
        </p:nvGrpSpPr>
        <p:grpSpPr bwMode="auto">
          <a:xfrm>
            <a:off x="641350" y="5273675"/>
            <a:ext cx="3240088" cy="460375"/>
            <a:chOff x="3942672" y="4356846"/>
            <a:chExt cx="3239525" cy="461665"/>
          </a:xfrm>
        </p:grpSpPr>
        <p:grpSp>
          <p:nvGrpSpPr>
            <p:cNvPr id="265" name="Group 24"/>
            <p:cNvGrpSpPr/>
            <p:nvPr/>
          </p:nvGrpSpPr>
          <p:grpSpPr>
            <a:xfrm>
              <a:off x="3942672" y="4447125"/>
              <a:ext cx="320541" cy="298818"/>
              <a:chOff x="6297613" y="1392238"/>
              <a:chExt cx="498475" cy="490537"/>
            </a:xfrm>
            <a:solidFill>
              <a:sysClr val="window" lastClr="FFFFFF">
                <a:lumMod val="95000"/>
              </a:sysClr>
            </a:solidFill>
          </p:grpSpPr>
          <p:sp>
            <p:nvSpPr>
              <p:cNvPr id="267" name="Freeform 47"/>
              <p:cNvSpPr>
                <a:spLocks/>
              </p:cNvSpPr>
              <p:nvPr/>
            </p:nvSpPr>
            <p:spPr bwMode="auto">
              <a:xfrm>
                <a:off x="6570663" y="1454150"/>
                <a:ext cx="160338" cy="160337"/>
              </a:xfrm>
              <a:custGeom>
                <a:avLst/>
                <a:gdLst>
                  <a:gd name="T0" fmla="*/ 38 w 42"/>
                  <a:gd name="T1" fmla="*/ 40 h 42"/>
                  <a:gd name="T2" fmla="*/ 38 w 42"/>
                  <a:gd name="T3" fmla="*/ 40 h 42"/>
                  <a:gd name="T4" fmla="*/ 40 w 42"/>
                  <a:gd name="T5" fmla="*/ 42 h 42"/>
                  <a:gd name="T6" fmla="*/ 42 w 42"/>
                  <a:gd name="T7" fmla="*/ 40 h 42"/>
                  <a:gd name="T8" fmla="*/ 42 w 42"/>
                  <a:gd name="T9" fmla="*/ 40 h 42"/>
                  <a:gd name="T10" fmla="*/ 2 w 42"/>
                  <a:gd name="T11" fmla="*/ 0 h 42"/>
                  <a:gd name="T12" fmla="*/ 2 w 42"/>
                  <a:gd name="T13" fmla="*/ 0 h 42"/>
                  <a:gd name="T14" fmla="*/ 0 w 42"/>
                  <a:gd name="T15" fmla="*/ 2 h 42"/>
                  <a:gd name="T16" fmla="*/ 2 w 42"/>
                  <a:gd name="T17" fmla="*/ 4 h 42"/>
                  <a:gd name="T18" fmla="*/ 2 w 42"/>
                  <a:gd name="T19" fmla="*/ 4 h 42"/>
                  <a:gd name="T20" fmla="*/ 38 w 42"/>
                  <a:gd name="T21" fmla="*/ 40 h 4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42" h="42">
                    <a:moveTo>
                      <a:pt x="38" y="40"/>
                    </a:moveTo>
                    <a:cubicBezTo>
                      <a:pt x="38" y="40"/>
                      <a:pt x="38" y="40"/>
                      <a:pt x="38" y="40"/>
                    </a:cubicBezTo>
                    <a:cubicBezTo>
                      <a:pt x="38" y="41"/>
                      <a:pt x="39" y="42"/>
                      <a:pt x="40" y="42"/>
                    </a:cubicBezTo>
                    <a:cubicBezTo>
                      <a:pt x="41" y="42"/>
                      <a:pt x="42" y="41"/>
                      <a:pt x="42" y="40"/>
                    </a:cubicBezTo>
                    <a:cubicBezTo>
                      <a:pt x="42" y="40"/>
                      <a:pt x="42" y="40"/>
                      <a:pt x="42" y="40"/>
                    </a:cubicBezTo>
                    <a:cubicBezTo>
                      <a:pt x="42" y="18"/>
                      <a:pt x="24" y="0"/>
                      <a:pt x="2" y="0"/>
                    </a:cubicBezTo>
                    <a:cubicBezTo>
                      <a:pt x="2" y="0"/>
                      <a:pt x="2" y="0"/>
                      <a:pt x="2" y="0"/>
                    </a:cubicBezTo>
                    <a:cubicBezTo>
                      <a:pt x="1" y="0"/>
                      <a:pt x="0" y="1"/>
                      <a:pt x="0" y="2"/>
                    </a:cubicBezTo>
                    <a:cubicBezTo>
                      <a:pt x="0" y="3"/>
                      <a:pt x="1" y="4"/>
                      <a:pt x="2" y="4"/>
                    </a:cubicBezTo>
                    <a:cubicBezTo>
                      <a:pt x="2" y="4"/>
                      <a:pt x="2" y="4"/>
                      <a:pt x="2" y="4"/>
                    </a:cubicBezTo>
                    <a:cubicBezTo>
                      <a:pt x="22" y="4"/>
                      <a:pt x="38" y="20"/>
                      <a:pt x="38" y="4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lIns="68580" tIns="34290" rIns="68580" bIns="34290"/>
              <a:lstStyle/>
              <a:p>
                <a:pPr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id-ID" sz="1600" kern="0">
                  <a:solidFill>
                    <a:srgbClr val="01C3E3"/>
                  </a:solidFill>
                  <a:latin typeface="+mn-lt"/>
                  <a:ea typeface="+mn-ea"/>
                </a:endParaRPr>
              </a:p>
            </p:txBody>
          </p:sp>
          <p:sp>
            <p:nvSpPr>
              <p:cNvPr id="268" name="Freeform 48"/>
              <p:cNvSpPr>
                <a:spLocks noEditPoints="1"/>
              </p:cNvSpPr>
              <p:nvPr/>
            </p:nvSpPr>
            <p:spPr bwMode="auto">
              <a:xfrm>
                <a:off x="6297613" y="1392238"/>
                <a:ext cx="498475" cy="490537"/>
              </a:xfrm>
              <a:custGeom>
                <a:avLst/>
                <a:gdLst>
                  <a:gd name="T0" fmla="*/ 37 w 130"/>
                  <a:gd name="T1" fmla="*/ 4 h 128"/>
                  <a:gd name="T2" fmla="*/ 29 w 130"/>
                  <a:gd name="T3" fmla="*/ 0 h 128"/>
                  <a:gd name="T4" fmla="*/ 24 w 130"/>
                  <a:gd name="T5" fmla="*/ 1 h 128"/>
                  <a:gd name="T6" fmla="*/ 17 w 130"/>
                  <a:gd name="T7" fmla="*/ 12 h 128"/>
                  <a:gd name="T8" fmla="*/ 17 w 130"/>
                  <a:gd name="T9" fmla="*/ 67 h 128"/>
                  <a:gd name="T10" fmla="*/ 5 w 130"/>
                  <a:gd name="T11" fmla="*/ 80 h 128"/>
                  <a:gd name="T12" fmla="*/ 5 w 130"/>
                  <a:gd name="T13" fmla="*/ 96 h 128"/>
                  <a:gd name="T14" fmla="*/ 33 w 130"/>
                  <a:gd name="T15" fmla="*/ 124 h 128"/>
                  <a:gd name="T16" fmla="*/ 41 w 130"/>
                  <a:gd name="T17" fmla="*/ 128 h 128"/>
                  <a:gd name="T18" fmla="*/ 49 w 130"/>
                  <a:gd name="T19" fmla="*/ 124 h 128"/>
                  <a:gd name="T20" fmla="*/ 62 w 130"/>
                  <a:gd name="T21" fmla="*/ 112 h 128"/>
                  <a:gd name="T22" fmla="*/ 117 w 130"/>
                  <a:gd name="T23" fmla="*/ 112 h 128"/>
                  <a:gd name="T24" fmla="*/ 128 w 130"/>
                  <a:gd name="T25" fmla="*/ 105 h 128"/>
                  <a:gd name="T26" fmla="*/ 125 w 130"/>
                  <a:gd name="T27" fmla="*/ 92 h 128"/>
                  <a:gd name="T28" fmla="*/ 37 w 130"/>
                  <a:gd name="T29" fmla="*/ 4 h 128"/>
                  <a:gd name="T30" fmla="*/ 56 w 130"/>
                  <a:gd name="T31" fmla="*/ 106 h 128"/>
                  <a:gd name="T32" fmla="*/ 44 w 130"/>
                  <a:gd name="T33" fmla="*/ 119 h 128"/>
                  <a:gd name="T34" fmla="*/ 41 w 130"/>
                  <a:gd name="T35" fmla="*/ 120 h 128"/>
                  <a:gd name="T36" fmla="*/ 38 w 130"/>
                  <a:gd name="T37" fmla="*/ 119 h 128"/>
                  <a:gd name="T38" fmla="*/ 10 w 130"/>
                  <a:gd name="T39" fmla="*/ 91 h 128"/>
                  <a:gd name="T40" fmla="*/ 9 w 130"/>
                  <a:gd name="T41" fmla="*/ 88 h 128"/>
                  <a:gd name="T42" fmla="*/ 10 w 130"/>
                  <a:gd name="T43" fmla="*/ 85 h 128"/>
                  <a:gd name="T44" fmla="*/ 23 w 130"/>
                  <a:gd name="T45" fmla="*/ 73 h 128"/>
                  <a:gd name="T46" fmla="*/ 23 w 130"/>
                  <a:gd name="T47" fmla="*/ 73 h 128"/>
                  <a:gd name="T48" fmla="*/ 56 w 130"/>
                  <a:gd name="T49" fmla="*/ 106 h 128"/>
                  <a:gd name="T50" fmla="*/ 56 w 130"/>
                  <a:gd name="T51" fmla="*/ 106 h 128"/>
                  <a:gd name="T52" fmla="*/ 62 w 130"/>
                  <a:gd name="T53" fmla="*/ 104 h 128"/>
                  <a:gd name="T54" fmla="*/ 60 w 130"/>
                  <a:gd name="T55" fmla="*/ 104 h 128"/>
                  <a:gd name="T56" fmla="*/ 25 w 130"/>
                  <a:gd name="T57" fmla="*/ 69 h 128"/>
                  <a:gd name="T58" fmla="*/ 25 w 130"/>
                  <a:gd name="T59" fmla="*/ 67 h 128"/>
                  <a:gd name="T60" fmla="*/ 25 w 130"/>
                  <a:gd name="T61" fmla="*/ 19 h 128"/>
                  <a:gd name="T62" fmla="*/ 110 w 130"/>
                  <a:gd name="T63" fmla="*/ 104 h 128"/>
                  <a:gd name="T64" fmla="*/ 62 w 130"/>
                  <a:gd name="T65" fmla="*/ 104 h 128"/>
                  <a:gd name="T66" fmla="*/ 121 w 130"/>
                  <a:gd name="T67" fmla="*/ 102 h 128"/>
                  <a:gd name="T68" fmla="*/ 117 w 130"/>
                  <a:gd name="T69" fmla="*/ 104 h 128"/>
                  <a:gd name="T70" fmla="*/ 116 w 130"/>
                  <a:gd name="T71" fmla="*/ 104 h 128"/>
                  <a:gd name="T72" fmla="*/ 25 w 130"/>
                  <a:gd name="T73" fmla="*/ 13 h 128"/>
                  <a:gd name="T74" fmla="*/ 25 w 130"/>
                  <a:gd name="T75" fmla="*/ 12 h 128"/>
                  <a:gd name="T76" fmla="*/ 27 w 130"/>
                  <a:gd name="T77" fmla="*/ 8 h 128"/>
                  <a:gd name="T78" fmla="*/ 29 w 130"/>
                  <a:gd name="T79" fmla="*/ 8 h 128"/>
                  <a:gd name="T80" fmla="*/ 32 w 130"/>
                  <a:gd name="T81" fmla="*/ 9 h 128"/>
                  <a:gd name="T82" fmla="*/ 120 w 130"/>
                  <a:gd name="T83" fmla="*/ 97 h 128"/>
                  <a:gd name="T84" fmla="*/ 121 w 130"/>
                  <a:gd name="T85" fmla="*/ 102 h 12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</a:cxnLst>
                <a:rect l="0" t="0" r="r" b="b"/>
                <a:pathLst>
                  <a:path w="130" h="128">
                    <a:moveTo>
                      <a:pt x="37" y="4"/>
                    </a:moveTo>
                    <a:cubicBezTo>
                      <a:pt x="35" y="1"/>
                      <a:pt x="32" y="0"/>
                      <a:pt x="29" y="0"/>
                    </a:cubicBezTo>
                    <a:cubicBezTo>
                      <a:pt x="27" y="0"/>
                      <a:pt x="26" y="0"/>
                      <a:pt x="24" y="1"/>
                    </a:cubicBezTo>
                    <a:cubicBezTo>
                      <a:pt x="20" y="3"/>
                      <a:pt x="17" y="7"/>
                      <a:pt x="17" y="12"/>
                    </a:cubicBezTo>
                    <a:cubicBezTo>
                      <a:pt x="17" y="67"/>
                      <a:pt x="17" y="67"/>
                      <a:pt x="17" y="67"/>
                    </a:cubicBezTo>
                    <a:cubicBezTo>
                      <a:pt x="5" y="80"/>
                      <a:pt x="5" y="80"/>
                      <a:pt x="5" y="80"/>
                    </a:cubicBezTo>
                    <a:cubicBezTo>
                      <a:pt x="0" y="84"/>
                      <a:pt x="0" y="92"/>
                      <a:pt x="5" y="96"/>
                    </a:cubicBezTo>
                    <a:cubicBezTo>
                      <a:pt x="33" y="124"/>
                      <a:pt x="33" y="124"/>
                      <a:pt x="33" y="124"/>
                    </a:cubicBezTo>
                    <a:cubicBezTo>
                      <a:pt x="35" y="127"/>
                      <a:pt x="38" y="128"/>
                      <a:pt x="41" y="128"/>
                    </a:cubicBezTo>
                    <a:cubicBezTo>
                      <a:pt x="44" y="128"/>
                      <a:pt x="47" y="127"/>
                      <a:pt x="49" y="124"/>
                    </a:cubicBezTo>
                    <a:cubicBezTo>
                      <a:pt x="62" y="112"/>
                      <a:pt x="62" y="112"/>
                      <a:pt x="62" y="112"/>
                    </a:cubicBezTo>
                    <a:cubicBezTo>
                      <a:pt x="117" y="112"/>
                      <a:pt x="117" y="112"/>
                      <a:pt x="117" y="112"/>
                    </a:cubicBezTo>
                    <a:cubicBezTo>
                      <a:pt x="122" y="112"/>
                      <a:pt x="126" y="109"/>
                      <a:pt x="128" y="105"/>
                    </a:cubicBezTo>
                    <a:cubicBezTo>
                      <a:pt x="130" y="100"/>
                      <a:pt x="129" y="95"/>
                      <a:pt x="125" y="92"/>
                    </a:cubicBezTo>
                    <a:lnTo>
                      <a:pt x="37" y="4"/>
                    </a:lnTo>
                    <a:close/>
                    <a:moveTo>
                      <a:pt x="56" y="106"/>
                    </a:moveTo>
                    <a:cubicBezTo>
                      <a:pt x="44" y="119"/>
                      <a:pt x="44" y="119"/>
                      <a:pt x="44" y="119"/>
                    </a:cubicBezTo>
                    <a:cubicBezTo>
                      <a:pt x="43" y="120"/>
                      <a:pt x="42" y="120"/>
                      <a:pt x="41" y="120"/>
                    </a:cubicBezTo>
                    <a:cubicBezTo>
                      <a:pt x="40" y="120"/>
                      <a:pt x="39" y="120"/>
                      <a:pt x="38" y="119"/>
                    </a:cubicBezTo>
                    <a:cubicBezTo>
                      <a:pt x="10" y="91"/>
                      <a:pt x="10" y="91"/>
                      <a:pt x="10" y="91"/>
                    </a:cubicBezTo>
                    <a:cubicBezTo>
                      <a:pt x="9" y="90"/>
                      <a:pt x="9" y="89"/>
                      <a:pt x="9" y="88"/>
                    </a:cubicBezTo>
                    <a:cubicBezTo>
                      <a:pt x="9" y="87"/>
                      <a:pt x="9" y="86"/>
                      <a:pt x="10" y="85"/>
                    </a:cubicBezTo>
                    <a:cubicBezTo>
                      <a:pt x="23" y="73"/>
                      <a:pt x="23" y="73"/>
                      <a:pt x="23" y="73"/>
                    </a:cubicBezTo>
                    <a:cubicBezTo>
                      <a:pt x="23" y="73"/>
                      <a:pt x="23" y="73"/>
                      <a:pt x="23" y="73"/>
                    </a:cubicBezTo>
                    <a:cubicBezTo>
                      <a:pt x="56" y="106"/>
                      <a:pt x="56" y="106"/>
                      <a:pt x="56" y="106"/>
                    </a:cubicBezTo>
                    <a:cubicBezTo>
                      <a:pt x="56" y="106"/>
                      <a:pt x="56" y="106"/>
                      <a:pt x="56" y="106"/>
                    </a:cubicBezTo>
                    <a:close/>
                    <a:moveTo>
                      <a:pt x="62" y="104"/>
                    </a:moveTo>
                    <a:cubicBezTo>
                      <a:pt x="61" y="104"/>
                      <a:pt x="61" y="104"/>
                      <a:pt x="60" y="104"/>
                    </a:cubicBezTo>
                    <a:cubicBezTo>
                      <a:pt x="25" y="69"/>
                      <a:pt x="25" y="69"/>
                      <a:pt x="25" y="69"/>
                    </a:cubicBezTo>
                    <a:cubicBezTo>
                      <a:pt x="25" y="68"/>
                      <a:pt x="25" y="68"/>
                      <a:pt x="25" y="67"/>
                    </a:cubicBezTo>
                    <a:cubicBezTo>
                      <a:pt x="25" y="19"/>
                      <a:pt x="25" y="19"/>
                      <a:pt x="25" y="19"/>
                    </a:cubicBezTo>
                    <a:cubicBezTo>
                      <a:pt x="110" y="104"/>
                      <a:pt x="110" y="104"/>
                      <a:pt x="110" y="104"/>
                    </a:cubicBezTo>
                    <a:lnTo>
                      <a:pt x="62" y="104"/>
                    </a:lnTo>
                    <a:close/>
                    <a:moveTo>
                      <a:pt x="121" y="102"/>
                    </a:moveTo>
                    <a:cubicBezTo>
                      <a:pt x="120" y="103"/>
                      <a:pt x="119" y="104"/>
                      <a:pt x="117" y="104"/>
                    </a:cubicBezTo>
                    <a:cubicBezTo>
                      <a:pt x="116" y="104"/>
                      <a:pt x="116" y="104"/>
                      <a:pt x="116" y="104"/>
                    </a:cubicBezTo>
                    <a:cubicBezTo>
                      <a:pt x="25" y="13"/>
                      <a:pt x="25" y="13"/>
                      <a:pt x="25" y="13"/>
                    </a:cubicBezTo>
                    <a:cubicBezTo>
                      <a:pt x="25" y="12"/>
                      <a:pt x="25" y="12"/>
                      <a:pt x="25" y="12"/>
                    </a:cubicBezTo>
                    <a:cubicBezTo>
                      <a:pt x="25" y="10"/>
                      <a:pt x="26" y="9"/>
                      <a:pt x="27" y="8"/>
                    </a:cubicBezTo>
                    <a:cubicBezTo>
                      <a:pt x="28" y="8"/>
                      <a:pt x="28" y="8"/>
                      <a:pt x="29" y="8"/>
                    </a:cubicBezTo>
                    <a:cubicBezTo>
                      <a:pt x="30" y="8"/>
                      <a:pt x="31" y="8"/>
                      <a:pt x="32" y="9"/>
                    </a:cubicBezTo>
                    <a:cubicBezTo>
                      <a:pt x="120" y="97"/>
                      <a:pt x="120" y="97"/>
                      <a:pt x="120" y="97"/>
                    </a:cubicBezTo>
                    <a:cubicBezTo>
                      <a:pt x="121" y="98"/>
                      <a:pt x="121" y="100"/>
                      <a:pt x="121" y="102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lIns="68580" tIns="34290" rIns="68580" bIns="34290"/>
              <a:lstStyle/>
              <a:p>
                <a:pPr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id-ID" sz="1600" kern="0">
                  <a:solidFill>
                    <a:srgbClr val="01C3E3"/>
                  </a:solidFill>
                  <a:latin typeface="+mn-lt"/>
                  <a:ea typeface="+mn-ea"/>
                </a:endParaRPr>
              </a:p>
            </p:txBody>
          </p:sp>
          <p:sp>
            <p:nvSpPr>
              <p:cNvPr id="269" name="Freeform 49"/>
              <p:cNvSpPr>
                <a:spLocks/>
              </p:cNvSpPr>
              <p:nvPr/>
            </p:nvSpPr>
            <p:spPr bwMode="auto">
              <a:xfrm>
                <a:off x="6562726" y="1392238"/>
                <a:ext cx="230188" cy="230187"/>
              </a:xfrm>
              <a:custGeom>
                <a:avLst/>
                <a:gdLst>
                  <a:gd name="T0" fmla="*/ 4 w 60"/>
                  <a:gd name="T1" fmla="*/ 8 h 60"/>
                  <a:gd name="T2" fmla="*/ 4 w 60"/>
                  <a:gd name="T3" fmla="*/ 8 h 60"/>
                  <a:gd name="T4" fmla="*/ 52 w 60"/>
                  <a:gd name="T5" fmla="*/ 56 h 60"/>
                  <a:gd name="T6" fmla="*/ 52 w 60"/>
                  <a:gd name="T7" fmla="*/ 56 h 60"/>
                  <a:gd name="T8" fmla="*/ 56 w 60"/>
                  <a:gd name="T9" fmla="*/ 60 h 60"/>
                  <a:gd name="T10" fmla="*/ 60 w 60"/>
                  <a:gd name="T11" fmla="*/ 56 h 60"/>
                  <a:gd name="T12" fmla="*/ 60 w 60"/>
                  <a:gd name="T13" fmla="*/ 56 h 60"/>
                  <a:gd name="T14" fmla="*/ 4 w 60"/>
                  <a:gd name="T15" fmla="*/ 0 h 60"/>
                  <a:gd name="T16" fmla="*/ 4 w 60"/>
                  <a:gd name="T17" fmla="*/ 0 h 60"/>
                  <a:gd name="T18" fmla="*/ 0 w 60"/>
                  <a:gd name="T19" fmla="*/ 4 h 60"/>
                  <a:gd name="T20" fmla="*/ 4 w 60"/>
                  <a:gd name="T21" fmla="*/ 8 h 6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60" h="60">
                    <a:moveTo>
                      <a:pt x="4" y="8"/>
                    </a:moveTo>
                    <a:cubicBezTo>
                      <a:pt x="4" y="8"/>
                      <a:pt x="4" y="8"/>
                      <a:pt x="4" y="8"/>
                    </a:cubicBezTo>
                    <a:cubicBezTo>
                      <a:pt x="30" y="8"/>
                      <a:pt x="52" y="30"/>
                      <a:pt x="52" y="56"/>
                    </a:cubicBezTo>
                    <a:cubicBezTo>
                      <a:pt x="52" y="56"/>
                      <a:pt x="52" y="56"/>
                      <a:pt x="52" y="56"/>
                    </a:cubicBezTo>
                    <a:cubicBezTo>
                      <a:pt x="52" y="58"/>
                      <a:pt x="54" y="60"/>
                      <a:pt x="56" y="60"/>
                    </a:cubicBezTo>
                    <a:cubicBezTo>
                      <a:pt x="58" y="60"/>
                      <a:pt x="60" y="58"/>
                      <a:pt x="60" y="56"/>
                    </a:cubicBezTo>
                    <a:cubicBezTo>
                      <a:pt x="60" y="56"/>
                      <a:pt x="60" y="56"/>
                      <a:pt x="60" y="56"/>
                    </a:cubicBezTo>
                    <a:cubicBezTo>
                      <a:pt x="60" y="25"/>
                      <a:pt x="35" y="0"/>
                      <a:pt x="4" y="0"/>
                    </a:cubicBezTo>
                    <a:cubicBezTo>
                      <a:pt x="4" y="0"/>
                      <a:pt x="4" y="0"/>
                      <a:pt x="4" y="0"/>
                    </a:cubicBezTo>
                    <a:cubicBezTo>
                      <a:pt x="2" y="0"/>
                      <a:pt x="0" y="2"/>
                      <a:pt x="0" y="4"/>
                    </a:cubicBezTo>
                    <a:cubicBezTo>
                      <a:pt x="0" y="6"/>
                      <a:pt x="2" y="8"/>
                      <a:pt x="4" y="8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lIns="68580" tIns="34290" rIns="68580" bIns="34290"/>
              <a:lstStyle/>
              <a:p>
                <a:pPr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id-ID" sz="1600" kern="0">
                  <a:solidFill>
                    <a:srgbClr val="01C3E3"/>
                  </a:solidFill>
                  <a:latin typeface="+mn-lt"/>
                  <a:ea typeface="+mn-ea"/>
                </a:endParaRPr>
              </a:p>
            </p:txBody>
          </p:sp>
        </p:grpSp>
        <p:sp>
          <p:nvSpPr>
            <p:cNvPr id="22546" name="矩形 265"/>
            <p:cNvSpPr>
              <a:spLocks noChangeArrowheads="1"/>
            </p:cNvSpPr>
            <p:nvPr/>
          </p:nvSpPr>
          <p:spPr bwMode="auto">
            <a:xfrm>
              <a:off x="4553965" y="4356846"/>
              <a:ext cx="2628232" cy="46166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algn="just" eaLnBrk="1" hangingPunct="1"/>
              <a:r>
                <a:rPr lang="zh-CN" altLang="en-US" sz="1200" dirty="0" smtClean="0">
                  <a:solidFill>
                    <a:srgbClr val="01C3E3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Open Sans Light"/>
                </a:rPr>
                <a:t>。</a:t>
              </a:r>
              <a:r>
                <a:rPr lang="zh-CN" altLang="en-US" sz="1200" dirty="0">
                  <a:solidFill>
                    <a:srgbClr val="01C3E3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Open Sans Light"/>
                </a:rPr>
                <a:t>更多关</a:t>
              </a:r>
              <a:r>
                <a:rPr lang="zh-CN" altLang="en-US" sz="1200" dirty="0" smtClean="0">
                  <a:solidFill>
                    <a:srgbClr val="01C3E3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Open Sans Light"/>
                </a:rPr>
                <a:t>于第一，</a:t>
              </a:r>
              <a:r>
                <a:rPr lang="zh-CN" altLang="en-US" sz="1200" dirty="0">
                  <a:solidFill>
                    <a:srgbClr val="01C3E3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Open Sans Light"/>
                </a:rPr>
                <a:t>请在百度搜索</a:t>
              </a:r>
              <a:r>
                <a:rPr lang="zh-CN" altLang="en-US" sz="1200" dirty="0" smtClean="0">
                  <a:solidFill>
                    <a:srgbClr val="01C3E3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Open Sans Light"/>
                </a:rPr>
                <a:t>：第一</a:t>
              </a:r>
              <a:r>
                <a:rPr lang="en-US" altLang="zh-CN" sz="1200" dirty="0" smtClean="0">
                  <a:solidFill>
                    <a:srgbClr val="01C3E3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Open Sans Light"/>
                </a:rPr>
                <a:t>PPT</a:t>
              </a:r>
              <a:endParaRPr lang="en-US" altLang="zh-CN" sz="1200" dirty="0">
                <a:solidFill>
                  <a:srgbClr val="01C3E3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Open Sans Light"/>
              </a:endParaRPr>
            </a:p>
          </p:txBody>
        </p:sp>
      </p:grpSp>
      <p:grpSp>
        <p:nvGrpSpPr>
          <p:cNvPr id="22539" name="组合 269"/>
          <p:cNvGrpSpPr>
            <a:grpSpLocks/>
          </p:cNvGrpSpPr>
          <p:nvPr/>
        </p:nvGrpSpPr>
        <p:grpSpPr bwMode="auto">
          <a:xfrm>
            <a:off x="4352925" y="5273675"/>
            <a:ext cx="3241675" cy="460375"/>
            <a:chOff x="3954412" y="5122148"/>
            <a:chExt cx="3241232" cy="461665"/>
          </a:xfrm>
        </p:grpSpPr>
        <p:grpSp>
          <p:nvGrpSpPr>
            <p:cNvPr id="271" name="Group 25"/>
            <p:cNvGrpSpPr/>
            <p:nvPr/>
          </p:nvGrpSpPr>
          <p:grpSpPr>
            <a:xfrm>
              <a:off x="3954412" y="5201261"/>
              <a:ext cx="297063" cy="298819"/>
              <a:chOff x="6881813" y="2154238"/>
              <a:chExt cx="461963" cy="490538"/>
            </a:xfrm>
            <a:solidFill>
              <a:sysClr val="window" lastClr="FFFFFF">
                <a:lumMod val="95000"/>
              </a:sysClr>
            </a:solidFill>
          </p:grpSpPr>
          <p:sp>
            <p:nvSpPr>
              <p:cNvPr id="273" name="Freeform 22"/>
              <p:cNvSpPr>
                <a:spLocks noEditPoints="1"/>
              </p:cNvSpPr>
              <p:nvPr/>
            </p:nvSpPr>
            <p:spPr bwMode="auto">
              <a:xfrm>
                <a:off x="6881813" y="2154238"/>
                <a:ext cx="461963" cy="490538"/>
              </a:xfrm>
              <a:custGeom>
                <a:avLst/>
                <a:gdLst>
                  <a:gd name="T0" fmla="*/ 104 w 120"/>
                  <a:gd name="T1" fmla="*/ 0 h 128"/>
                  <a:gd name="T2" fmla="*/ 16 w 120"/>
                  <a:gd name="T3" fmla="*/ 0 h 128"/>
                  <a:gd name="T4" fmla="*/ 0 w 120"/>
                  <a:gd name="T5" fmla="*/ 16 h 128"/>
                  <a:gd name="T6" fmla="*/ 0 w 120"/>
                  <a:gd name="T7" fmla="*/ 112 h 128"/>
                  <a:gd name="T8" fmla="*/ 16 w 120"/>
                  <a:gd name="T9" fmla="*/ 128 h 128"/>
                  <a:gd name="T10" fmla="*/ 104 w 120"/>
                  <a:gd name="T11" fmla="*/ 128 h 128"/>
                  <a:gd name="T12" fmla="*/ 120 w 120"/>
                  <a:gd name="T13" fmla="*/ 112 h 128"/>
                  <a:gd name="T14" fmla="*/ 120 w 120"/>
                  <a:gd name="T15" fmla="*/ 16 h 128"/>
                  <a:gd name="T16" fmla="*/ 104 w 120"/>
                  <a:gd name="T17" fmla="*/ 0 h 128"/>
                  <a:gd name="T18" fmla="*/ 112 w 120"/>
                  <a:gd name="T19" fmla="*/ 112 h 128"/>
                  <a:gd name="T20" fmla="*/ 104 w 120"/>
                  <a:gd name="T21" fmla="*/ 120 h 128"/>
                  <a:gd name="T22" fmla="*/ 16 w 120"/>
                  <a:gd name="T23" fmla="*/ 120 h 128"/>
                  <a:gd name="T24" fmla="*/ 8 w 120"/>
                  <a:gd name="T25" fmla="*/ 112 h 128"/>
                  <a:gd name="T26" fmla="*/ 8 w 120"/>
                  <a:gd name="T27" fmla="*/ 16 h 128"/>
                  <a:gd name="T28" fmla="*/ 16 w 120"/>
                  <a:gd name="T29" fmla="*/ 8 h 128"/>
                  <a:gd name="T30" fmla="*/ 104 w 120"/>
                  <a:gd name="T31" fmla="*/ 8 h 128"/>
                  <a:gd name="T32" fmla="*/ 112 w 120"/>
                  <a:gd name="T33" fmla="*/ 16 h 128"/>
                  <a:gd name="T34" fmla="*/ 112 w 120"/>
                  <a:gd name="T35" fmla="*/ 112 h 12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</a:cxnLst>
                <a:rect l="0" t="0" r="r" b="b"/>
                <a:pathLst>
                  <a:path w="120" h="128">
                    <a:moveTo>
                      <a:pt x="104" y="0"/>
                    </a:moveTo>
                    <a:cubicBezTo>
                      <a:pt x="16" y="0"/>
                      <a:pt x="16" y="0"/>
                      <a:pt x="16" y="0"/>
                    </a:cubicBezTo>
                    <a:cubicBezTo>
                      <a:pt x="7" y="0"/>
                      <a:pt x="0" y="7"/>
                      <a:pt x="0" y="16"/>
                    </a:cubicBezTo>
                    <a:cubicBezTo>
                      <a:pt x="0" y="112"/>
                      <a:pt x="0" y="112"/>
                      <a:pt x="0" y="112"/>
                    </a:cubicBezTo>
                    <a:cubicBezTo>
                      <a:pt x="0" y="121"/>
                      <a:pt x="7" y="128"/>
                      <a:pt x="16" y="128"/>
                    </a:cubicBezTo>
                    <a:cubicBezTo>
                      <a:pt x="104" y="128"/>
                      <a:pt x="104" y="128"/>
                      <a:pt x="104" y="128"/>
                    </a:cubicBezTo>
                    <a:cubicBezTo>
                      <a:pt x="113" y="128"/>
                      <a:pt x="120" y="121"/>
                      <a:pt x="120" y="112"/>
                    </a:cubicBezTo>
                    <a:cubicBezTo>
                      <a:pt x="120" y="16"/>
                      <a:pt x="120" y="16"/>
                      <a:pt x="120" y="16"/>
                    </a:cubicBezTo>
                    <a:cubicBezTo>
                      <a:pt x="120" y="7"/>
                      <a:pt x="113" y="0"/>
                      <a:pt x="104" y="0"/>
                    </a:cubicBezTo>
                    <a:close/>
                    <a:moveTo>
                      <a:pt x="112" y="112"/>
                    </a:moveTo>
                    <a:cubicBezTo>
                      <a:pt x="112" y="116"/>
                      <a:pt x="108" y="120"/>
                      <a:pt x="104" y="120"/>
                    </a:cubicBezTo>
                    <a:cubicBezTo>
                      <a:pt x="16" y="120"/>
                      <a:pt x="16" y="120"/>
                      <a:pt x="16" y="120"/>
                    </a:cubicBezTo>
                    <a:cubicBezTo>
                      <a:pt x="12" y="120"/>
                      <a:pt x="8" y="116"/>
                      <a:pt x="8" y="112"/>
                    </a:cubicBezTo>
                    <a:cubicBezTo>
                      <a:pt x="8" y="16"/>
                      <a:pt x="8" y="16"/>
                      <a:pt x="8" y="16"/>
                    </a:cubicBezTo>
                    <a:cubicBezTo>
                      <a:pt x="8" y="12"/>
                      <a:pt x="12" y="8"/>
                      <a:pt x="16" y="8"/>
                    </a:cubicBezTo>
                    <a:cubicBezTo>
                      <a:pt x="104" y="8"/>
                      <a:pt x="104" y="8"/>
                      <a:pt x="104" y="8"/>
                    </a:cubicBezTo>
                    <a:cubicBezTo>
                      <a:pt x="108" y="8"/>
                      <a:pt x="112" y="12"/>
                      <a:pt x="112" y="16"/>
                    </a:cubicBezTo>
                    <a:lnTo>
                      <a:pt x="112" y="112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lIns="68580" tIns="34290" rIns="68580" bIns="34290"/>
              <a:lstStyle/>
              <a:p>
                <a:pPr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id-ID" sz="1600" kern="0">
                  <a:solidFill>
                    <a:srgbClr val="01C3E3"/>
                  </a:solidFill>
                  <a:latin typeface="+mn-lt"/>
                  <a:ea typeface="+mn-ea"/>
                </a:endParaRPr>
              </a:p>
            </p:txBody>
          </p:sp>
          <p:sp>
            <p:nvSpPr>
              <p:cNvPr id="274" name="Freeform 23"/>
              <p:cNvSpPr>
                <a:spLocks noEditPoints="1"/>
              </p:cNvSpPr>
              <p:nvPr/>
            </p:nvSpPr>
            <p:spPr bwMode="auto">
              <a:xfrm>
                <a:off x="6942138" y="2214563"/>
                <a:ext cx="339725" cy="307975"/>
              </a:xfrm>
              <a:custGeom>
                <a:avLst/>
                <a:gdLst>
                  <a:gd name="T0" fmla="*/ 84 w 88"/>
                  <a:gd name="T1" fmla="*/ 0 h 80"/>
                  <a:gd name="T2" fmla="*/ 4 w 88"/>
                  <a:gd name="T3" fmla="*/ 0 h 80"/>
                  <a:gd name="T4" fmla="*/ 0 w 88"/>
                  <a:gd name="T5" fmla="*/ 4 h 80"/>
                  <a:gd name="T6" fmla="*/ 0 w 88"/>
                  <a:gd name="T7" fmla="*/ 76 h 80"/>
                  <a:gd name="T8" fmla="*/ 4 w 88"/>
                  <a:gd name="T9" fmla="*/ 80 h 80"/>
                  <a:gd name="T10" fmla="*/ 84 w 88"/>
                  <a:gd name="T11" fmla="*/ 80 h 80"/>
                  <a:gd name="T12" fmla="*/ 88 w 88"/>
                  <a:gd name="T13" fmla="*/ 76 h 80"/>
                  <a:gd name="T14" fmla="*/ 88 w 88"/>
                  <a:gd name="T15" fmla="*/ 4 h 80"/>
                  <a:gd name="T16" fmla="*/ 84 w 88"/>
                  <a:gd name="T17" fmla="*/ 0 h 80"/>
                  <a:gd name="T18" fmla="*/ 84 w 88"/>
                  <a:gd name="T19" fmla="*/ 4 h 80"/>
                  <a:gd name="T20" fmla="*/ 84 w 88"/>
                  <a:gd name="T21" fmla="*/ 59 h 80"/>
                  <a:gd name="T22" fmla="*/ 71 w 88"/>
                  <a:gd name="T23" fmla="*/ 45 h 80"/>
                  <a:gd name="T24" fmla="*/ 68 w 88"/>
                  <a:gd name="T25" fmla="*/ 44 h 80"/>
                  <a:gd name="T26" fmla="*/ 65 w 88"/>
                  <a:gd name="T27" fmla="*/ 45 h 80"/>
                  <a:gd name="T28" fmla="*/ 55 w 88"/>
                  <a:gd name="T29" fmla="*/ 57 h 80"/>
                  <a:gd name="T30" fmla="*/ 23 w 88"/>
                  <a:gd name="T31" fmla="*/ 21 h 80"/>
                  <a:gd name="T32" fmla="*/ 20 w 88"/>
                  <a:gd name="T33" fmla="*/ 20 h 80"/>
                  <a:gd name="T34" fmla="*/ 17 w 88"/>
                  <a:gd name="T35" fmla="*/ 21 h 80"/>
                  <a:gd name="T36" fmla="*/ 4 w 88"/>
                  <a:gd name="T37" fmla="*/ 36 h 80"/>
                  <a:gd name="T38" fmla="*/ 4 w 88"/>
                  <a:gd name="T39" fmla="*/ 4 h 80"/>
                  <a:gd name="T40" fmla="*/ 84 w 88"/>
                  <a:gd name="T41" fmla="*/ 4 h 80"/>
                  <a:gd name="T42" fmla="*/ 4 w 88"/>
                  <a:gd name="T43" fmla="*/ 42 h 80"/>
                  <a:gd name="T44" fmla="*/ 20 w 88"/>
                  <a:gd name="T45" fmla="*/ 24 h 80"/>
                  <a:gd name="T46" fmla="*/ 52 w 88"/>
                  <a:gd name="T47" fmla="*/ 61 h 80"/>
                  <a:gd name="T48" fmla="*/ 55 w 88"/>
                  <a:gd name="T49" fmla="*/ 63 h 80"/>
                  <a:gd name="T50" fmla="*/ 66 w 88"/>
                  <a:gd name="T51" fmla="*/ 76 h 80"/>
                  <a:gd name="T52" fmla="*/ 4 w 88"/>
                  <a:gd name="T53" fmla="*/ 76 h 80"/>
                  <a:gd name="T54" fmla="*/ 4 w 88"/>
                  <a:gd name="T55" fmla="*/ 42 h 80"/>
                  <a:gd name="T56" fmla="*/ 71 w 88"/>
                  <a:gd name="T57" fmla="*/ 76 h 80"/>
                  <a:gd name="T58" fmla="*/ 57 w 88"/>
                  <a:gd name="T59" fmla="*/ 60 h 80"/>
                  <a:gd name="T60" fmla="*/ 68 w 88"/>
                  <a:gd name="T61" fmla="*/ 48 h 80"/>
                  <a:gd name="T62" fmla="*/ 84 w 88"/>
                  <a:gd name="T63" fmla="*/ 66 h 80"/>
                  <a:gd name="T64" fmla="*/ 84 w 88"/>
                  <a:gd name="T65" fmla="*/ 76 h 80"/>
                  <a:gd name="T66" fmla="*/ 71 w 88"/>
                  <a:gd name="T67" fmla="*/ 76 h 8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</a:cxnLst>
                <a:rect l="0" t="0" r="r" b="b"/>
                <a:pathLst>
                  <a:path w="88" h="80">
                    <a:moveTo>
                      <a:pt x="84" y="0"/>
                    </a:moveTo>
                    <a:cubicBezTo>
                      <a:pt x="4" y="0"/>
                      <a:pt x="4" y="0"/>
                      <a:pt x="4" y="0"/>
                    </a:cubicBezTo>
                    <a:cubicBezTo>
                      <a:pt x="2" y="0"/>
                      <a:pt x="0" y="2"/>
                      <a:pt x="0" y="4"/>
                    </a:cubicBezTo>
                    <a:cubicBezTo>
                      <a:pt x="0" y="76"/>
                      <a:pt x="0" y="76"/>
                      <a:pt x="0" y="76"/>
                    </a:cubicBezTo>
                    <a:cubicBezTo>
                      <a:pt x="0" y="78"/>
                      <a:pt x="2" y="80"/>
                      <a:pt x="4" y="80"/>
                    </a:cubicBezTo>
                    <a:cubicBezTo>
                      <a:pt x="84" y="80"/>
                      <a:pt x="84" y="80"/>
                      <a:pt x="84" y="80"/>
                    </a:cubicBezTo>
                    <a:cubicBezTo>
                      <a:pt x="86" y="80"/>
                      <a:pt x="88" y="78"/>
                      <a:pt x="88" y="76"/>
                    </a:cubicBezTo>
                    <a:cubicBezTo>
                      <a:pt x="88" y="4"/>
                      <a:pt x="88" y="4"/>
                      <a:pt x="88" y="4"/>
                    </a:cubicBezTo>
                    <a:cubicBezTo>
                      <a:pt x="88" y="2"/>
                      <a:pt x="86" y="0"/>
                      <a:pt x="84" y="0"/>
                    </a:cubicBezTo>
                    <a:close/>
                    <a:moveTo>
                      <a:pt x="84" y="4"/>
                    </a:moveTo>
                    <a:cubicBezTo>
                      <a:pt x="84" y="59"/>
                      <a:pt x="84" y="59"/>
                      <a:pt x="84" y="59"/>
                    </a:cubicBezTo>
                    <a:cubicBezTo>
                      <a:pt x="71" y="45"/>
                      <a:pt x="71" y="45"/>
                      <a:pt x="71" y="45"/>
                    </a:cubicBezTo>
                    <a:cubicBezTo>
                      <a:pt x="70" y="44"/>
                      <a:pt x="69" y="44"/>
                      <a:pt x="68" y="44"/>
                    </a:cubicBezTo>
                    <a:cubicBezTo>
                      <a:pt x="67" y="44"/>
                      <a:pt x="66" y="44"/>
                      <a:pt x="65" y="45"/>
                    </a:cubicBezTo>
                    <a:cubicBezTo>
                      <a:pt x="55" y="57"/>
                      <a:pt x="55" y="57"/>
                      <a:pt x="55" y="57"/>
                    </a:cubicBezTo>
                    <a:cubicBezTo>
                      <a:pt x="23" y="21"/>
                      <a:pt x="23" y="21"/>
                      <a:pt x="23" y="21"/>
                    </a:cubicBezTo>
                    <a:cubicBezTo>
                      <a:pt x="22" y="20"/>
                      <a:pt x="21" y="20"/>
                      <a:pt x="20" y="20"/>
                    </a:cubicBezTo>
                    <a:cubicBezTo>
                      <a:pt x="19" y="20"/>
                      <a:pt x="18" y="20"/>
                      <a:pt x="17" y="21"/>
                    </a:cubicBezTo>
                    <a:cubicBezTo>
                      <a:pt x="4" y="36"/>
                      <a:pt x="4" y="36"/>
                      <a:pt x="4" y="36"/>
                    </a:cubicBezTo>
                    <a:cubicBezTo>
                      <a:pt x="4" y="4"/>
                      <a:pt x="4" y="4"/>
                      <a:pt x="4" y="4"/>
                    </a:cubicBezTo>
                    <a:lnTo>
                      <a:pt x="84" y="4"/>
                    </a:lnTo>
                    <a:close/>
                    <a:moveTo>
                      <a:pt x="4" y="42"/>
                    </a:moveTo>
                    <a:cubicBezTo>
                      <a:pt x="20" y="24"/>
                      <a:pt x="20" y="24"/>
                      <a:pt x="20" y="24"/>
                    </a:cubicBezTo>
                    <a:cubicBezTo>
                      <a:pt x="52" y="61"/>
                      <a:pt x="52" y="61"/>
                      <a:pt x="52" y="61"/>
                    </a:cubicBezTo>
                    <a:cubicBezTo>
                      <a:pt x="55" y="63"/>
                      <a:pt x="55" y="63"/>
                      <a:pt x="55" y="63"/>
                    </a:cubicBezTo>
                    <a:cubicBezTo>
                      <a:pt x="66" y="76"/>
                      <a:pt x="66" y="76"/>
                      <a:pt x="66" y="76"/>
                    </a:cubicBezTo>
                    <a:cubicBezTo>
                      <a:pt x="4" y="76"/>
                      <a:pt x="4" y="76"/>
                      <a:pt x="4" y="76"/>
                    </a:cubicBezTo>
                    <a:lnTo>
                      <a:pt x="4" y="42"/>
                    </a:lnTo>
                    <a:close/>
                    <a:moveTo>
                      <a:pt x="71" y="76"/>
                    </a:moveTo>
                    <a:cubicBezTo>
                      <a:pt x="57" y="60"/>
                      <a:pt x="57" y="60"/>
                      <a:pt x="57" y="60"/>
                    </a:cubicBezTo>
                    <a:cubicBezTo>
                      <a:pt x="68" y="48"/>
                      <a:pt x="68" y="48"/>
                      <a:pt x="68" y="48"/>
                    </a:cubicBezTo>
                    <a:cubicBezTo>
                      <a:pt x="84" y="66"/>
                      <a:pt x="84" y="66"/>
                      <a:pt x="84" y="66"/>
                    </a:cubicBezTo>
                    <a:cubicBezTo>
                      <a:pt x="84" y="76"/>
                      <a:pt x="84" y="76"/>
                      <a:pt x="84" y="76"/>
                    </a:cubicBezTo>
                    <a:lnTo>
                      <a:pt x="71" y="76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lIns="68580" tIns="34290" rIns="68580" bIns="34290"/>
              <a:lstStyle/>
              <a:p>
                <a:pPr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id-ID" sz="1600" kern="0">
                  <a:solidFill>
                    <a:srgbClr val="01C3E3"/>
                  </a:solidFill>
                  <a:latin typeface="+mn-lt"/>
                  <a:ea typeface="+mn-ea"/>
                </a:endParaRPr>
              </a:p>
            </p:txBody>
          </p:sp>
          <p:sp>
            <p:nvSpPr>
              <p:cNvPr id="275" name="Freeform 24"/>
              <p:cNvSpPr>
                <a:spLocks noEditPoints="1"/>
              </p:cNvSpPr>
              <p:nvPr/>
            </p:nvSpPr>
            <p:spPr bwMode="auto">
              <a:xfrm>
                <a:off x="7127875" y="2260600"/>
                <a:ext cx="92075" cy="92075"/>
              </a:xfrm>
              <a:custGeom>
                <a:avLst/>
                <a:gdLst>
                  <a:gd name="T0" fmla="*/ 12 w 24"/>
                  <a:gd name="T1" fmla="*/ 24 h 24"/>
                  <a:gd name="T2" fmla="*/ 24 w 24"/>
                  <a:gd name="T3" fmla="*/ 12 h 24"/>
                  <a:gd name="T4" fmla="*/ 12 w 24"/>
                  <a:gd name="T5" fmla="*/ 0 h 24"/>
                  <a:gd name="T6" fmla="*/ 0 w 24"/>
                  <a:gd name="T7" fmla="*/ 12 h 24"/>
                  <a:gd name="T8" fmla="*/ 12 w 24"/>
                  <a:gd name="T9" fmla="*/ 24 h 24"/>
                  <a:gd name="T10" fmla="*/ 12 w 24"/>
                  <a:gd name="T11" fmla="*/ 4 h 24"/>
                  <a:gd name="T12" fmla="*/ 20 w 24"/>
                  <a:gd name="T13" fmla="*/ 12 h 24"/>
                  <a:gd name="T14" fmla="*/ 12 w 24"/>
                  <a:gd name="T15" fmla="*/ 20 h 24"/>
                  <a:gd name="T16" fmla="*/ 4 w 24"/>
                  <a:gd name="T17" fmla="*/ 12 h 24"/>
                  <a:gd name="T18" fmla="*/ 12 w 24"/>
                  <a:gd name="T19" fmla="*/ 4 h 2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24" h="24">
                    <a:moveTo>
                      <a:pt x="12" y="24"/>
                    </a:moveTo>
                    <a:cubicBezTo>
                      <a:pt x="19" y="24"/>
                      <a:pt x="24" y="19"/>
                      <a:pt x="24" y="12"/>
                    </a:cubicBezTo>
                    <a:cubicBezTo>
                      <a:pt x="24" y="5"/>
                      <a:pt x="19" y="0"/>
                      <a:pt x="12" y="0"/>
                    </a:cubicBezTo>
                    <a:cubicBezTo>
                      <a:pt x="5" y="0"/>
                      <a:pt x="0" y="5"/>
                      <a:pt x="0" y="12"/>
                    </a:cubicBezTo>
                    <a:cubicBezTo>
                      <a:pt x="0" y="19"/>
                      <a:pt x="5" y="24"/>
                      <a:pt x="12" y="24"/>
                    </a:cubicBezTo>
                    <a:close/>
                    <a:moveTo>
                      <a:pt x="12" y="4"/>
                    </a:moveTo>
                    <a:cubicBezTo>
                      <a:pt x="16" y="4"/>
                      <a:pt x="20" y="8"/>
                      <a:pt x="20" y="12"/>
                    </a:cubicBezTo>
                    <a:cubicBezTo>
                      <a:pt x="20" y="16"/>
                      <a:pt x="16" y="20"/>
                      <a:pt x="12" y="20"/>
                    </a:cubicBezTo>
                    <a:cubicBezTo>
                      <a:pt x="8" y="20"/>
                      <a:pt x="4" y="16"/>
                      <a:pt x="4" y="12"/>
                    </a:cubicBezTo>
                    <a:cubicBezTo>
                      <a:pt x="4" y="8"/>
                      <a:pt x="8" y="4"/>
                      <a:pt x="12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lIns="68580" tIns="34290" rIns="68580" bIns="34290"/>
              <a:lstStyle/>
              <a:p>
                <a:pPr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id-ID" sz="1600" kern="0">
                  <a:solidFill>
                    <a:srgbClr val="01C3E3"/>
                  </a:solidFill>
                  <a:latin typeface="+mn-lt"/>
                  <a:ea typeface="+mn-ea"/>
                </a:endParaRPr>
              </a:p>
            </p:txBody>
          </p:sp>
        </p:grpSp>
        <p:sp>
          <p:nvSpPr>
            <p:cNvPr id="22544" name="矩形 271"/>
            <p:cNvSpPr>
              <a:spLocks noChangeArrowheads="1"/>
            </p:cNvSpPr>
            <p:nvPr/>
          </p:nvSpPr>
          <p:spPr bwMode="auto">
            <a:xfrm>
              <a:off x="4567412" y="5122148"/>
              <a:ext cx="2628232" cy="46166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algn="just" eaLnBrk="1" hangingPunct="1"/>
              <a:r>
                <a:rPr lang="zh-CN" altLang="en-US" sz="1200" dirty="0" smtClean="0">
                  <a:solidFill>
                    <a:srgbClr val="01C3E3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Open Sans Light"/>
                </a:rPr>
                <a:t>。</a:t>
              </a:r>
              <a:r>
                <a:rPr lang="zh-CN" altLang="en-US" sz="1200" dirty="0">
                  <a:solidFill>
                    <a:srgbClr val="01C3E3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Open Sans Light"/>
                </a:rPr>
                <a:t>更多关</a:t>
              </a:r>
              <a:r>
                <a:rPr lang="zh-CN" altLang="en-US" sz="1200" dirty="0" smtClean="0">
                  <a:solidFill>
                    <a:srgbClr val="01C3E3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Open Sans Light"/>
                </a:rPr>
                <a:t>于第一，</a:t>
              </a:r>
              <a:r>
                <a:rPr lang="zh-CN" altLang="en-US" sz="1200" dirty="0">
                  <a:solidFill>
                    <a:srgbClr val="01C3E3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Open Sans Light"/>
                </a:rPr>
                <a:t>请在百度搜索</a:t>
              </a:r>
              <a:r>
                <a:rPr lang="zh-CN" altLang="en-US" sz="1200" dirty="0" smtClean="0">
                  <a:solidFill>
                    <a:srgbClr val="01C3E3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Open Sans Light"/>
                </a:rPr>
                <a:t>：第一</a:t>
              </a:r>
              <a:r>
                <a:rPr lang="en-US" altLang="zh-CN" sz="1200" dirty="0" smtClean="0">
                  <a:solidFill>
                    <a:srgbClr val="01C3E3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Open Sans Light"/>
                </a:rPr>
                <a:t>PPT</a:t>
              </a:r>
              <a:endParaRPr lang="en-US" altLang="zh-CN" sz="1200" dirty="0">
                <a:solidFill>
                  <a:srgbClr val="01C3E3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Open Sans Light"/>
              </a:endParaRPr>
            </a:p>
          </p:txBody>
        </p:sp>
      </p:grpSp>
      <p:grpSp>
        <p:nvGrpSpPr>
          <p:cNvPr id="22540" name="组合 275"/>
          <p:cNvGrpSpPr>
            <a:grpSpLocks/>
          </p:cNvGrpSpPr>
          <p:nvPr/>
        </p:nvGrpSpPr>
        <p:grpSpPr bwMode="auto">
          <a:xfrm>
            <a:off x="8066088" y="5273675"/>
            <a:ext cx="3238500" cy="460375"/>
            <a:chOff x="3944713" y="5779872"/>
            <a:chExt cx="3237484" cy="461665"/>
          </a:xfrm>
        </p:grpSpPr>
        <p:sp>
          <p:nvSpPr>
            <p:cNvPr id="277" name="Freeform 28"/>
            <p:cNvSpPr>
              <a:spLocks noEditPoints="1"/>
            </p:cNvSpPr>
            <p:nvPr/>
          </p:nvSpPr>
          <p:spPr bwMode="auto">
            <a:xfrm>
              <a:off x="3944713" y="5861062"/>
              <a:ext cx="315813" cy="299286"/>
            </a:xfrm>
            <a:custGeom>
              <a:avLst/>
              <a:gdLst>
                <a:gd name="T0" fmla="*/ 114 w 128"/>
                <a:gd name="T1" fmla="*/ 29 h 128"/>
                <a:gd name="T2" fmla="*/ 112 w 128"/>
                <a:gd name="T3" fmla="*/ 8 h 128"/>
                <a:gd name="T4" fmla="*/ 24 w 128"/>
                <a:gd name="T5" fmla="*/ 0 h 128"/>
                <a:gd name="T6" fmla="*/ 16 w 128"/>
                <a:gd name="T7" fmla="*/ 27 h 128"/>
                <a:gd name="T8" fmla="*/ 2 w 128"/>
                <a:gd name="T9" fmla="*/ 45 h 128"/>
                <a:gd name="T10" fmla="*/ 0 w 128"/>
                <a:gd name="T11" fmla="*/ 56 h 128"/>
                <a:gd name="T12" fmla="*/ 12 w 128"/>
                <a:gd name="T13" fmla="*/ 68 h 128"/>
                <a:gd name="T14" fmla="*/ 20 w 128"/>
                <a:gd name="T15" fmla="*/ 128 h 128"/>
                <a:gd name="T16" fmla="*/ 116 w 128"/>
                <a:gd name="T17" fmla="*/ 120 h 128"/>
                <a:gd name="T18" fmla="*/ 116 w 128"/>
                <a:gd name="T19" fmla="*/ 68 h 128"/>
                <a:gd name="T20" fmla="*/ 128 w 128"/>
                <a:gd name="T21" fmla="*/ 52 h 128"/>
                <a:gd name="T22" fmla="*/ 104 w 128"/>
                <a:gd name="T23" fmla="*/ 8 h 128"/>
                <a:gd name="T24" fmla="*/ 24 w 128"/>
                <a:gd name="T25" fmla="*/ 24 h 128"/>
                <a:gd name="T26" fmla="*/ 24 w 128"/>
                <a:gd name="T27" fmla="*/ 8 h 128"/>
                <a:gd name="T28" fmla="*/ 41 w 128"/>
                <a:gd name="T29" fmla="*/ 60 h 128"/>
                <a:gd name="T30" fmla="*/ 40 w 128"/>
                <a:gd name="T31" fmla="*/ 32 h 128"/>
                <a:gd name="T32" fmla="*/ 41 w 128"/>
                <a:gd name="T33" fmla="*/ 60 h 128"/>
                <a:gd name="T34" fmla="*/ 62 w 128"/>
                <a:gd name="T35" fmla="*/ 32 h 128"/>
                <a:gd name="T36" fmla="*/ 45 w 128"/>
                <a:gd name="T37" fmla="*/ 60 h 128"/>
                <a:gd name="T38" fmla="*/ 66 w 128"/>
                <a:gd name="T39" fmla="*/ 32 h 128"/>
                <a:gd name="T40" fmla="*/ 83 w 128"/>
                <a:gd name="T41" fmla="*/ 60 h 128"/>
                <a:gd name="T42" fmla="*/ 66 w 128"/>
                <a:gd name="T43" fmla="*/ 32 h 128"/>
                <a:gd name="T44" fmla="*/ 88 w 128"/>
                <a:gd name="T45" fmla="*/ 32 h 128"/>
                <a:gd name="T46" fmla="*/ 87 w 128"/>
                <a:gd name="T47" fmla="*/ 60 h 128"/>
                <a:gd name="T48" fmla="*/ 8 w 128"/>
                <a:gd name="T49" fmla="*/ 56 h 128"/>
                <a:gd name="T50" fmla="*/ 9 w 128"/>
                <a:gd name="T51" fmla="*/ 50 h 128"/>
                <a:gd name="T52" fmla="*/ 24 w 128"/>
                <a:gd name="T53" fmla="*/ 32 h 128"/>
                <a:gd name="T54" fmla="*/ 19 w 128"/>
                <a:gd name="T55" fmla="*/ 60 h 128"/>
                <a:gd name="T56" fmla="*/ 8 w 128"/>
                <a:gd name="T57" fmla="*/ 56 h 128"/>
                <a:gd name="T58" fmla="*/ 50 w 128"/>
                <a:gd name="T59" fmla="*/ 120 h 128"/>
                <a:gd name="T60" fmla="*/ 80 w 128"/>
                <a:gd name="T61" fmla="*/ 80 h 128"/>
                <a:gd name="T62" fmla="*/ 108 w 128"/>
                <a:gd name="T63" fmla="*/ 120 h 128"/>
                <a:gd name="T64" fmla="*/ 84 w 128"/>
                <a:gd name="T65" fmla="*/ 80 h 128"/>
                <a:gd name="T66" fmla="*/ 50 w 128"/>
                <a:gd name="T67" fmla="*/ 76 h 128"/>
                <a:gd name="T68" fmla="*/ 46 w 128"/>
                <a:gd name="T69" fmla="*/ 120 h 128"/>
                <a:gd name="T70" fmla="*/ 20 w 128"/>
                <a:gd name="T71" fmla="*/ 68 h 128"/>
                <a:gd name="T72" fmla="*/ 108 w 128"/>
                <a:gd name="T73" fmla="*/ 120 h 128"/>
                <a:gd name="T74" fmla="*/ 116 w 128"/>
                <a:gd name="T75" fmla="*/ 60 h 128"/>
                <a:gd name="T76" fmla="*/ 93 w 128"/>
                <a:gd name="T77" fmla="*/ 32 h 128"/>
                <a:gd name="T78" fmla="*/ 104 w 128"/>
                <a:gd name="T79" fmla="*/ 32 h 128"/>
                <a:gd name="T80" fmla="*/ 119 w 128"/>
                <a:gd name="T81" fmla="*/ 50 h 128"/>
                <a:gd name="T82" fmla="*/ 120 w 128"/>
                <a:gd name="T83" fmla="*/ 56 h 1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</a:cxnLst>
              <a:rect l="0" t="0" r="r" b="b"/>
              <a:pathLst>
                <a:path w="128" h="128">
                  <a:moveTo>
                    <a:pt x="126" y="45"/>
                  </a:moveTo>
                  <a:cubicBezTo>
                    <a:pt x="114" y="29"/>
                    <a:pt x="114" y="29"/>
                    <a:pt x="114" y="29"/>
                  </a:cubicBezTo>
                  <a:cubicBezTo>
                    <a:pt x="113" y="28"/>
                    <a:pt x="113" y="28"/>
                    <a:pt x="112" y="27"/>
                  </a:cubicBezTo>
                  <a:cubicBezTo>
                    <a:pt x="112" y="8"/>
                    <a:pt x="112" y="8"/>
                    <a:pt x="112" y="8"/>
                  </a:cubicBezTo>
                  <a:cubicBezTo>
                    <a:pt x="112" y="4"/>
                    <a:pt x="108" y="0"/>
                    <a:pt x="104" y="0"/>
                  </a:cubicBezTo>
                  <a:cubicBezTo>
                    <a:pt x="24" y="0"/>
                    <a:pt x="24" y="0"/>
                    <a:pt x="24" y="0"/>
                  </a:cubicBezTo>
                  <a:cubicBezTo>
                    <a:pt x="20" y="0"/>
                    <a:pt x="16" y="4"/>
                    <a:pt x="16" y="8"/>
                  </a:cubicBezTo>
                  <a:cubicBezTo>
                    <a:pt x="16" y="27"/>
                    <a:pt x="16" y="27"/>
                    <a:pt x="16" y="27"/>
                  </a:cubicBezTo>
                  <a:cubicBezTo>
                    <a:pt x="15" y="28"/>
                    <a:pt x="15" y="28"/>
                    <a:pt x="14" y="29"/>
                  </a:cubicBezTo>
                  <a:cubicBezTo>
                    <a:pt x="2" y="45"/>
                    <a:pt x="2" y="45"/>
                    <a:pt x="2" y="45"/>
                  </a:cubicBezTo>
                  <a:cubicBezTo>
                    <a:pt x="1" y="47"/>
                    <a:pt x="0" y="49"/>
                    <a:pt x="0" y="52"/>
                  </a:cubicBezTo>
                  <a:cubicBezTo>
                    <a:pt x="0" y="56"/>
                    <a:pt x="0" y="56"/>
                    <a:pt x="0" y="56"/>
                  </a:cubicBezTo>
                  <a:cubicBezTo>
                    <a:pt x="0" y="63"/>
                    <a:pt x="5" y="68"/>
                    <a:pt x="12" y="68"/>
                  </a:cubicBezTo>
                  <a:cubicBezTo>
                    <a:pt x="12" y="68"/>
                    <a:pt x="12" y="68"/>
                    <a:pt x="12" y="68"/>
                  </a:cubicBezTo>
                  <a:cubicBezTo>
                    <a:pt x="12" y="120"/>
                    <a:pt x="12" y="120"/>
                    <a:pt x="12" y="120"/>
                  </a:cubicBezTo>
                  <a:cubicBezTo>
                    <a:pt x="12" y="124"/>
                    <a:pt x="16" y="128"/>
                    <a:pt x="20" y="128"/>
                  </a:cubicBezTo>
                  <a:cubicBezTo>
                    <a:pt x="108" y="128"/>
                    <a:pt x="108" y="128"/>
                    <a:pt x="108" y="128"/>
                  </a:cubicBezTo>
                  <a:cubicBezTo>
                    <a:pt x="112" y="128"/>
                    <a:pt x="116" y="124"/>
                    <a:pt x="116" y="120"/>
                  </a:cubicBezTo>
                  <a:cubicBezTo>
                    <a:pt x="116" y="68"/>
                    <a:pt x="116" y="68"/>
                    <a:pt x="116" y="68"/>
                  </a:cubicBezTo>
                  <a:cubicBezTo>
                    <a:pt x="116" y="68"/>
                    <a:pt x="116" y="68"/>
                    <a:pt x="116" y="68"/>
                  </a:cubicBezTo>
                  <a:cubicBezTo>
                    <a:pt x="123" y="68"/>
                    <a:pt x="128" y="63"/>
                    <a:pt x="128" y="56"/>
                  </a:cubicBezTo>
                  <a:cubicBezTo>
                    <a:pt x="128" y="52"/>
                    <a:pt x="128" y="52"/>
                    <a:pt x="128" y="52"/>
                  </a:cubicBezTo>
                  <a:cubicBezTo>
                    <a:pt x="128" y="49"/>
                    <a:pt x="127" y="47"/>
                    <a:pt x="126" y="45"/>
                  </a:cubicBezTo>
                  <a:close/>
                  <a:moveTo>
                    <a:pt x="104" y="8"/>
                  </a:moveTo>
                  <a:cubicBezTo>
                    <a:pt x="104" y="24"/>
                    <a:pt x="104" y="24"/>
                    <a:pt x="104" y="24"/>
                  </a:cubicBezTo>
                  <a:cubicBezTo>
                    <a:pt x="24" y="24"/>
                    <a:pt x="24" y="24"/>
                    <a:pt x="24" y="24"/>
                  </a:cubicBezTo>
                  <a:cubicBezTo>
                    <a:pt x="24" y="24"/>
                    <a:pt x="24" y="24"/>
                    <a:pt x="24" y="24"/>
                  </a:cubicBezTo>
                  <a:cubicBezTo>
                    <a:pt x="24" y="8"/>
                    <a:pt x="24" y="8"/>
                    <a:pt x="24" y="8"/>
                  </a:cubicBezTo>
                  <a:lnTo>
                    <a:pt x="104" y="8"/>
                  </a:lnTo>
                  <a:close/>
                  <a:moveTo>
                    <a:pt x="41" y="60"/>
                  </a:moveTo>
                  <a:cubicBezTo>
                    <a:pt x="24" y="60"/>
                    <a:pt x="24" y="60"/>
                    <a:pt x="24" y="60"/>
                  </a:cubicBezTo>
                  <a:cubicBezTo>
                    <a:pt x="40" y="32"/>
                    <a:pt x="40" y="32"/>
                    <a:pt x="40" y="32"/>
                  </a:cubicBezTo>
                  <a:cubicBezTo>
                    <a:pt x="49" y="32"/>
                    <a:pt x="49" y="32"/>
                    <a:pt x="49" y="32"/>
                  </a:cubicBezTo>
                  <a:lnTo>
                    <a:pt x="41" y="60"/>
                  </a:lnTo>
                  <a:close/>
                  <a:moveTo>
                    <a:pt x="53" y="32"/>
                  </a:moveTo>
                  <a:cubicBezTo>
                    <a:pt x="62" y="32"/>
                    <a:pt x="62" y="32"/>
                    <a:pt x="62" y="32"/>
                  </a:cubicBezTo>
                  <a:cubicBezTo>
                    <a:pt x="62" y="60"/>
                    <a:pt x="62" y="60"/>
                    <a:pt x="62" y="60"/>
                  </a:cubicBezTo>
                  <a:cubicBezTo>
                    <a:pt x="45" y="60"/>
                    <a:pt x="45" y="60"/>
                    <a:pt x="45" y="60"/>
                  </a:cubicBezTo>
                  <a:lnTo>
                    <a:pt x="53" y="32"/>
                  </a:lnTo>
                  <a:close/>
                  <a:moveTo>
                    <a:pt x="66" y="32"/>
                  </a:moveTo>
                  <a:cubicBezTo>
                    <a:pt x="75" y="32"/>
                    <a:pt x="75" y="32"/>
                    <a:pt x="75" y="32"/>
                  </a:cubicBezTo>
                  <a:cubicBezTo>
                    <a:pt x="83" y="60"/>
                    <a:pt x="83" y="60"/>
                    <a:pt x="83" y="60"/>
                  </a:cubicBezTo>
                  <a:cubicBezTo>
                    <a:pt x="66" y="60"/>
                    <a:pt x="66" y="60"/>
                    <a:pt x="66" y="60"/>
                  </a:cubicBezTo>
                  <a:lnTo>
                    <a:pt x="66" y="32"/>
                  </a:lnTo>
                  <a:close/>
                  <a:moveTo>
                    <a:pt x="79" y="32"/>
                  </a:moveTo>
                  <a:cubicBezTo>
                    <a:pt x="88" y="32"/>
                    <a:pt x="88" y="32"/>
                    <a:pt x="88" y="32"/>
                  </a:cubicBezTo>
                  <a:cubicBezTo>
                    <a:pt x="104" y="60"/>
                    <a:pt x="104" y="60"/>
                    <a:pt x="104" y="60"/>
                  </a:cubicBezTo>
                  <a:cubicBezTo>
                    <a:pt x="87" y="60"/>
                    <a:pt x="87" y="60"/>
                    <a:pt x="87" y="60"/>
                  </a:cubicBezTo>
                  <a:lnTo>
                    <a:pt x="79" y="32"/>
                  </a:lnTo>
                  <a:close/>
                  <a:moveTo>
                    <a:pt x="8" y="56"/>
                  </a:moveTo>
                  <a:cubicBezTo>
                    <a:pt x="8" y="52"/>
                    <a:pt x="8" y="52"/>
                    <a:pt x="8" y="52"/>
                  </a:cubicBezTo>
                  <a:cubicBezTo>
                    <a:pt x="8" y="51"/>
                    <a:pt x="8" y="50"/>
                    <a:pt x="9" y="50"/>
                  </a:cubicBezTo>
                  <a:cubicBezTo>
                    <a:pt x="21" y="34"/>
                    <a:pt x="21" y="34"/>
                    <a:pt x="21" y="34"/>
                  </a:cubicBezTo>
                  <a:cubicBezTo>
                    <a:pt x="22" y="33"/>
                    <a:pt x="23" y="32"/>
                    <a:pt x="24" y="32"/>
                  </a:cubicBezTo>
                  <a:cubicBezTo>
                    <a:pt x="35" y="32"/>
                    <a:pt x="35" y="32"/>
                    <a:pt x="35" y="32"/>
                  </a:cubicBezTo>
                  <a:cubicBezTo>
                    <a:pt x="19" y="60"/>
                    <a:pt x="19" y="60"/>
                    <a:pt x="19" y="60"/>
                  </a:cubicBezTo>
                  <a:cubicBezTo>
                    <a:pt x="12" y="60"/>
                    <a:pt x="12" y="60"/>
                    <a:pt x="12" y="60"/>
                  </a:cubicBezTo>
                  <a:cubicBezTo>
                    <a:pt x="10" y="60"/>
                    <a:pt x="8" y="58"/>
                    <a:pt x="8" y="56"/>
                  </a:cubicBezTo>
                  <a:close/>
                  <a:moveTo>
                    <a:pt x="80" y="120"/>
                  </a:moveTo>
                  <a:cubicBezTo>
                    <a:pt x="50" y="120"/>
                    <a:pt x="50" y="120"/>
                    <a:pt x="50" y="120"/>
                  </a:cubicBezTo>
                  <a:cubicBezTo>
                    <a:pt x="50" y="80"/>
                    <a:pt x="50" y="80"/>
                    <a:pt x="50" y="80"/>
                  </a:cubicBezTo>
                  <a:cubicBezTo>
                    <a:pt x="80" y="80"/>
                    <a:pt x="80" y="80"/>
                    <a:pt x="80" y="80"/>
                  </a:cubicBezTo>
                  <a:lnTo>
                    <a:pt x="80" y="120"/>
                  </a:lnTo>
                  <a:close/>
                  <a:moveTo>
                    <a:pt x="108" y="120"/>
                  </a:moveTo>
                  <a:cubicBezTo>
                    <a:pt x="84" y="120"/>
                    <a:pt x="84" y="120"/>
                    <a:pt x="84" y="120"/>
                  </a:cubicBezTo>
                  <a:cubicBezTo>
                    <a:pt x="84" y="80"/>
                    <a:pt x="84" y="80"/>
                    <a:pt x="84" y="80"/>
                  </a:cubicBezTo>
                  <a:cubicBezTo>
                    <a:pt x="84" y="78"/>
                    <a:pt x="82" y="76"/>
                    <a:pt x="80" y="76"/>
                  </a:cubicBezTo>
                  <a:cubicBezTo>
                    <a:pt x="50" y="76"/>
                    <a:pt x="50" y="76"/>
                    <a:pt x="50" y="76"/>
                  </a:cubicBezTo>
                  <a:cubicBezTo>
                    <a:pt x="48" y="76"/>
                    <a:pt x="46" y="78"/>
                    <a:pt x="46" y="80"/>
                  </a:cubicBezTo>
                  <a:cubicBezTo>
                    <a:pt x="46" y="120"/>
                    <a:pt x="46" y="120"/>
                    <a:pt x="46" y="120"/>
                  </a:cubicBezTo>
                  <a:cubicBezTo>
                    <a:pt x="20" y="120"/>
                    <a:pt x="20" y="120"/>
                    <a:pt x="20" y="120"/>
                  </a:cubicBezTo>
                  <a:cubicBezTo>
                    <a:pt x="20" y="68"/>
                    <a:pt x="20" y="68"/>
                    <a:pt x="20" y="68"/>
                  </a:cubicBezTo>
                  <a:cubicBezTo>
                    <a:pt x="108" y="68"/>
                    <a:pt x="108" y="68"/>
                    <a:pt x="108" y="68"/>
                  </a:cubicBezTo>
                  <a:lnTo>
                    <a:pt x="108" y="120"/>
                  </a:lnTo>
                  <a:close/>
                  <a:moveTo>
                    <a:pt x="120" y="56"/>
                  </a:moveTo>
                  <a:cubicBezTo>
                    <a:pt x="120" y="58"/>
                    <a:pt x="118" y="60"/>
                    <a:pt x="116" y="60"/>
                  </a:cubicBezTo>
                  <a:cubicBezTo>
                    <a:pt x="109" y="60"/>
                    <a:pt x="109" y="60"/>
                    <a:pt x="109" y="60"/>
                  </a:cubicBezTo>
                  <a:cubicBezTo>
                    <a:pt x="93" y="32"/>
                    <a:pt x="93" y="32"/>
                    <a:pt x="93" y="32"/>
                  </a:cubicBezTo>
                  <a:cubicBezTo>
                    <a:pt x="104" y="32"/>
                    <a:pt x="104" y="32"/>
                    <a:pt x="104" y="32"/>
                  </a:cubicBezTo>
                  <a:cubicBezTo>
                    <a:pt x="104" y="32"/>
                    <a:pt x="104" y="32"/>
                    <a:pt x="104" y="32"/>
                  </a:cubicBezTo>
                  <a:cubicBezTo>
                    <a:pt x="105" y="32"/>
                    <a:pt x="106" y="33"/>
                    <a:pt x="107" y="34"/>
                  </a:cubicBezTo>
                  <a:cubicBezTo>
                    <a:pt x="119" y="50"/>
                    <a:pt x="119" y="50"/>
                    <a:pt x="119" y="50"/>
                  </a:cubicBezTo>
                  <a:cubicBezTo>
                    <a:pt x="120" y="50"/>
                    <a:pt x="120" y="51"/>
                    <a:pt x="120" y="52"/>
                  </a:cubicBezTo>
                  <a:lnTo>
                    <a:pt x="120" y="56"/>
                  </a:lnTo>
                  <a:close/>
                </a:path>
              </a:pathLst>
            </a:custGeom>
            <a:solidFill>
              <a:sysClr val="window" lastClr="FFFFFF">
                <a:lumMod val="95000"/>
              </a:sysClr>
            </a:solidFill>
            <a:ln>
              <a:noFill/>
            </a:ln>
          </p:spPr>
          <p:txBody>
            <a:bodyPr lIns="68580" tIns="34290" rIns="68580" bIns="34290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id-ID" sz="1600" kern="0">
                <a:solidFill>
                  <a:srgbClr val="01C3E3"/>
                </a:solidFill>
                <a:latin typeface="+mn-lt"/>
                <a:ea typeface="+mn-ea"/>
              </a:endParaRPr>
            </a:p>
          </p:txBody>
        </p:sp>
        <p:sp>
          <p:nvSpPr>
            <p:cNvPr id="22542" name="矩形 277"/>
            <p:cNvSpPr>
              <a:spLocks noChangeArrowheads="1"/>
            </p:cNvSpPr>
            <p:nvPr/>
          </p:nvSpPr>
          <p:spPr bwMode="auto">
            <a:xfrm>
              <a:off x="4553965" y="5779872"/>
              <a:ext cx="2628232" cy="46166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algn="just" eaLnBrk="1" hangingPunct="1"/>
              <a:r>
                <a:rPr lang="zh-CN" altLang="en-US" sz="1200" dirty="0" smtClean="0">
                  <a:solidFill>
                    <a:srgbClr val="01C3E3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Open Sans Light"/>
                </a:rPr>
                <a:t>。</a:t>
              </a:r>
              <a:r>
                <a:rPr lang="zh-CN" altLang="en-US" sz="1200" dirty="0">
                  <a:solidFill>
                    <a:srgbClr val="01C3E3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Open Sans Light"/>
                </a:rPr>
                <a:t>更多关</a:t>
              </a:r>
              <a:r>
                <a:rPr lang="zh-CN" altLang="en-US" sz="1200" dirty="0" smtClean="0">
                  <a:solidFill>
                    <a:srgbClr val="01C3E3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Open Sans Light"/>
                </a:rPr>
                <a:t>于第一，</a:t>
              </a:r>
              <a:r>
                <a:rPr lang="zh-CN" altLang="en-US" sz="1200" dirty="0">
                  <a:solidFill>
                    <a:srgbClr val="01C3E3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Open Sans Light"/>
                </a:rPr>
                <a:t>请在百度搜索</a:t>
              </a:r>
              <a:r>
                <a:rPr lang="zh-CN" altLang="en-US" sz="1200" dirty="0" smtClean="0">
                  <a:solidFill>
                    <a:srgbClr val="01C3E3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Open Sans Light"/>
                </a:rPr>
                <a:t>：第一</a:t>
              </a:r>
              <a:r>
                <a:rPr lang="en-US" altLang="zh-CN" sz="1200" dirty="0" smtClean="0">
                  <a:solidFill>
                    <a:srgbClr val="01C3E3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Open Sans Light"/>
                </a:rPr>
                <a:t>PPT</a:t>
              </a:r>
              <a:endParaRPr lang="en-US" altLang="zh-CN" sz="1200" dirty="0">
                <a:solidFill>
                  <a:srgbClr val="01C3E3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Open Sans Light"/>
              </a:endParaRPr>
            </a:p>
          </p:txBody>
        </p: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A202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554" name="图片 11"/>
          <p:cNvPicPr>
            <a:picLocks noChangeAspect="1"/>
          </p:cNvPicPr>
          <p:nvPr/>
        </p:nvPicPr>
        <p:blipFill>
          <a:blip r:embed="rId3" cstate="screen">
            <a:clrChange>
              <a:clrFrom>
                <a:srgbClr val="1A2026"/>
              </a:clrFrom>
              <a:clrTo>
                <a:srgbClr val="1A2026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46301" t="67529" b="9962"/>
          <a:stretch>
            <a:fillRect/>
          </a:stretch>
        </p:blipFill>
        <p:spPr bwMode="auto">
          <a:xfrm>
            <a:off x="10210800" y="5346700"/>
            <a:ext cx="2279650" cy="1511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23555" name="组合 3"/>
          <p:cNvGrpSpPr>
            <a:grpSpLocks/>
          </p:cNvGrpSpPr>
          <p:nvPr/>
        </p:nvGrpSpPr>
        <p:grpSpPr bwMode="auto">
          <a:xfrm>
            <a:off x="1620838" y="260350"/>
            <a:ext cx="7613650" cy="0"/>
            <a:chOff x="4578283" y="2075543"/>
            <a:chExt cx="7613717" cy="0"/>
          </a:xfrm>
        </p:grpSpPr>
        <p:cxnSp>
          <p:nvCxnSpPr>
            <p:cNvPr id="42" name="直接连接符 41"/>
            <p:cNvCxnSpPr/>
            <p:nvPr/>
          </p:nvCxnSpPr>
          <p:spPr>
            <a:xfrm>
              <a:off x="4578283" y="2075543"/>
              <a:ext cx="6327831" cy="0"/>
            </a:xfrm>
            <a:prstGeom prst="line">
              <a:avLst/>
            </a:prstGeom>
            <a:ln w="28575">
              <a:solidFill>
                <a:srgbClr val="0095DB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4" name="直接连接符 43"/>
            <p:cNvCxnSpPr/>
            <p:nvPr/>
          </p:nvCxnSpPr>
          <p:spPr>
            <a:xfrm>
              <a:off x="9070948" y="2075543"/>
              <a:ext cx="3121052" cy="0"/>
            </a:xfrm>
            <a:prstGeom prst="line">
              <a:avLst/>
            </a:prstGeom>
            <a:ln w="28575">
              <a:solidFill>
                <a:srgbClr val="074693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3556" name="组合 2"/>
          <p:cNvGrpSpPr>
            <a:grpSpLocks/>
          </p:cNvGrpSpPr>
          <p:nvPr/>
        </p:nvGrpSpPr>
        <p:grpSpPr bwMode="auto">
          <a:xfrm>
            <a:off x="1917700" y="6638925"/>
            <a:ext cx="8099425" cy="4763"/>
            <a:chOff x="0" y="4592805"/>
            <a:chExt cx="8098971" cy="5049"/>
          </a:xfrm>
        </p:grpSpPr>
        <p:cxnSp>
          <p:nvCxnSpPr>
            <p:cNvPr id="47" name="直接连接符 46"/>
            <p:cNvCxnSpPr/>
            <p:nvPr/>
          </p:nvCxnSpPr>
          <p:spPr>
            <a:xfrm>
              <a:off x="0" y="4592805"/>
              <a:ext cx="8098971" cy="0"/>
            </a:xfrm>
            <a:prstGeom prst="line">
              <a:avLst/>
            </a:prstGeom>
            <a:ln w="28575">
              <a:solidFill>
                <a:srgbClr val="074693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6" name="直接连接符 45"/>
            <p:cNvCxnSpPr/>
            <p:nvPr/>
          </p:nvCxnSpPr>
          <p:spPr>
            <a:xfrm>
              <a:off x="0" y="4597854"/>
              <a:ext cx="3990751" cy="0"/>
            </a:xfrm>
            <a:prstGeom prst="line">
              <a:avLst/>
            </a:prstGeom>
            <a:ln w="28575">
              <a:solidFill>
                <a:srgbClr val="0095DB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3557" name="组合 25"/>
          <p:cNvGrpSpPr>
            <a:grpSpLocks/>
          </p:cNvGrpSpPr>
          <p:nvPr/>
        </p:nvGrpSpPr>
        <p:grpSpPr bwMode="auto">
          <a:xfrm>
            <a:off x="-131763" y="-187325"/>
            <a:ext cx="1754188" cy="1427163"/>
            <a:chOff x="-419101" y="-651218"/>
            <a:chExt cx="6413260" cy="5211985"/>
          </a:xfrm>
        </p:grpSpPr>
        <p:pic>
          <p:nvPicPr>
            <p:cNvPr id="23566" name="图片 26"/>
            <p:cNvPicPr>
              <a:picLocks noChangeAspect="1"/>
            </p:cNvPicPr>
            <p:nvPr/>
          </p:nvPicPr>
          <p:blipFill>
            <a:blip r:embed="rId3" cstate="screen">
              <a:clrChange>
                <a:clrFrom>
                  <a:srgbClr val="1A2026"/>
                </a:clrFrom>
                <a:clrTo>
                  <a:srgbClr val="1A2026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 t="-2" b="40222"/>
            <a:stretch>
              <a:fillRect/>
            </a:stretch>
          </p:blipFill>
          <p:spPr bwMode="auto">
            <a:xfrm>
              <a:off x="-419101" y="-651218"/>
              <a:ext cx="5512501" cy="521198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grpSp>
          <p:nvGrpSpPr>
            <p:cNvPr id="23567" name="组合 35"/>
            <p:cNvGrpSpPr>
              <a:grpSpLocks/>
            </p:cNvGrpSpPr>
            <p:nvPr/>
          </p:nvGrpSpPr>
          <p:grpSpPr bwMode="auto">
            <a:xfrm>
              <a:off x="4650563" y="-28418"/>
              <a:ext cx="1343596" cy="1008973"/>
              <a:chOff x="4650563" y="-28418"/>
              <a:chExt cx="1343596" cy="1008973"/>
            </a:xfrm>
          </p:grpSpPr>
          <p:sp>
            <p:nvSpPr>
              <p:cNvPr id="39" name="等腰三角形 2"/>
              <p:cNvSpPr/>
              <p:nvPr/>
            </p:nvSpPr>
            <p:spPr>
              <a:xfrm>
                <a:off x="4641862" y="-19288"/>
                <a:ext cx="1352297" cy="997181"/>
              </a:xfrm>
              <a:custGeom>
                <a:avLst/>
                <a:gdLst>
                  <a:gd name="connsiteX0" fmla="*/ 0 w 1193673"/>
                  <a:gd name="connsiteY0" fmla="*/ 898506 h 898506"/>
                  <a:gd name="connsiteX1" fmla="*/ 596837 w 1193673"/>
                  <a:gd name="connsiteY1" fmla="*/ 0 h 898506"/>
                  <a:gd name="connsiteX2" fmla="*/ 1193673 w 1193673"/>
                  <a:gd name="connsiteY2" fmla="*/ 898506 h 898506"/>
                  <a:gd name="connsiteX3" fmla="*/ 0 w 1193673"/>
                  <a:gd name="connsiteY3" fmla="*/ 898506 h 898506"/>
                  <a:gd name="connsiteX0" fmla="*/ 0 w 1193673"/>
                  <a:gd name="connsiteY0" fmla="*/ 1477626 h 1477626"/>
                  <a:gd name="connsiteX1" fmla="*/ 429197 w 1193673"/>
                  <a:gd name="connsiteY1" fmla="*/ 0 h 1477626"/>
                  <a:gd name="connsiteX2" fmla="*/ 1193673 w 1193673"/>
                  <a:gd name="connsiteY2" fmla="*/ 1477626 h 1477626"/>
                  <a:gd name="connsiteX3" fmla="*/ 0 w 1193673"/>
                  <a:gd name="connsiteY3" fmla="*/ 1477626 h 1477626"/>
                  <a:gd name="connsiteX0" fmla="*/ 43243 w 764476"/>
                  <a:gd name="connsiteY0" fmla="*/ 951846 h 1477626"/>
                  <a:gd name="connsiteX1" fmla="*/ 0 w 764476"/>
                  <a:gd name="connsiteY1" fmla="*/ 0 h 1477626"/>
                  <a:gd name="connsiteX2" fmla="*/ 764476 w 764476"/>
                  <a:gd name="connsiteY2" fmla="*/ 1477626 h 1477626"/>
                  <a:gd name="connsiteX3" fmla="*/ 43243 w 764476"/>
                  <a:gd name="connsiteY3" fmla="*/ 951846 h 1477626"/>
                  <a:gd name="connsiteX0" fmla="*/ 50863 w 764476"/>
                  <a:gd name="connsiteY0" fmla="*/ 997566 h 1477626"/>
                  <a:gd name="connsiteX1" fmla="*/ 0 w 764476"/>
                  <a:gd name="connsiteY1" fmla="*/ 0 h 1477626"/>
                  <a:gd name="connsiteX2" fmla="*/ 764476 w 764476"/>
                  <a:gd name="connsiteY2" fmla="*/ 1477626 h 1477626"/>
                  <a:gd name="connsiteX3" fmla="*/ 50863 w 764476"/>
                  <a:gd name="connsiteY3" fmla="*/ 997566 h 1477626"/>
                  <a:gd name="connsiteX0" fmla="*/ 50863 w 1313116"/>
                  <a:gd name="connsiteY0" fmla="*/ 997566 h 997566"/>
                  <a:gd name="connsiteX1" fmla="*/ 0 w 1313116"/>
                  <a:gd name="connsiteY1" fmla="*/ 0 h 997566"/>
                  <a:gd name="connsiteX2" fmla="*/ 1313116 w 1313116"/>
                  <a:gd name="connsiteY2" fmla="*/ 266046 h 997566"/>
                  <a:gd name="connsiteX3" fmla="*/ 50863 w 1313116"/>
                  <a:gd name="connsiteY3" fmla="*/ 997566 h 997566"/>
                  <a:gd name="connsiteX0" fmla="*/ 50863 w 1343596"/>
                  <a:gd name="connsiteY0" fmla="*/ 997566 h 997566"/>
                  <a:gd name="connsiteX1" fmla="*/ 0 w 1343596"/>
                  <a:gd name="connsiteY1" fmla="*/ 0 h 997566"/>
                  <a:gd name="connsiteX2" fmla="*/ 1343596 w 1343596"/>
                  <a:gd name="connsiteY2" fmla="*/ 266046 h 997566"/>
                  <a:gd name="connsiteX3" fmla="*/ 50863 w 1343596"/>
                  <a:gd name="connsiteY3" fmla="*/ 997566 h 99756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1343596" h="997566">
                    <a:moveTo>
                      <a:pt x="50863" y="997566"/>
                    </a:moveTo>
                    <a:lnTo>
                      <a:pt x="0" y="0"/>
                    </a:lnTo>
                    <a:lnTo>
                      <a:pt x="1343596" y="266046"/>
                    </a:lnTo>
                    <a:lnTo>
                      <a:pt x="50863" y="997566"/>
                    </a:lnTo>
                    <a:close/>
                  </a:path>
                </a:pathLst>
              </a:custGeom>
              <a:solidFill>
                <a:srgbClr val="04397B"/>
              </a:solidFill>
              <a:ln>
                <a:noFill/>
              </a:ln>
              <a:effectLst>
                <a:outerShdw blurRad="127000" dist="101600" dir="5400000" algn="t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en-US"/>
              </a:p>
            </p:txBody>
          </p:sp>
          <p:sp>
            <p:nvSpPr>
              <p:cNvPr id="40" name="等腰三角形 2"/>
              <p:cNvSpPr/>
              <p:nvPr/>
            </p:nvSpPr>
            <p:spPr>
              <a:xfrm>
                <a:off x="4682487" y="-30883"/>
                <a:ext cx="1305870" cy="266691"/>
              </a:xfrm>
              <a:custGeom>
                <a:avLst/>
                <a:gdLst>
                  <a:gd name="connsiteX0" fmla="*/ 0 w 1193673"/>
                  <a:gd name="connsiteY0" fmla="*/ 898506 h 898506"/>
                  <a:gd name="connsiteX1" fmla="*/ 596837 w 1193673"/>
                  <a:gd name="connsiteY1" fmla="*/ 0 h 898506"/>
                  <a:gd name="connsiteX2" fmla="*/ 1193673 w 1193673"/>
                  <a:gd name="connsiteY2" fmla="*/ 898506 h 898506"/>
                  <a:gd name="connsiteX3" fmla="*/ 0 w 1193673"/>
                  <a:gd name="connsiteY3" fmla="*/ 898506 h 898506"/>
                  <a:gd name="connsiteX0" fmla="*/ 0 w 1193673"/>
                  <a:gd name="connsiteY0" fmla="*/ 1477626 h 1477626"/>
                  <a:gd name="connsiteX1" fmla="*/ 429197 w 1193673"/>
                  <a:gd name="connsiteY1" fmla="*/ 0 h 1477626"/>
                  <a:gd name="connsiteX2" fmla="*/ 1193673 w 1193673"/>
                  <a:gd name="connsiteY2" fmla="*/ 1477626 h 1477626"/>
                  <a:gd name="connsiteX3" fmla="*/ 0 w 1193673"/>
                  <a:gd name="connsiteY3" fmla="*/ 1477626 h 1477626"/>
                  <a:gd name="connsiteX0" fmla="*/ 43243 w 764476"/>
                  <a:gd name="connsiteY0" fmla="*/ 951846 h 1477626"/>
                  <a:gd name="connsiteX1" fmla="*/ 0 w 764476"/>
                  <a:gd name="connsiteY1" fmla="*/ 0 h 1477626"/>
                  <a:gd name="connsiteX2" fmla="*/ 764476 w 764476"/>
                  <a:gd name="connsiteY2" fmla="*/ 1477626 h 1477626"/>
                  <a:gd name="connsiteX3" fmla="*/ 43243 w 764476"/>
                  <a:gd name="connsiteY3" fmla="*/ 951846 h 1477626"/>
                  <a:gd name="connsiteX0" fmla="*/ 50863 w 764476"/>
                  <a:gd name="connsiteY0" fmla="*/ 997566 h 1477626"/>
                  <a:gd name="connsiteX1" fmla="*/ 0 w 764476"/>
                  <a:gd name="connsiteY1" fmla="*/ 0 h 1477626"/>
                  <a:gd name="connsiteX2" fmla="*/ 764476 w 764476"/>
                  <a:gd name="connsiteY2" fmla="*/ 1477626 h 1477626"/>
                  <a:gd name="connsiteX3" fmla="*/ 50863 w 764476"/>
                  <a:gd name="connsiteY3" fmla="*/ 997566 h 1477626"/>
                  <a:gd name="connsiteX0" fmla="*/ 50863 w 1313116"/>
                  <a:gd name="connsiteY0" fmla="*/ 997566 h 997566"/>
                  <a:gd name="connsiteX1" fmla="*/ 0 w 1313116"/>
                  <a:gd name="connsiteY1" fmla="*/ 0 h 997566"/>
                  <a:gd name="connsiteX2" fmla="*/ 1313116 w 1313116"/>
                  <a:gd name="connsiteY2" fmla="*/ 266046 h 997566"/>
                  <a:gd name="connsiteX3" fmla="*/ 50863 w 1313116"/>
                  <a:gd name="connsiteY3" fmla="*/ 997566 h 997566"/>
                  <a:gd name="connsiteX0" fmla="*/ 50863 w 1343596"/>
                  <a:gd name="connsiteY0" fmla="*/ 997566 h 997566"/>
                  <a:gd name="connsiteX1" fmla="*/ 0 w 1343596"/>
                  <a:gd name="connsiteY1" fmla="*/ 0 h 997566"/>
                  <a:gd name="connsiteX2" fmla="*/ 1343596 w 1343596"/>
                  <a:gd name="connsiteY2" fmla="*/ 266046 h 997566"/>
                  <a:gd name="connsiteX3" fmla="*/ 50863 w 1343596"/>
                  <a:gd name="connsiteY3" fmla="*/ 997566 h 997566"/>
                  <a:gd name="connsiteX0" fmla="*/ 355663 w 1648396"/>
                  <a:gd name="connsiteY0" fmla="*/ 974706 h 974706"/>
                  <a:gd name="connsiteX1" fmla="*/ 0 w 1648396"/>
                  <a:gd name="connsiteY1" fmla="*/ 0 h 974706"/>
                  <a:gd name="connsiteX2" fmla="*/ 1648396 w 1648396"/>
                  <a:gd name="connsiteY2" fmla="*/ 243186 h 974706"/>
                  <a:gd name="connsiteX3" fmla="*/ 355663 w 1648396"/>
                  <a:gd name="connsiteY3" fmla="*/ 974706 h 974706"/>
                  <a:gd name="connsiteX0" fmla="*/ 279463 w 1572196"/>
                  <a:gd name="connsiteY0" fmla="*/ 921366 h 921366"/>
                  <a:gd name="connsiteX1" fmla="*/ 0 w 1572196"/>
                  <a:gd name="connsiteY1" fmla="*/ 0 h 921366"/>
                  <a:gd name="connsiteX2" fmla="*/ 1572196 w 1572196"/>
                  <a:gd name="connsiteY2" fmla="*/ 189846 h 921366"/>
                  <a:gd name="connsiteX3" fmla="*/ 279463 w 1572196"/>
                  <a:gd name="connsiteY3" fmla="*/ 921366 h 921366"/>
                  <a:gd name="connsiteX0" fmla="*/ 279463 w 673036"/>
                  <a:gd name="connsiteY0" fmla="*/ 929640 h 929640"/>
                  <a:gd name="connsiteX1" fmla="*/ 0 w 673036"/>
                  <a:gd name="connsiteY1" fmla="*/ 8274 h 929640"/>
                  <a:gd name="connsiteX2" fmla="*/ 673036 w 673036"/>
                  <a:gd name="connsiteY2" fmla="*/ 0 h 929640"/>
                  <a:gd name="connsiteX3" fmla="*/ 279463 w 673036"/>
                  <a:gd name="connsiteY3" fmla="*/ 929640 h 929640"/>
                  <a:gd name="connsiteX0" fmla="*/ 1292923 w 1292923"/>
                  <a:gd name="connsiteY0" fmla="*/ 266700 h 266700"/>
                  <a:gd name="connsiteX1" fmla="*/ 0 w 1292923"/>
                  <a:gd name="connsiteY1" fmla="*/ 8274 h 266700"/>
                  <a:gd name="connsiteX2" fmla="*/ 673036 w 1292923"/>
                  <a:gd name="connsiteY2" fmla="*/ 0 h 266700"/>
                  <a:gd name="connsiteX3" fmla="*/ 1292923 w 1292923"/>
                  <a:gd name="connsiteY3" fmla="*/ 266700 h 266700"/>
                  <a:gd name="connsiteX0" fmla="*/ 1300543 w 1300543"/>
                  <a:gd name="connsiteY0" fmla="*/ 266700 h 266700"/>
                  <a:gd name="connsiteX1" fmla="*/ 0 w 1300543"/>
                  <a:gd name="connsiteY1" fmla="*/ 23514 h 266700"/>
                  <a:gd name="connsiteX2" fmla="*/ 680656 w 1300543"/>
                  <a:gd name="connsiteY2" fmla="*/ 0 h 266700"/>
                  <a:gd name="connsiteX3" fmla="*/ 1300543 w 1300543"/>
                  <a:gd name="connsiteY3" fmla="*/ 266700 h 2667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1300543" h="266700">
                    <a:moveTo>
                      <a:pt x="1300543" y="266700"/>
                    </a:moveTo>
                    <a:lnTo>
                      <a:pt x="0" y="23514"/>
                    </a:lnTo>
                    <a:lnTo>
                      <a:pt x="680656" y="0"/>
                    </a:lnTo>
                    <a:lnTo>
                      <a:pt x="1300543" y="266700"/>
                    </a:lnTo>
                    <a:close/>
                  </a:path>
                </a:pathLst>
              </a:custGeom>
              <a:solidFill>
                <a:srgbClr val="01B1E2"/>
              </a:solidFill>
              <a:ln>
                <a:noFill/>
              </a:ln>
              <a:effectLst>
                <a:outerShdw blurRad="50800" dist="101600" algn="l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en-US"/>
              </a:p>
            </p:txBody>
          </p:sp>
        </p:grpSp>
      </p:grpSp>
      <p:pic>
        <p:nvPicPr>
          <p:cNvPr id="23559" name="图片 32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874713" y="1885950"/>
            <a:ext cx="4651375" cy="34655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cxnSp>
        <p:nvCxnSpPr>
          <p:cNvPr id="34" name="直接连接符 33"/>
          <p:cNvCxnSpPr/>
          <p:nvPr/>
        </p:nvCxnSpPr>
        <p:spPr>
          <a:xfrm>
            <a:off x="5983288" y="1846263"/>
            <a:ext cx="0" cy="3613150"/>
          </a:xfrm>
          <a:prstGeom prst="line">
            <a:avLst/>
          </a:prstGeom>
          <a:ln>
            <a:solidFill>
              <a:srgbClr val="0095DB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3561" name="矩形 34"/>
          <p:cNvSpPr>
            <a:spLocks noChangeArrowheads="1"/>
          </p:cNvSpPr>
          <p:nvPr/>
        </p:nvSpPr>
        <p:spPr bwMode="auto">
          <a:xfrm>
            <a:off x="6243638" y="2058988"/>
            <a:ext cx="2389187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just" eaLnBrk="1" hangingPunct="1"/>
            <a:r>
              <a:rPr lang="zh-CN" altLang="en-US" sz="2000" b="1">
                <a:solidFill>
                  <a:srgbClr val="01C3E3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单击此处添加标题</a:t>
            </a:r>
            <a:endParaRPr lang="en-US" altLang="zh-CN" sz="2000" b="1">
              <a:solidFill>
                <a:srgbClr val="01C3E3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3562" name="矩形 36"/>
          <p:cNvSpPr>
            <a:spLocks noChangeArrowheads="1"/>
          </p:cNvSpPr>
          <p:nvPr/>
        </p:nvSpPr>
        <p:spPr bwMode="auto">
          <a:xfrm>
            <a:off x="6243638" y="3321050"/>
            <a:ext cx="3913187" cy="170816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just" eaLnBrk="1" hangingPunct="1">
              <a:lnSpc>
                <a:spcPct val="150000"/>
              </a:lnSpc>
            </a:pPr>
            <a:r>
              <a:rPr lang="zh-CN" altLang="en-US" sz="1400" dirty="0" smtClean="0">
                <a:solidFill>
                  <a:srgbClr val="01C3E3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Open Sans Light"/>
              </a:rPr>
              <a:t>。</a:t>
            </a:r>
            <a:r>
              <a:rPr lang="zh-CN" altLang="en-US" sz="1400" dirty="0">
                <a:solidFill>
                  <a:srgbClr val="01C3E3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Open Sans Light"/>
              </a:rPr>
              <a:t>我们拥有全国领先的</a:t>
            </a:r>
            <a:r>
              <a:rPr lang="en-US" altLang="zh-CN" sz="1400" dirty="0">
                <a:solidFill>
                  <a:srgbClr val="01C3E3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Open Sans Light"/>
              </a:rPr>
              <a:t>PPT</a:t>
            </a:r>
            <a:r>
              <a:rPr lang="zh-CN" altLang="en-US" sz="1400" dirty="0">
                <a:solidFill>
                  <a:srgbClr val="01C3E3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Open Sans Light"/>
              </a:rPr>
              <a:t>设计团队，并在商务展示领域为您提供领先行业的呈现方式与创意构成。因为专业、愈逐极致，我们力求为客户提供兼顾商业价值体现与视觉艺术并重的作品。更多关</a:t>
            </a:r>
            <a:r>
              <a:rPr lang="zh-CN" altLang="en-US" sz="1400" dirty="0" smtClean="0">
                <a:solidFill>
                  <a:srgbClr val="01C3E3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Open Sans Light"/>
              </a:rPr>
              <a:t>于第一，</a:t>
            </a:r>
            <a:r>
              <a:rPr lang="zh-CN" altLang="en-US" sz="1400" dirty="0">
                <a:solidFill>
                  <a:srgbClr val="01C3E3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Open Sans Light"/>
              </a:rPr>
              <a:t>请在百度搜索</a:t>
            </a:r>
            <a:r>
              <a:rPr lang="zh-CN" altLang="en-US" sz="1400" dirty="0" smtClean="0">
                <a:solidFill>
                  <a:srgbClr val="01C3E3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Open Sans Light"/>
              </a:rPr>
              <a:t>：第一</a:t>
            </a:r>
            <a:r>
              <a:rPr lang="en-US" altLang="zh-CN" sz="1400" dirty="0" smtClean="0">
                <a:solidFill>
                  <a:srgbClr val="01C3E3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Open Sans Light"/>
              </a:rPr>
              <a:t>PPT</a:t>
            </a:r>
            <a:endParaRPr lang="en-US" altLang="zh-CN" sz="1400" dirty="0">
              <a:solidFill>
                <a:srgbClr val="01C3E3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Open Sans Light"/>
            </a:endParaRPr>
          </a:p>
        </p:txBody>
      </p:sp>
      <p:sp>
        <p:nvSpPr>
          <p:cNvPr id="23563" name="矩形 37"/>
          <p:cNvSpPr>
            <a:spLocks noChangeArrowheads="1"/>
          </p:cNvSpPr>
          <p:nvPr/>
        </p:nvSpPr>
        <p:spPr bwMode="auto">
          <a:xfrm>
            <a:off x="6243638" y="2659063"/>
            <a:ext cx="5294312" cy="2778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just" eaLnBrk="1" hangingPunct="1"/>
            <a:r>
              <a:rPr lang="zh-CN" altLang="en-US" sz="1200" dirty="0" smtClean="0">
                <a:solidFill>
                  <a:srgbClr val="01C3E3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Open Sans Light"/>
              </a:rPr>
              <a:t>。</a:t>
            </a:r>
            <a:r>
              <a:rPr lang="zh-CN" altLang="en-US" sz="1200" dirty="0">
                <a:solidFill>
                  <a:srgbClr val="01C3E3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Open Sans Light"/>
              </a:rPr>
              <a:t>更多关</a:t>
            </a:r>
            <a:r>
              <a:rPr lang="zh-CN" altLang="en-US" sz="1200" dirty="0" smtClean="0">
                <a:solidFill>
                  <a:srgbClr val="01C3E3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Open Sans Light"/>
              </a:rPr>
              <a:t>于第一，</a:t>
            </a:r>
            <a:r>
              <a:rPr lang="zh-CN" altLang="en-US" sz="1200" dirty="0">
                <a:solidFill>
                  <a:srgbClr val="01C3E3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Open Sans Light"/>
              </a:rPr>
              <a:t>请在百度搜索</a:t>
            </a:r>
            <a:r>
              <a:rPr lang="zh-CN" altLang="en-US" sz="1200" dirty="0" smtClean="0">
                <a:solidFill>
                  <a:srgbClr val="01C3E3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Open Sans Light"/>
              </a:rPr>
              <a:t>：第一</a:t>
            </a:r>
            <a:r>
              <a:rPr lang="en-US" altLang="zh-CN" sz="1200" dirty="0" smtClean="0">
                <a:solidFill>
                  <a:srgbClr val="01C3E3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Open Sans Light"/>
              </a:rPr>
              <a:t>PPT</a:t>
            </a:r>
            <a:endParaRPr lang="en-US" altLang="zh-CN" sz="1200" dirty="0">
              <a:solidFill>
                <a:srgbClr val="01C3E3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Open Sans Light"/>
            </a:endParaRPr>
          </a:p>
        </p:txBody>
      </p:sp>
      <p:cxnSp>
        <p:nvCxnSpPr>
          <p:cNvPr id="41" name="直接连接符 40"/>
          <p:cNvCxnSpPr/>
          <p:nvPr/>
        </p:nvCxnSpPr>
        <p:spPr>
          <a:xfrm>
            <a:off x="6243638" y="3106738"/>
            <a:ext cx="4984750" cy="0"/>
          </a:xfrm>
          <a:prstGeom prst="line">
            <a:avLst/>
          </a:prstGeom>
          <a:ln>
            <a:solidFill>
              <a:srgbClr val="0095DB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椭圆 1"/>
          <p:cNvSpPr/>
          <p:nvPr/>
        </p:nvSpPr>
        <p:spPr>
          <a:xfrm>
            <a:off x="5768975" y="2881313"/>
            <a:ext cx="377825" cy="377825"/>
          </a:xfrm>
          <a:prstGeom prst="ellipse">
            <a:avLst/>
          </a:prstGeom>
          <a:solidFill>
            <a:srgbClr val="0095DB"/>
          </a:solidFill>
          <a:ln>
            <a:solidFill>
              <a:srgbClr val="0095D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A202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578" name="图片 11"/>
          <p:cNvPicPr>
            <a:picLocks noChangeAspect="1"/>
          </p:cNvPicPr>
          <p:nvPr/>
        </p:nvPicPr>
        <p:blipFill>
          <a:blip r:embed="rId3" cstate="screen">
            <a:clrChange>
              <a:clrFrom>
                <a:srgbClr val="1A2026"/>
              </a:clrFrom>
              <a:clrTo>
                <a:srgbClr val="1A2026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46301" t="67529" b="9962"/>
          <a:stretch>
            <a:fillRect/>
          </a:stretch>
        </p:blipFill>
        <p:spPr bwMode="auto">
          <a:xfrm>
            <a:off x="10210800" y="5346700"/>
            <a:ext cx="2279650" cy="1511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24579" name="组合 3"/>
          <p:cNvGrpSpPr>
            <a:grpSpLocks/>
          </p:cNvGrpSpPr>
          <p:nvPr/>
        </p:nvGrpSpPr>
        <p:grpSpPr bwMode="auto">
          <a:xfrm>
            <a:off x="1620838" y="260350"/>
            <a:ext cx="7613650" cy="0"/>
            <a:chOff x="4578283" y="2075543"/>
            <a:chExt cx="7613717" cy="0"/>
          </a:xfrm>
        </p:grpSpPr>
        <p:cxnSp>
          <p:nvCxnSpPr>
            <p:cNvPr id="42" name="直接连接符 41"/>
            <p:cNvCxnSpPr/>
            <p:nvPr/>
          </p:nvCxnSpPr>
          <p:spPr>
            <a:xfrm>
              <a:off x="4578283" y="2075543"/>
              <a:ext cx="6327831" cy="0"/>
            </a:xfrm>
            <a:prstGeom prst="line">
              <a:avLst/>
            </a:prstGeom>
            <a:ln w="28575">
              <a:solidFill>
                <a:srgbClr val="0095DB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4" name="直接连接符 43"/>
            <p:cNvCxnSpPr/>
            <p:nvPr/>
          </p:nvCxnSpPr>
          <p:spPr>
            <a:xfrm>
              <a:off x="9070948" y="2075543"/>
              <a:ext cx="3121052" cy="0"/>
            </a:xfrm>
            <a:prstGeom prst="line">
              <a:avLst/>
            </a:prstGeom>
            <a:ln w="28575">
              <a:solidFill>
                <a:srgbClr val="074693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4580" name="组合 2"/>
          <p:cNvGrpSpPr>
            <a:grpSpLocks/>
          </p:cNvGrpSpPr>
          <p:nvPr/>
        </p:nvGrpSpPr>
        <p:grpSpPr bwMode="auto">
          <a:xfrm>
            <a:off x="1917700" y="6638925"/>
            <a:ext cx="8099425" cy="4763"/>
            <a:chOff x="0" y="4592805"/>
            <a:chExt cx="8098971" cy="5049"/>
          </a:xfrm>
        </p:grpSpPr>
        <p:cxnSp>
          <p:nvCxnSpPr>
            <p:cNvPr id="47" name="直接连接符 46"/>
            <p:cNvCxnSpPr/>
            <p:nvPr/>
          </p:nvCxnSpPr>
          <p:spPr>
            <a:xfrm>
              <a:off x="0" y="4592805"/>
              <a:ext cx="8098971" cy="0"/>
            </a:xfrm>
            <a:prstGeom prst="line">
              <a:avLst/>
            </a:prstGeom>
            <a:ln w="28575">
              <a:solidFill>
                <a:srgbClr val="074693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6" name="直接连接符 45"/>
            <p:cNvCxnSpPr/>
            <p:nvPr/>
          </p:nvCxnSpPr>
          <p:spPr>
            <a:xfrm>
              <a:off x="0" y="4597854"/>
              <a:ext cx="3990751" cy="0"/>
            </a:xfrm>
            <a:prstGeom prst="line">
              <a:avLst/>
            </a:prstGeom>
            <a:ln w="28575">
              <a:solidFill>
                <a:srgbClr val="0095DB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4581" name="组合 25"/>
          <p:cNvGrpSpPr>
            <a:grpSpLocks/>
          </p:cNvGrpSpPr>
          <p:nvPr/>
        </p:nvGrpSpPr>
        <p:grpSpPr bwMode="auto">
          <a:xfrm>
            <a:off x="-131763" y="-187325"/>
            <a:ext cx="1754188" cy="1427163"/>
            <a:chOff x="-419101" y="-651218"/>
            <a:chExt cx="6413260" cy="5211985"/>
          </a:xfrm>
        </p:grpSpPr>
        <p:pic>
          <p:nvPicPr>
            <p:cNvPr id="24623" name="图片 26"/>
            <p:cNvPicPr>
              <a:picLocks noChangeAspect="1"/>
            </p:cNvPicPr>
            <p:nvPr/>
          </p:nvPicPr>
          <p:blipFill>
            <a:blip r:embed="rId3" cstate="screen">
              <a:clrChange>
                <a:clrFrom>
                  <a:srgbClr val="1A2026"/>
                </a:clrFrom>
                <a:clrTo>
                  <a:srgbClr val="1A2026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 t="-2" b="40222"/>
            <a:stretch>
              <a:fillRect/>
            </a:stretch>
          </p:blipFill>
          <p:spPr bwMode="auto">
            <a:xfrm>
              <a:off x="-419101" y="-651218"/>
              <a:ext cx="5512501" cy="521198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grpSp>
          <p:nvGrpSpPr>
            <p:cNvPr id="24624" name="组合 35"/>
            <p:cNvGrpSpPr>
              <a:grpSpLocks/>
            </p:cNvGrpSpPr>
            <p:nvPr/>
          </p:nvGrpSpPr>
          <p:grpSpPr bwMode="auto">
            <a:xfrm>
              <a:off x="4650563" y="-28418"/>
              <a:ext cx="1343596" cy="1008973"/>
              <a:chOff x="4650563" y="-28418"/>
              <a:chExt cx="1343596" cy="1008973"/>
            </a:xfrm>
          </p:grpSpPr>
          <p:sp>
            <p:nvSpPr>
              <p:cNvPr id="39" name="等腰三角形 2"/>
              <p:cNvSpPr/>
              <p:nvPr/>
            </p:nvSpPr>
            <p:spPr>
              <a:xfrm>
                <a:off x="4641862" y="-19288"/>
                <a:ext cx="1352297" cy="997181"/>
              </a:xfrm>
              <a:custGeom>
                <a:avLst/>
                <a:gdLst>
                  <a:gd name="connsiteX0" fmla="*/ 0 w 1193673"/>
                  <a:gd name="connsiteY0" fmla="*/ 898506 h 898506"/>
                  <a:gd name="connsiteX1" fmla="*/ 596837 w 1193673"/>
                  <a:gd name="connsiteY1" fmla="*/ 0 h 898506"/>
                  <a:gd name="connsiteX2" fmla="*/ 1193673 w 1193673"/>
                  <a:gd name="connsiteY2" fmla="*/ 898506 h 898506"/>
                  <a:gd name="connsiteX3" fmla="*/ 0 w 1193673"/>
                  <a:gd name="connsiteY3" fmla="*/ 898506 h 898506"/>
                  <a:gd name="connsiteX0" fmla="*/ 0 w 1193673"/>
                  <a:gd name="connsiteY0" fmla="*/ 1477626 h 1477626"/>
                  <a:gd name="connsiteX1" fmla="*/ 429197 w 1193673"/>
                  <a:gd name="connsiteY1" fmla="*/ 0 h 1477626"/>
                  <a:gd name="connsiteX2" fmla="*/ 1193673 w 1193673"/>
                  <a:gd name="connsiteY2" fmla="*/ 1477626 h 1477626"/>
                  <a:gd name="connsiteX3" fmla="*/ 0 w 1193673"/>
                  <a:gd name="connsiteY3" fmla="*/ 1477626 h 1477626"/>
                  <a:gd name="connsiteX0" fmla="*/ 43243 w 764476"/>
                  <a:gd name="connsiteY0" fmla="*/ 951846 h 1477626"/>
                  <a:gd name="connsiteX1" fmla="*/ 0 w 764476"/>
                  <a:gd name="connsiteY1" fmla="*/ 0 h 1477626"/>
                  <a:gd name="connsiteX2" fmla="*/ 764476 w 764476"/>
                  <a:gd name="connsiteY2" fmla="*/ 1477626 h 1477626"/>
                  <a:gd name="connsiteX3" fmla="*/ 43243 w 764476"/>
                  <a:gd name="connsiteY3" fmla="*/ 951846 h 1477626"/>
                  <a:gd name="connsiteX0" fmla="*/ 50863 w 764476"/>
                  <a:gd name="connsiteY0" fmla="*/ 997566 h 1477626"/>
                  <a:gd name="connsiteX1" fmla="*/ 0 w 764476"/>
                  <a:gd name="connsiteY1" fmla="*/ 0 h 1477626"/>
                  <a:gd name="connsiteX2" fmla="*/ 764476 w 764476"/>
                  <a:gd name="connsiteY2" fmla="*/ 1477626 h 1477626"/>
                  <a:gd name="connsiteX3" fmla="*/ 50863 w 764476"/>
                  <a:gd name="connsiteY3" fmla="*/ 997566 h 1477626"/>
                  <a:gd name="connsiteX0" fmla="*/ 50863 w 1313116"/>
                  <a:gd name="connsiteY0" fmla="*/ 997566 h 997566"/>
                  <a:gd name="connsiteX1" fmla="*/ 0 w 1313116"/>
                  <a:gd name="connsiteY1" fmla="*/ 0 h 997566"/>
                  <a:gd name="connsiteX2" fmla="*/ 1313116 w 1313116"/>
                  <a:gd name="connsiteY2" fmla="*/ 266046 h 997566"/>
                  <a:gd name="connsiteX3" fmla="*/ 50863 w 1313116"/>
                  <a:gd name="connsiteY3" fmla="*/ 997566 h 997566"/>
                  <a:gd name="connsiteX0" fmla="*/ 50863 w 1343596"/>
                  <a:gd name="connsiteY0" fmla="*/ 997566 h 997566"/>
                  <a:gd name="connsiteX1" fmla="*/ 0 w 1343596"/>
                  <a:gd name="connsiteY1" fmla="*/ 0 h 997566"/>
                  <a:gd name="connsiteX2" fmla="*/ 1343596 w 1343596"/>
                  <a:gd name="connsiteY2" fmla="*/ 266046 h 997566"/>
                  <a:gd name="connsiteX3" fmla="*/ 50863 w 1343596"/>
                  <a:gd name="connsiteY3" fmla="*/ 997566 h 99756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1343596" h="997566">
                    <a:moveTo>
                      <a:pt x="50863" y="997566"/>
                    </a:moveTo>
                    <a:lnTo>
                      <a:pt x="0" y="0"/>
                    </a:lnTo>
                    <a:lnTo>
                      <a:pt x="1343596" y="266046"/>
                    </a:lnTo>
                    <a:lnTo>
                      <a:pt x="50863" y="997566"/>
                    </a:lnTo>
                    <a:close/>
                  </a:path>
                </a:pathLst>
              </a:custGeom>
              <a:solidFill>
                <a:srgbClr val="04397B"/>
              </a:solidFill>
              <a:ln>
                <a:noFill/>
              </a:ln>
              <a:effectLst>
                <a:outerShdw blurRad="127000" dist="101600" dir="5400000" algn="t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en-US"/>
              </a:p>
            </p:txBody>
          </p:sp>
          <p:sp>
            <p:nvSpPr>
              <p:cNvPr id="40" name="等腰三角形 2"/>
              <p:cNvSpPr/>
              <p:nvPr/>
            </p:nvSpPr>
            <p:spPr>
              <a:xfrm>
                <a:off x="4682487" y="-30883"/>
                <a:ext cx="1305870" cy="266691"/>
              </a:xfrm>
              <a:custGeom>
                <a:avLst/>
                <a:gdLst>
                  <a:gd name="connsiteX0" fmla="*/ 0 w 1193673"/>
                  <a:gd name="connsiteY0" fmla="*/ 898506 h 898506"/>
                  <a:gd name="connsiteX1" fmla="*/ 596837 w 1193673"/>
                  <a:gd name="connsiteY1" fmla="*/ 0 h 898506"/>
                  <a:gd name="connsiteX2" fmla="*/ 1193673 w 1193673"/>
                  <a:gd name="connsiteY2" fmla="*/ 898506 h 898506"/>
                  <a:gd name="connsiteX3" fmla="*/ 0 w 1193673"/>
                  <a:gd name="connsiteY3" fmla="*/ 898506 h 898506"/>
                  <a:gd name="connsiteX0" fmla="*/ 0 w 1193673"/>
                  <a:gd name="connsiteY0" fmla="*/ 1477626 h 1477626"/>
                  <a:gd name="connsiteX1" fmla="*/ 429197 w 1193673"/>
                  <a:gd name="connsiteY1" fmla="*/ 0 h 1477626"/>
                  <a:gd name="connsiteX2" fmla="*/ 1193673 w 1193673"/>
                  <a:gd name="connsiteY2" fmla="*/ 1477626 h 1477626"/>
                  <a:gd name="connsiteX3" fmla="*/ 0 w 1193673"/>
                  <a:gd name="connsiteY3" fmla="*/ 1477626 h 1477626"/>
                  <a:gd name="connsiteX0" fmla="*/ 43243 w 764476"/>
                  <a:gd name="connsiteY0" fmla="*/ 951846 h 1477626"/>
                  <a:gd name="connsiteX1" fmla="*/ 0 w 764476"/>
                  <a:gd name="connsiteY1" fmla="*/ 0 h 1477626"/>
                  <a:gd name="connsiteX2" fmla="*/ 764476 w 764476"/>
                  <a:gd name="connsiteY2" fmla="*/ 1477626 h 1477626"/>
                  <a:gd name="connsiteX3" fmla="*/ 43243 w 764476"/>
                  <a:gd name="connsiteY3" fmla="*/ 951846 h 1477626"/>
                  <a:gd name="connsiteX0" fmla="*/ 50863 w 764476"/>
                  <a:gd name="connsiteY0" fmla="*/ 997566 h 1477626"/>
                  <a:gd name="connsiteX1" fmla="*/ 0 w 764476"/>
                  <a:gd name="connsiteY1" fmla="*/ 0 h 1477626"/>
                  <a:gd name="connsiteX2" fmla="*/ 764476 w 764476"/>
                  <a:gd name="connsiteY2" fmla="*/ 1477626 h 1477626"/>
                  <a:gd name="connsiteX3" fmla="*/ 50863 w 764476"/>
                  <a:gd name="connsiteY3" fmla="*/ 997566 h 1477626"/>
                  <a:gd name="connsiteX0" fmla="*/ 50863 w 1313116"/>
                  <a:gd name="connsiteY0" fmla="*/ 997566 h 997566"/>
                  <a:gd name="connsiteX1" fmla="*/ 0 w 1313116"/>
                  <a:gd name="connsiteY1" fmla="*/ 0 h 997566"/>
                  <a:gd name="connsiteX2" fmla="*/ 1313116 w 1313116"/>
                  <a:gd name="connsiteY2" fmla="*/ 266046 h 997566"/>
                  <a:gd name="connsiteX3" fmla="*/ 50863 w 1313116"/>
                  <a:gd name="connsiteY3" fmla="*/ 997566 h 997566"/>
                  <a:gd name="connsiteX0" fmla="*/ 50863 w 1343596"/>
                  <a:gd name="connsiteY0" fmla="*/ 997566 h 997566"/>
                  <a:gd name="connsiteX1" fmla="*/ 0 w 1343596"/>
                  <a:gd name="connsiteY1" fmla="*/ 0 h 997566"/>
                  <a:gd name="connsiteX2" fmla="*/ 1343596 w 1343596"/>
                  <a:gd name="connsiteY2" fmla="*/ 266046 h 997566"/>
                  <a:gd name="connsiteX3" fmla="*/ 50863 w 1343596"/>
                  <a:gd name="connsiteY3" fmla="*/ 997566 h 997566"/>
                  <a:gd name="connsiteX0" fmla="*/ 355663 w 1648396"/>
                  <a:gd name="connsiteY0" fmla="*/ 974706 h 974706"/>
                  <a:gd name="connsiteX1" fmla="*/ 0 w 1648396"/>
                  <a:gd name="connsiteY1" fmla="*/ 0 h 974706"/>
                  <a:gd name="connsiteX2" fmla="*/ 1648396 w 1648396"/>
                  <a:gd name="connsiteY2" fmla="*/ 243186 h 974706"/>
                  <a:gd name="connsiteX3" fmla="*/ 355663 w 1648396"/>
                  <a:gd name="connsiteY3" fmla="*/ 974706 h 974706"/>
                  <a:gd name="connsiteX0" fmla="*/ 279463 w 1572196"/>
                  <a:gd name="connsiteY0" fmla="*/ 921366 h 921366"/>
                  <a:gd name="connsiteX1" fmla="*/ 0 w 1572196"/>
                  <a:gd name="connsiteY1" fmla="*/ 0 h 921366"/>
                  <a:gd name="connsiteX2" fmla="*/ 1572196 w 1572196"/>
                  <a:gd name="connsiteY2" fmla="*/ 189846 h 921366"/>
                  <a:gd name="connsiteX3" fmla="*/ 279463 w 1572196"/>
                  <a:gd name="connsiteY3" fmla="*/ 921366 h 921366"/>
                  <a:gd name="connsiteX0" fmla="*/ 279463 w 673036"/>
                  <a:gd name="connsiteY0" fmla="*/ 929640 h 929640"/>
                  <a:gd name="connsiteX1" fmla="*/ 0 w 673036"/>
                  <a:gd name="connsiteY1" fmla="*/ 8274 h 929640"/>
                  <a:gd name="connsiteX2" fmla="*/ 673036 w 673036"/>
                  <a:gd name="connsiteY2" fmla="*/ 0 h 929640"/>
                  <a:gd name="connsiteX3" fmla="*/ 279463 w 673036"/>
                  <a:gd name="connsiteY3" fmla="*/ 929640 h 929640"/>
                  <a:gd name="connsiteX0" fmla="*/ 1292923 w 1292923"/>
                  <a:gd name="connsiteY0" fmla="*/ 266700 h 266700"/>
                  <a:gd name="connsiteX1" fmla="*/ 0 w 1292923"/>
                  <a:gd name="connsiteY1" fmla="*/ 8274 h 266700"/>
                  <a:gd name="connsiteX2" fmla="*/ 673036 w 1292923"/>
                  <a:gd name="connsiteY2" fmla="*/ 0 h 266700"/>
                  <a:gd name="connsiteX3" fmla="*/ 1292923 w 1292923"/>
                  <a:gd name="connsiteY3" fmla="*/ 266700 h 266700"/>
                  <a:gd name="connsiteX0" fmla="*/ 1300543 w 1300543"/>
                  <a:gd name="connsiteY0" fmla="*/ 266700 h 266700"/>
                  <a:gd name="connsiteX1" fmla="*/ 0 w 1300543"/>
                  <a:gd name="connsiteY1" fmla="*/ 23514 h 266700"/>
                  <a:gd name="connsiteX2" fmla="*/ 680656 w 1300543"/>
                  <a:gd name="connsiteY2" fmla="*/ 0 h 266700"/>
                  <a:gd name="connsiteX3" fmla="*/ 1300543 w 1300543"/>
                  <a:gd name="connsiteY3" fmla="*/ 266700 h 2667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1300543" h="266700">
                    <a:moveTo>
                      <a:pt x="1300543" y="266700"/>
                    </a:moveTo>
                    <a:lnTo>
                      <a:pt x="0" y="23514"/>
                    </a:lnTo>
                    <a:lnTo>
                      <a:pt x="680656" y="0"/>
                    </a:lnTo>
                    <a:lnTo>
                      <a:pt x="1300543" y="266700"/>
                    </a:lnTo>
                    <a:close/>
                  </a:path>
                </a:pathLst>
              </a:custGeom>
              <a:solidFill>
                <a:srgbClr val="01B1E2"/>
              </a:solidFill>
              <a:ln>
                <a:noFill/>
              </a:ln>
              <a:effectLst>
                <a:outerShdw blurRad="50800" dist="101600" algn="l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en-US"/>
              </a:p>
            </p:txBody>
          </p:sp>
        </p:grpSp>
      </p:grpSp>
      <p:sp>
        <p:nvSpPr>
          <p:cNvPr id="15" name="Oval 15"/>
          <p:cNvSpPr/>
          <p:nvPr/>
        </p:nvSpPr>
        <p:spPr>
          <a:xfrm>
            <a:off x="4821238" y="1603375"/>
            <a:ext cx="1438275" cy="1438275"/>
          </a:xfrm>
          <a:prstGeom prst="ellipse">
            <a:avLst/>
          </a:prstGeom>
          <a:noFill/>
          <a:ln w="38100" cmpd="sng">
            <a:solidFill>
              <a:srgbClr val="00AFF0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id-ID" sz="2400">
              <a:solidFill>
                <a:prstClr val="white"/>
              </a:solidFill>
            </a:endParaRPr>
          </a:p>
        </p:txBody>
      </p:sp>
      <p:sp>
        <p:nvSpPr>
          <p:cNvPr id="16" name="Oval 16"/>
          <p:cNvSpPr/>
          <p:nvPr/>
        </p:nvSpPr>
        <p:spPr>
          <a:xfrm>
            <a:off x="2255838" y="1603375"/>
            <a:ext cx="1438275" cy="1438275"/>
          </a:xfrm>
          <a:prstGeom prst="ellipse">
            <a:avLst/>
          </a:prstGeom>
          <a:noFill/>
          <a:ln w="38100" cmpd="sng">
            <a:solidFill>
              <a:srgbClr val="00AFF0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id-ID" sz="2400">
              <a:solidFill>
                <a:prstClr val="white"/>
              </a:solidFill>
            </a:endParaRPr>
          </a:p>
        </p:txBody>
      </p:sp>
      <p:sp>
        <p:nvSpPr>
          <p:cNvPr id="17" name="Oval 17"/>
          <p:cNvSpPr/>
          <p:nvPr/>
        </p:nvSpPr>
        <p:spPr>
          <a:xfrm>
            <a:off x="966788" y="3130550"/>
            <a:ext cx="1438275" cy="1438275"/>
          </a:xfrm>
          <a:prstGeom prst="ellipse">
            <a:avLst/>
          </a:prstGeom>
          <a:noFill/>
          <a:ln w="38100" cmpd="sng">
            <a:solidFill>
              <a:srgbClr val="04397B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id-ID" sz="2400">
              <a:solidFill>
                <a:prstClr val="white"/>
              </a:solidFill>
            </a:endParaRPr>
          </a:p>
        </p:txBody>
      </p:sp>
      <p:sp>
        <p:nvSpPr>
          <p:cNvPr id="18" name="Oval 18"/>
          <p:cNvSpPr/>
          <p:nvPr/>
        </p:nvSpPr>
        <p:spPr>
          <a:xfrm>
            <a:off x="3514725" y="3130550"/>
            <a:ext cx="1438275" cy="1438275"/>
          </a:xfrm>
          <a:prstGeom prst="ellipse">
            <a:avLst/>
          </a:prstGeom>
          <a:noFill/>
          <a:ln w="38100" cmpd="sng">
            <a:solidFill>
              <a:srgbClr val="04397B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id-ID" sz="2400">
              <a:solidFill>
                <a:prstClr val="white"/>
              </a:solidFill>
            </a:endParaRPr>
          </a:p>
        </p:txBody>
      </p:sp>
      <p:sp>
        <p:nvSpPr>
          <p:cNvPr id="19" name="Oval 19"/>
          <p:cNvSpPr/>
          <p:nvPr/>
        </p:nvSpPr>
        <p:spPr>
          <a:xfrm>
            <a:off x="10028238" y="1603375"/>
            <a:ext cx="1438275" cy="1438275"/>
          </a:xfrm>
          <a:prstGeom prst="ellipse">
            <a:avLst/>
          </a:prstGeom>
          <a:noFill/>
          <a:ln w="38100" cmpd="sng">
            <a:solidFill>
              <a:srgbClr val="00AFF0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id-ID" sz="2400">
              <a:solidFill>
                <a:prstClr val="white"/>
              </a:solidFill>
            </a:endParaRPr>
          </a:p>
        </p:txBody>
      </p:sp>
      <p:sp>
        <p:nvSpPr>
          <p:cNvPr id="20" name="Oval 20"/>
          <p:cNvSpPr/>
          <p:nvPr/>
        </p:nvSpPr>
        <p:spPr>
          <a:xfrm>
            <a:off x="6105525" y="3130550"/>
            <a:ext cx="1438275" cy="1438275"/>
          </a:xfrm>
          <a:prstGeom prst="ellipse">
            <a:avLst/>
          </a:prstGeom>
          <a:noFill/>
          <a:ln w="38100" cmpd="sng">
            <a:solidFill>
              <a:srgbClr val="04397B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id-ID" sz="2400">
              <a:solidFill>
                <a:prstClr val="white"/>
              </a:solidFill>
            </a:endParaRPr>
          </a:p>
        </p:txBody>
      </p:sp>
      <p:sp>
        <p:nvSpPr>
          <p:cNvPr id="21" name="Oval 21"/>
          <p:cNvSpPr/>
          <p:nvPr/>
        </p:nvSpPr>
        <p:spPr>
          <a:xfrm>
            <a:off x="8739188" y="3121025"/>
            <a:ext cx="1438275" cy="1438275"/>
          </a:xfrm>
          <a:prstGeom prst="ellipse">
            <a:avLst/>
          </a:prstGeom>
          <a:noFill/>
          <a:ln w="38100" cmpd="sng">
            <a:solidFill>
              <a:srgbClr val="04397B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id-ID" sz="2400">
              <a:solidFill>
                <a:prstClr val="white"/>
              </a:solidFill>
            </a:endParaRPr>
          </a:p>
        </p:txBody>
      </p:sp>
      <p:sp>
        <p:nvSpPr>
          <p:cNvPr id="22" name="Oval 22"/>
          <p:cNvSpPr/>
          <p:nvPr/>
        </p:nvSpPr>
        <p:spPr>
          <a:xfrm>
            <a:off x="7429500" y="1603375"/>
            <a:ext cx="1436688" cy="1438275"/>
          </a:xfrm>
          <a:prstGeom prst="ellipse">
            <a:avLst/>
          </a:prstGeom>
          <a:noFill/>
          <a:ln w="38100" cmpd="sng">
            <a:solidFill>
              <a:srgbClr val="00AFF0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id-ID" sz="2400">
              <a:solidFill>
                <a:prstClr val="white"/>
              </a:solidFill>
            </a:endParaRPr>
          </a:p>
        </p:txBody>
      </p:sp>
      <p:sp>
        <p:nvSpPr>
          <p:cNvPr id="24591" name="Freeform 5"/>
          <p:cNvSpPr>
            <a:spLocks noEditPoints="1"/>
          </p:cNvSpPr>
          <p:nvPr/>
        </p:nvSpPr>
        <p:spPr bwMode="auto">
          <a:xfrm>
            <a:off x="5216525" y="2000250"/>
            <a:ext cx="649288" cy="457200"/>
          </a:xfrm>
          <a:custGeom>
            <a:avLst/>
            <a:gdLst>
              <a:gd name="T0" fmla="*/ 1915473720 w 219"/>
              <a:gd name="T1" fmla="*/ 1033693574 h 154"/>
              <a:gd name="T2" fmla="*/ 1924261344 w 219"/>
              <a:gd name="T3" fmla="*/ 1042528816 h 154"/>
              <a:gd name="T4" fmla="*/ 1915473720 w 219"/>
              <a:gd name="T5" fmla="*/ 1051364057 h 154"/>
              <a:gd name="T6" fmla="*/ 1528865705 w 219"/>
              <a:gd name="T7" fmla="*/ 1351753364 h 154"/>
              <a:gd name="T8" fmla="*/ 1511293422 w 219"/>
              <a:gd name="T9" fmla="*/ 1351753364 h 154"/>
              <a:gd name="T10" fmla="*/ 1502505798 w 219"/>
              <a:gd name="T11" fmla="*/ 1334082881 h 154"/>
              <a:gd name="T12" fmla="*/ 1572797895 w 219"/>
              <a:gd name="T13" fmla="*/ 1175054470 h 154"/>
              <a:gd name="T14" fmla="*/ 992882908 w 219"/>
              <a:gd name="T15" fmla="*/ 936508886 h 154"/>
              <a:gd name="T16" fmla="*/ 1107110160 w 219"/>
              <a:gd name="T17" fmla="*/ 786312748 h 154"/>
              <a:gd name="T18" fmla="*/ 1151042350 w 219"/>
              <a:gd name="T19" fmla="*/ 724469026 h 154"/>
              <a:gd name="T20" fmla="*/ 1572797895 w 219"/>
              <a:gd name="T21" fmla="*/ 910003161 h 154"/>
              <a:gd name="T22" fmla="*/ 1502505798 w 219"/>
              <a:gd name="T23" fmla="*/ 750974751 h 154"/>
              <a:gd name="T24" fmla="*/ 1511293422 w 219"/>
              <a:gd name="T25" fmla="*/ 733304268 h 154"/>
              <a:gd name="T26" fmla="*/ 1520078081 w 219"/>
              <a:gd name="T27" fmla="*/ 724469026 h 154"/>
              <a:gd name="T28" fmla="*/ 1528865705 w 219"/>
              <a:gd name="T29" fmla="*/ 733304268 h 154"/>
              <a:gd name="T30" fmla="*/ 1915473720 w 219"/>
              <a:gd name="T31" fmla="*/ 1033693574 h 154"/>
              <a:gd name="T32" fmla="*/ 395395639 w 219"/>
              <a:gd name="T33" fmla="*/ 627284338 h 154"/>
              <a:gd name="T34" fmla="*/ 404183262 w 219"/>
              <a:gd name="T35" fmla="*/ 627284338 h 154"/>
              <a:gd name="T36" fmla="*/ 412967921 w 219"/>
              <a:gd name="T37" fmla="*/ 627284338 h 154"/>
              <a:gd name="T38" fmla="*/ 412967921 w 219"/>
              <a:gd name="T39" fmla="*/ 609613855 h 154"/>
              <a:gd name="T40" fmla="*/ 351463449 w 219"/>
              <a:gd name="T41" fmla="*/ 441750203 h 154"/>
              <a:gd name="T42" fmla="*/ 764431370 w 219"/>
              <a:gd name="T43" fmla="*/ 636119579 h 154"/>
              <a:gd name="T44" fmla="*/ 817151184 w 219"/>
              <a:gd name="T45" fmla="*/ 574275857 h 154"/>
              <a:gd name="T46" fmla="*/ 931378435 w 219"/>
              <a:gd name="T47" fmla="*/ 432914961 h 154"/>
              <a:gd name="T48" fmla="*/ 351463449 w 219"/>
              <a:gd name="T49" fmla="*/ 185534135 h 154"/>
              <a:gd name="T50" fmla="*/ 412967921 w 219"/>
              <a:gd name="T51" fmla="*/ 17670483 h 154"/>
              <a:gd name="T52" fmla="*/ 412967921 w 219"/>
              <a:gd name="T53" fmla="*/ 0 h 154"/>
              <a:gd name="T54" fmla="*/ 395395639 w 219"/>
              <a:gd name="T55" fmla="*/ 0 h 154"/>
              <a:gd name="T56" fmla="*/ 0 w 219"/>
              <a:gd name="T57" fmla="*/ 300389306 h 154"/>
              <a:gd name="T58" fmla="*/ 0 w 219"/>
              <a:gd name="T59" fmla="*/ 309224548 h 154"/>
              <a:gd name="T60" fmla="*/ 0 w 219"/>
              <a:gd name="T61" fmla="*/ 326895031 h 154"/>
              <a:gd name="T62" fmla="*/ 395395639 w 219"/>
              <a:gd name="T63" fmla="*/ 627284338 h 154"/>
              <a:gd name="T64" fmla="*/ 1063175005 w 219"/>
              <a:gd name="T65" fmla="*/ 759809992 h 154"/>
              <a:gd name="T66" fmla="*/ 1572797895 w 219"/>
              <a:gd name="T67" fmla="*/ 441750203 h 154"/>
              <a:gd name="T68" fmla="*/ 1502505798 w 219"/>
              <a:gd name="T69" fmla="*/ 609613855 h 154"/>
              <a:gd name="T70" fmla="*/ 1511293422 w 219"/>
              <a:gd name="T71" fmla="*/ 627284338 h 154"/>
              <a:gd name="T72" fmla="*/ 1520078081 w 219"/>
              <a:gd name="T73" fmla="*/ 627284338 h 154"/>
              <a:gd name="T74" fmla="*/ 1528865705 w 219"/>
              <a:gd name="T75" fmla="*/ 627284338 h 154"/>
              <a:gd name="T76" fmla="*/ 1915473720 w 219"/>
              <a:gd name="T77" fmla="*/ 326895031 h 154"/>
              <a:gd name="T78" fmla="*/ 1924261344 w 219"/>
              <a:gd name="T79" fmla="*/ 309224548 h 154"/>
              <a:gd name="T80" fmla="*/ 1915473720 w 219"/>
              <a:gd name="T81" fmla="*/ 300389306 h 154"/>
              <a:gd name="T82" fmla="*/ 1528865705 w 219"/>
              <a:gd name="T83" fmla="*/ 0 h 154"/>
              <a:gd name="T84" fmla="*/ 1511293422 w 219"/>
              <a:gd name="T85" fmla="*/ 0 h 154"/>
              <a:gd name="T86" fmla="*/ 1502505798 w 219"/>
              <a:gd name="T87" fmla="*/ 17670483 h 154"/>
              <a:gd name="T88" fmla="*/ 1572797895 w 219"/>
              <a:gd name="T89" fmla="*/ 185534135 h 154"/>
              <a:gd name="T90" fmla="*/ 852298715 w 219"/>
              <a:gd name="T91" fmla="*/ 609613855 h 154"/>
              <a:gd name="T92" fmla="*/ 351463449 w 219"/>
              <a:gd name="T93" fmla="*/ 910003161 h 154"/>
              <a:gd name="T94" fmla="*/ 412967921 w 219"/>
              <a:gd name="T95" fmla="*/ 750974751 h 154"/>
              <a:gd name="T96" fmla="*/ 412967921 w 219"/>
              <a:gd name="T97" fmla="*/ 733304268 h 154"/>
              <a:gd name="T98" fmla="*/ 404183262 w 219"/>
              <a:gd name="T99" fmla="*/ 724469026 h 154"/>
              <a:gd name="T100" fmla="*/ 395395639 w 219"/>
              <a:gd name="T101" fmla="*/ 733304268 h 154"/>
              <a:gd name="T102" fmla="*/ 0 w 219"/>
              <a:gd name="T103" fmla="*/ 1033693574 h 154"/>
              <a:gd name="T104" fmla="*/ 0 w 219"/>
              <a:gd name="T105" fmla="*/ 1042528816 h 154"/>
              <a:gd name="T106" fmla="*/ 0 w 219"/>
              <a:gd name="T107" fmla="*/ 1051364057 h 154"/>
              <a:gd name="T108" fmla="*/ 395395639 w 219"/>
              <a:gd name="T109" fmla="*/ 1351753364 h 154"/>
              <a:gd name="T110" fmla="*/ 412967921 w 219"/>
              <a:gd name="T111" fmla="*/ 1351753364 h 154"/>
              <a:gd name="T112" fmla="*/ 412967921 w 219"/>
              <a:gd name="T113" fmla="*/ 1334082881 h 154"/>
              <a:gd name="T114" fmla="*/ 351463449 w 219"/>
              <a:gd name="T115" fmla="*/ 1175054470 h 154"/>
              <a:gd name="T116" fmla="*/ 1063175005 w 219"/>
              <a:gd name="T117" fmla="*/ 759809992 h 154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60000 65536"/>
              <a:gd name="T175" fmla="*/ 0 60000 65536"/>
              <a:gd name="T176" fmla="*/ 0 60000 65536"/>
            </a:gdLst>
            <a:ahLst/>
            <a:cxnLst>
              <a:cxn ang="T118">
                <a:pos x="T0" y="T1"/>
              </a:cxn>
              <a:cxn ang="T119">
                <a:pos x="T2" y="T3"/>
              </a:cxn>
              <a:cxn ang="T120">
                <a:pos x="T4" y="T5"/>
              </a:cxn>
              <a:cxn ang="T121">
                <a:pos x="T6" y="T7"/>
              </a:cxn>
              <a:cxn ang="T122">
                <a:pos x="T8" y="T9"/>
              </a:cxn>
              <a:cxn ang="T123">
                <a:pos x="T10" y="T11"/>
              </a:cxn>
              <a:cxn ang="T124">
                <a:pos x="T12" y="T13"/>
              </a:cxn>
              <a:cxn ang="T125">
                <a:pos x="T14" y="T15"/>
              </a:cxn>
              <a:cxn ang="T126">
                <a:pos x="T16" y="T17"/>
              </a:cxn>
              <a:cxn ang="T127">
                <a:pos x="T18" y="T19"/>
              </a:cxn>
              <a:cxn ang="T128">
                <a:pos x="T20" y="T21"/>
              </a:cxn>
              <a:cxn ang="T129">
                <a:pos x="T22" y="T23"/>
              </a:cxn>
              <a:cxn ang="T130">
                <a:pos x="T24" y="T25"/>
              </a:cxn>
              <a:cxn ang="T131">
                <a:pos x="T26" y="T27"/>
              </a:cxn>
              <a:cxn ang="T132">
                <a:pos x="T28" y="T29"/>
              </a:cxn>
              <a:cxn ang="T133">
                <a:pos x="T30" y="T31"/>
              </a:cxn>
              <a:cxn ang="T134">
                <a:pos x="T32" y="T33"/>
              </a:cxn>
              <a:cxn ang="T135">
                <a:pos x="T34" y="T35"/>
              </a:cxn>
              <a:cxn ang="T136">
                <a:pos x="T36" y="T37"/>
              </a:cxn>
              <a:cxn ang="T137">
                <a:pos x="T38" y="T39"/>
              </a:cxn>
              <a:cxn ang="T138">
                <a:pos x="T40" y="T41"/>
              </a:cxn>
              <a:cxn ang="T139">
                <a:pos x="T42" y="T43"/>
              </a:cxn>
              <a:cxn ang="T140">
                <a:pos x="T44" y="T45"/>
              </a:cxn>
              <a:cxn ang="T141">
                <a:pos x="T46" y="T47"/>
              </a:cxn>
              <a:cxn ang="T142">
                <a:pos x="T48" y="T49"/>
              </a:cxn>
              <a:cxn ang="T143">
                <a:pos x="T50" y="T51"/>
              </a:cxn>
              <a:cxn ang="T144">
                <a:pos x="T52" y="T53"/>
              </a:cxn>
              <a:cxn ang="T145">
                <a:pos x="T54" y="T55"/>
              </a:cxn>
              <a:cxn ang="T146">
                <a:pos x="T56" y="T57"/>
              </a:cxn>
              <a:cxn ang="T147">
                <a:pos x="T58" y="T59"/>
              </a:cxn>
              <a:cxn ang="T148">
                <a:pos x="T60" y="T61"/>
              </a:cxn>
              <a:cxn ang="T149">
                <a:pos x="T62" y="T63"/>
              </a:cxn>
              <a:cxn ang="T150">
                <a:pos x="T64" y="T65"/>
              </a:cxn>
              <a:cxn ang="T151">
                <a:pos x="T66" y="T67"/>
              </a:cxn>
              <a:cxn ang="T152">
                <a:pos x="T68" y="T69"/>
              </a:cxn>
              <a:cxn ang="T153">
                <a:pos x="T70" y="T71"/>
              </a:cxn>
              <a:cxn ang="T154">
                <a:pos x="T72" y="T73"/>
              </a:cxn>
              <a:cxn ang="T155">
                <a:pos x="T74" y="T75"/>
              </a:cxn>
              <a:cxn ang="T156">
                <a:pos x="T76" y="T77"/>
              </a:cxn>
              <a:cxn ang="T157">
                <a:pos x="T78" y="T79"/>
              </a:cxn>
              <a:cxn ang="T158">
                <a:pos x="T80" y="T81"/>
              </a:cxn>
              <a:cxn ang="T159">
                <a:pos x="T82" y="T83"/>
              </a:cxn>
              <a:cxn ang="T160">
                <a:pos x="T84" y="T85"/>
              </a:cxn>
              <a:cxn ang="T161">
                <a:pos x="T86" y="T87"/>
              </a:cxn>
              <a:cxn ang="T162">
                <a:pos x="T88" y="T89"/>
              </a:cxn>
              <a:cxn ang="T163">
                <a:pos x="T90" y="T91"/>
              </a:cxn>
              <a:cxn ang="T164">
                <a:pos x="T92" y="T93"/>
              </a:cxn>
              <a:cxn ang="T165">
                <a:pos x="T94" y="T95"/>
              </a:cxn>
              <a:cxn ang="T166">
                <a:pos x="T96" y="T97"/>
              </a:cxn>
              <a:cxn ang="T167">
                <a:pos x="T98" y="T99"/>
              </a:cxn>
              <a:cxn ang="T168">
                <a:pos x="T100" y="T101"/>
              </a:cxn>
              <a:cxn ang="T169">
                <a:pos x="T102" y="T103"/>
              </a:cxn>
              <a:cxn ang="T170">
                <a:pos x="T104" y="T105"/>
              </a:cxn>
              <a:cxn ang="T171">
                <a:pos x="T106" y="T107"/>
              </a:cxn>
              <a:cxn ang="T172">
                <a:pos x="T108" y="T109"/>
              </a:cxn>
              <a:cxn ang="T173">
                <a:pos x="T110" y="T111"/>
              </a:cxn>
              <a:cxn ang="T174">
                <a:pos x="T112" y="T113"/>
              </a:cxn>
              <a:cxn ang="T175">
                <a:pos x="T114" y="T115"/>
              </a:cxn>
              <a:cxn ang="T176">
                <a:pos x="T116" y="T117"/>
              </a:cxn>
            </a:cxnLst>
            <a:rect l="0" t="0" r="r" b="b"/>
            <a:pathLst>
              <a:path w="219" h="154">
                <a:moveTo>
                  <a:pt x="218" y="117"/>
                </a:moveTo>
                <a:cubicBezTo>
                  <a:pt x="219" y="117"/>
                  <a:pt x="219" y="117"/>
                  <a:pt x="219" y="118"/>
                </a:cubicBezTo>
                <a:cubicBezTo>
                  <a:pt x="219" y="119"/>
                  <a:pt x="219" y="119"/>
                  <a:pt x="218" y="119"/>
                </a:cubicBezTo>
                <a:cubicBezTo>
                  <a:pt x="174" y="153"/>
                  <a:pt x="174" y="153"/>
                  <a:pt x="174" y="153"/>
                </a:cubicBezTo>
                <a:cubicBezTo>
                  <a:pt x="174" y="154"/>
                  <a:pt x="173" y="154"/>
                  <a:pt x="172" y="153"/>
                </a:cubicBezTo>
                <a:cubicBezTo>
                  <a:pt x="171" y="153"/>
                  <a:pt x="171" y="152"/>
                  <a:pt x="171" y="151"/>
                </a:cubicBezTo>
                <a:cubicBezTo>
                  <a:pt x="179" y="133"/>
                  <a:pt x="179" y="133"/>
                  <a:pt x="179" y="133"/>
                </a:cubicBezTo>
                <a:cubicBezTo>
                  <a:pt x="145" y="131"/>
                  <a:pt x="126" y="119"/>
                  <a:pt x="113" y="106"/>
                </a:cubicBezTo>
                <a:cubicBezTo>
                  <a:pt x="118" y="100"/>
                  <a:pt x="122" y="94"/>
                  <a:pt x="126" y="89"/>
                </a:cubicBezTo>
                <a:cubicBezTo>
                  <a:pt x="128" y="86"/>
                  <a:pt x="130" y="84"/>
                  <a:pt x="131" y="82"/>
                </a:cubicBezTo>
                <a:cubicBezTo>
                  <a:pt x="141" y="93"/>
                  <a:pt x="154" y="102"/>
                  <a:pt x="179" y="103"/>
                </a:cubicBezTo>
                <a:cubicBezTo>
                  <a:pt x="171" y="85"/>
                  <a:pt x="171" y="85"/>
                  <a:pt x="171" y="85"/>
                </a:cubicBezTo>
                <a:cubicBezTo>
                  <a:pt x="171" y="84"/>
                  <a:pt x="171" y="83"/>
                  <a:pt x="172" y="83"/>
                </a:cubicBezTo>
                <a:cubicBezTo>
                  <a:pt x="172" y="82"/>
                  <a:pt x="173" y="82"/>
                  <a:pt x="173" y="82"/>
                </a:cubicBezTo>
                <a:cubicBezTo>
                  <a:pt x="173" y="82"/>
                  <a:pt x="174" y="82"/>
                  <a:pt x="174" y="83"/>
                </a:cubicBezTo>
                <a:lnTo>
                  <a:pt x="218" y="117"/>
                </a:lnTo>
                <a:close/>
                <a:moveTo>
                  <a:pt x="45" y="71"/>
                </a:moveTo>
                <a:cubicBezTo>
                  <a:pt x="45" y="71"/>
                  <a:pt x="45" y="71"/>
                  <a:pt x="46" y="71"/>
                </a:cubicBezTo>
                <a:cubicBezTo>
                  <a:pt x="46" y="71"/>
                  <a:pt x="46" y="71"/>
                  <a:pt x="47" y="71"/>
                </a:cubicBezTo>
                <a:cubicBezTo>
                  <a:pt x="47" y="70"/>
                  <a:pt x="48" y="69"/>
                  <a:pt x="47" y="69"/>
                </a:cubicBezTo>
                <a:cubicBezTo>
                  <a:pt x="40" y="50"/>
                  <a:pt x="40" y="50"/>
                  <a:pt x="40" y="50"/>
                </a:cubicBezTo>
                <a:cubicBezTo>
                  <a:pt x="65" y="52"/>
                  <a:pt x="77" y="61"/>
                  <a:pt x="87" y="72"/>
                </a:cubicBezTo>
                <a:cubicBezTo>
                  <a:pt x="89" y="70"/>
                  <a:pt x="91" y="68"/>
                  <a:pt x="93" y="65"/>
                </a:cubicBezTo>
                <a:cubicBezTo>
                  <a:pt x="96" y="60"/>
                  <a:pt x="101" y="54"/>
                  <a:pt x="106" y="49"/>
                </a:cubicBezTo>
                <a:cubicBezTo>
                  <a:pt x="92" y="35"/>
                  <a:pt x="73" y="23"/>
                  <a:pt x="40" y="21"/>
                </a:cubicBezTo>
                <a:cubicBezTo>
                  <a:pt x="47" y="2"/>
                  <a:pt x="47" y="2"/>
                  <a:pt x="47" y="2"/>
                </a:cubicBezTo>
                <a:cubicBezTo>
                  <a:pt x="48" y="1"/>
                  <a:pt x="47" y="1"/>
                  <a:pt x="47" y="0"/>
                </a:cubicBezTo>
                <a:cubicBezTo>
                  <a:pt x="46" y="0"/>
                  <a:pt x="45" y="0"/>
                  <a:pt x="45" y="0"/>
                </a:cubicBezTo>
                <a:cubicBezTo>
                  <a:pt x="0" y="34"/>
                  <a:pt x="0" y="34"/>
                  <a:pt x="0" y="34"/>
                </a:cubicBezTo>
                <a:cubicBezTo>
                  <a:pt x="0" y="34"/>
                  <a:pt x="0" y="35"/>
                  <a:pt x="0" y="35"/>
                </a:cubicBezTo>
                <a:cubicBezTo>
                  <a:pt x="0" y="36"/>
                  <a:pt x="0" y="36"/>
                  <a:pt x="0" y="37"/>
                </a:cubicBezTo>
                <a:lnTo>
                  <a:pt x="45" y="71"/>
                </a:lnTo>
                <a:close/>
                <a:moveTo>
                  <a:pt x="121" y="86"/>
                </a:moveTo>
                <a:cubicBezTo>
                  <a:pt x="134" y="67"/>
                  <a:pt x="145" y="53"/>
                  <a:pt x="179" y="50"/>
                </a:cubicBezTo>
                <a:cubicBezTo>
                  <a:pt x="171" y="69"/>
                  <a:pt x="171" y="69"/>
                  <a:pt x="171" y="69"/>
                </a:cubicBezTo>
                <a:cubicBezTo>
                  <a:pt x="171" y="69"/>
                  <a:pt x="171" y="70"/>
                  <a:pt x="172" y="71"/>
                </a:cubicBezTo>
                <a:cubicBezTo>
                  <a:pt x="172" y="71"/>
                  <a:pt x="173" y="71"/>
                  <a:pt x="173" y="71"/>
                </a:cubicBezTo>
                <a:cubicBezTo>
                  <a:pt x="173" y="71"/>
                  <a:pt x="174" y="71"/>
                  <a:pt x="174" y="71"/>
                </a:cubicBezTo>
                <a:cubicBezTo>
                  <a:pt x="218" y="37"/>
                  <a:pt x="218" y="37"/>
                  <a:pt x="218" y="37"/>
                </a:cubicBezTo>
                <a:cubicBezTo>
                  <a:pt x="219" y="36"/>
                  <a:pt x="219" y="36"/>
                  <a:pt x="219" y="35"/>
                </a:cubicBezTo>
                <a:cubicBezTo>
                  <a:pt x="219" y="35"/>
                  <a:pt x="219" y="34"/>
                  <a:pt x="218" y="34"/>
                </a:cubicBezTo>
                <a:cubicBezTo>
                  <a:pt x="174" y="0"/>
                  <a:pt x="174" y="0"/>
                  <a:pt x="174" y="0"/>
                </a:cubicBezTo>
                <a:cubicBezTo>
                  <a:pt x="174" y="0"/>
                  <a:pt x="173" y="0"/>
                  <a:pt x="172" y="0"/>
                </a:cubicBezTo>
                <a:cubicBezTo>
                  <a:pt x="171" y="1"/>
                  <a:pt x="171" y="1"/>
                  <a:pt x="171" y="2"/>
                </a:cubicBezTo>
                <a:cubicBezTo>
                  <a:pt x="179" y="21"/>
                  <a:pt x="179" y="21"/>
                  <a:pt x="179" y="21"/>
                </a:cubicBezTo>
                <a:cubicBezTo>
                  <a:pt x="130" y="23"/>
                  <a:pt x="112" y="48"/>
                  <a:pt x="97" y="69"/>
                </a:cubicBezTo>
                <a:cubicBezTo>
                  <a:pt x="84" y="87"/>
                  <a:pt x="74" y="101"/>
                  <a:pt x="40" y="103"/>
                </a:cubicBezTo>
                <a:cubicBezTo>
                  <a:pt x="47" y="85"/>
                  <a:pt x="47" y="85"/>
                  <a:pt x="47" y="85"/>
                </a:cubicBezTo>
                <a:cubicBezTo>
                  <a:pt x="48" y="84"/>
                  <a:pt x="47" y="83"/>
                  <a:pt x="47" y="83"/>
                </a:cubicBezTo>
                <a:cubicBezTo>
                  <a:pt x="46" y="82"/>
                  <a:pt x="46" y="82"/>
                  <a:pt x="46" y="82"/>
                </a:cubicBezTo>
                <a:cubicBezTo>
                  <a:pt x="45" y="82"/>
                  <a:pt x="45" y="82"/>
                  <a:pt x="45" y="83"/>
                </a:cubicBezTo>
                <a:cubicBezTo>
                  <a:pt x="0" y="117"/>
                  <a:pt x="0" y="117"/>
                  <a:pt x="0" y="117"/>
                </a:cubicBezTo>
                <a:cubicBezTo>
                  <a:pt x="0" y="117"/>
                  <a:pt x="0" y="117"/>
                  <a:pt x="0" y="118"/>
                </a:cubicBezTo>
                <a:cubicBezTo>
                  <a:pt x="0" y="119"/>
                  <a:pt x="0" y="119"/>
                  <a:pt x="0" y="119"/>
                </a:cubicBezTo>
                <a:cubicBezTo>
                  <a:pt x="45" y="153"/>
                  <a:pt x="45" y="153"/>
                  <a:pt x="45" y="153"/>
                </a:cubicBezTo>
                <a:cubicBezTo>
                  <a:pt x="45" y="154"/>
                  <a:pt x="46" y="154"/>
                  <a:pt x="47" y="153"/>
                </a:cubicBezTo>
                <a:cubicBezTo>
                  <a:pt x="47" y="153"/>
                  <a:pt x="48" y="152"/>
                  <a:pt x="47" y="151"/>
                </a:cubicBezTo>
                <a:cubicBezTo>
                  <a:pt x="40" y="133"/>
                  <a:pt x="40" y="133"/>
                  <a:pt x="40" y="133"/>
                </a:cubicBezTo>
                <a:cubicBezTo>
                  <a:pt x="89" y="131"/>
                  <a:pt x="107" y="106"/>
                  <a:pt x="121" y="86"/>
                </a:cubicBezTo>
              </a:path>
            </a:pathLst>
          </a:custGeom>
          <a:solidFill>
            <a:srgbClr val="00AFF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121920" tIns="60960" rIns="121920" bIns="60960"/>
          <a:lstStyle/>
          <a:p>
            <a:endParaRPr lang="zh-CN" altLang="en-US"/>
          </a:p>
        </p:txBody>
      </p:sp>
      <p:sp>
        <p:nvSpPr>
          <p:cNvPr id="24592" name="TextBox 24"/>
          <p:cNvSpPr txBox="1">
            <a:spLocks noChangeArrowheads="1"/>
          </p:cNvSpPr>
          <p:nvPr/>
        </p:nvSpPr>
        <p:spPr bwMode="auto">
          <a:xfrm>
            <a:off x="5168900" y="2625725"/>
            <a:ext cx="1173163" cy="276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zh-CN" altLang="en-US" sz="1200" b="1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添加标题</a:t>
            </a:r>
            <a:endParaRPr lang="en-US" altLang="zh-CN" sz="1200" b="1">
              <a:solidFill>
                <a:srgbClr val="FFFFF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4593" name="TextBox 25"/>
          <p:cNvSpPr txBox="1">
            <a:spLocks noChangeArrowheads="1"/>
          </p:cNvSpPr>
          <p:nvPr/>
        </p:nvSpPr>
        <p:spPr bwMode="auto">
          <a:xfrm>
            <a:off x="2598738" y="2625725"/>
            <a:ext cx="1174750" cy="276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zh-CN" altLang="en-US" sz="1200" b="1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添加标题</a:t>
            </a:r>
            <a:endParaRPr lang="en-US" altLang="zh-CN" sz="1200" b="1">
              <a:solidFill>
                <a:srgbClr val="FFFFF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4594" name="TextBox 26"/>
          <p:cNvSpPr txBox="1">
            <a:spLocks noChangeArrowheads="1"/>
          </p:cNvSpPr>
          <p:nvPr/>
        </p:nvSpPr>
        <p:spPr bwMode="auto">
          <a:xfrm>
            <a:off x="1325563" y="4138613"/>
            <a:ext cx="1174750" cy="2778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zh-CN" altLang="en-US" sz="1200" b="1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添加标题</a:t>
            </a:r>
            <a:endParaRPr lang="en-US" altLang="zh-CN" sz="1200" b="1">
              <a:solidFill>
                <a:srgbClr val="FFFFF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4595" name="TextBox 27"/>
          <p:cNvSpPr txBox="1">
            <a:spLocks noChangeArrowheads="1"/>
          </p:cNvSpPr>
          <p:nvPr/>
        </p:nvSpPr>
        <p:spPr bwMode="auto">
          <a:xfrm>
            <a:off x="3873500" y="4138613"/>
            <a:ext cx="1174750" cy="2778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zh-CN" altLang="en-US" sz="1200" b="1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添加标题</a:t>
            </a:r>
            <a:endParaRPr lang="en-US" altLang="zh-CN" sz="1200" b="1">
              <a:solidFill>
                <a:srgbClr val="FFFFF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4596" name="TextBox 29"/>
          <p:cNvSpPr txBox="1">
            <a:spLocks noChangeArrowheads="1"/>
          </p:cNvSpPr>
          <p:nvPr/>
        </p:nvSpPr>
        <p:spPr bwMode="auto">
          <a:xfrm>
            <a:off x="10374313" y="2544763"/>
            <a:ext cx="1174750" cy="2778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zh-CN" altLang="en-US" sz="1200" b="1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添加标题</a:t>
            </a:r>
            <a:endParaRPr lang="en-US" altLang="zh-CN" sz="1200" b="1">
              <a:solidFill>
                <a:srgbClr val="FFFFF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4597" name="TextBox 30"/>
          <p:cNvSpPr txBox="1">
            <a:spLocks noChangeArrowheads="1"/>
          </p:cNvSpPr>
          <p:nvPr/>
        </p:nvSpPr>
        <p:spPr bwMode="auto">
          <a:xfrm>
            <a:off x="6461125" y="4059238"/>
            <a:ext cx="1174750" cy="276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zh-CN" altLang="en-US" sz="1200" b="1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添加标题</a:t>
            </a:r>
            <a:endParaRPr lang="en-US" altLang="zh-CN" sz="1200" b="1">
              <a:solidFill>
                <a:srgbClr val="FFFFF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4598" name="TextBox 31"/>
          <p:cNvSpPr txBox="1">
            <a:spLocks noChangeArrowheads="1"/>
          </p:cNvSpPr>
          <p:nvPr/>
        </p:nvSpPr>
        <p:spPr bwMode="auto">
          <a:xfrm>
            <a:off x="9097963" y="4049713"/>
            <a:ext cx="1174750" cy="276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zh-CN" altLang="en-US" sz="1200" b="1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添加标题</a:t>
            </a:r>
            <a:endParaRPr lang="en-US" altLang="zh-CN" sz="1200" b="1">
              <a:solidFill>
                <a:srgbClr val="FFFFF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4599" name="TextBox 32"/>
          <p:cNvSpPr txBox="1">
            <a:spLocks noChangeArrowheads="1"/>
          </p:cNvSpPr>
          <p:nvPr/>
        </p:nvSpPr>
        <p:spPr bwMode="auto">
          <a:xfrm>
            <a:off x="7775575" y="2544763"/>
            <a:ext cx="1173163" cy="2778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zh-CN" altLang="en-US" sz="1200" b="1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添加标题</a:t>
            </a:r>
            <a:endParaRPr lang="en-US" altLang="zh-CN" sz="1200" b="1">
              <a:solidFill>
                <a:srgbClr val="FFFFF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34" name="Group 33"/>
          <p:cNvGrpSpPr/>
          <p:nvPr/>
        </p:nvGrpSpPr>
        <p:grpSpPr>
          <a:xfrm>
            <a:off x="2680868" y="1902021"/>
            <a:ext cx="708177" cy="586803"/>
            <a:chOff x="6350" y="0"/>
            <a:chExt cx="733775" cy="608013"/>
          </a:xfrm>
          <a:solidFill>
            <a:srgbClr val="00AFF0"/>
          </a:solidFill>
        </p:grpSpPr>
        <p:sp>
          <p:nvSpPr>
            <p:cNvPr id="35" name="Freeform 9"/>
            <p:cNvSpPr>
              <a:spLocks/>
            </p:cNvSpPr>
            <p:nvPr/>
          </p:nvSpPr>
          <p:spPr bwMode="auto">
            <a:xfrm>
              <a:off x="132112" y="309563"/>
              <a:ext cx="307975" cy="290513"/>
            </a:xfrm>
            <a:custGeom>
              <a:avLst/>
              <a:gdLst>
                <a:gd name="T0" fmla="*/ 194 w 194"/>
                <a:gd name="T1" fmla="*/ 0 h 183"/>
                <a:gd name="T2" fmla="*/ 0 w 194"/>
                <a:gd name="T3" fmla="*/ 0 h 183"/>
                <a:gd name="T4" fmla="*/ 0 w 194"/>
                <a:gd name="T5" fmla="*/ 31 h 183"/>
                <a:gd name="T6" fmla="*/ 19 w 194"/>
                <a:gd name="T7" fmla="*/ 31 h 183"/>
                <a:gd name="T8" fmla="*/ 19 w 194"/>
                <a:gd name="T9" fmla="*/ 183 h 183"/>
                <a:gd name="T10" fmla="*/ 161 w 194"/>
                <a:gd name="T11" fmla="*/ 183 h 183"/>
                <a:gd name="T12" fmla="*/ 161 w 194"/>
                <a:gd name="T13" fmla="*/ 31 h 183"/>
                <a:gd name="T14" fmla="*/ 194 w 194"/>
                <a:gd name="T15" fmla="*/ 31 h 183"/>
                <a:gd name="T16" fmla="*/ 194 w 194"/>
                <a:gd name="T17" fmla="*/ 0 h 18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94" h="183">
                  <a:moveTo>
                    <a:pt x="194" y="0"/>
                  </a:moveTo>
                  <a:lnTo>
                    <a:pt x="0" y="0"/>
                  </a:lnTo>
                  <a:lnTo>
                    <a:pt x="0" y="31"/>
                  </a:lnTo>
                  <a:lnTo>
                    <a:pt x="19" y="31"/>
                  </a:lnTo>
                  <a:lnTo>
                    <a:pt x="19" y="183"/>
                  </a:lnTo>
                  <a:lnTo>
                    <a:pt x="161" y="183"/>
                  </a:lnTo>
                  <a:lnTo>
                    <a:pt x="161" y="31"/>
                  </a:lnTo>
                  <a:lnTo>
                    <a:pt x="194" y="31"/>
                  </a:lnTo>
                  <a:lnTo>
                    <a:pt x="194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121920" tIns="60960" rIns="121920" bIns="60960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id-ID" sz="2400">
                <a:solidFill>
                  <a:prstClr val="black"/>
                </a:solidFill>
                <a:latin typeface="+mn-lt"/>
                <a:ea typeface="+mn-ea"/>
              </a:endParaRPr>
            </a:p>
          </p:txBody>
        </p:sp>
        <p:sp>
          <p:nvSpPr>
            <p:cNvPr id="37" name="Oval 10"/>
            <p:cNvSpPr>
              <a:spLocks noChangeArrowheads="1"/>
            </p:cNvSpPr>
            <p:nvPr/>
          </p:nvSpPr>
          <p:spPr bwMode="auto">
            <a:xfrm>
              <a:off x="44450" y="0"/>
              <a:ext cx="111125" cy="107950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121920" tIns="60960" rIns="121920" bIns="60960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id-ID" sz="2400">
                <a:solidFill>
                  <a:prstClr val="black"/>
                </a:solidFill>
                <a:latin typeface="+mn-lt"/>
                <a:ea typeface="+mn-ea"/>
              </a:endParaRPr>
            </a:p>
          </p:txBody>
        </p:sp>
        <p:sp>
          <p:nvSpPr>
            <p:cNvPr id="38" name="Freeform 11"/>
            <p:cNvSpPr>
              <a:spLocks/>
            </p:cNvSpPr>
            <p:nvPr/>
          </p:nvSpPr>
          <p:spPr bwMode="auto">
            <a:xfrm>
              <a:off x="535337" y="252413"/>
              <a:ext cx="204788" cy="352425"/>
            </a:xfrm>
            <a:custGeom>
              <a:avLst/>
              <a:gdLst>
                <a:gd name="T0" fmla="*/ 50 w 54"/>
                <a:gd name="T1" fmla="*/ 0 h 92"/>
                <a:gd name="T2" fmla="*/ 49 w 54"/>
                <a:gd name="T3" fmla="*/ 1 h 92"/>
                <a:gd name="T4" fmla="*/ 29 w 54"/>
                <a:gd name="T5" fmla="*/ 47 h 92"/>
                <a:gd name="T6" fmla="*/ 25 w 54"/>
                <a:gd name="T7" fmla="*/ 47 h 92"/>
                <a:gd name="T8" fmla="*/ 1 w 54"/>
                <a:gd name="T9" fmla="*/ 56 h 92"/>
                <a:gd name="T10" fmla="*/ 0 w 54"/>
                <a:gd name="T11" fmla="*/ 57 h 92"/>
                <a:gd name="T12" fmla="*/ 3 w 54"/>
                <a:gd name="T13" fmla="*/ 61 h 92"/>
                <a:gd name="T14" fmla="*/ 4 w 54"/>
                <a:gd name="T15" fmla="*/ 61 h 92"/>
                <a:gd name="T16" fmla="*/ 17 w 54"/>
                <a:gd name="T17" fmla="*/ 54 h 92"/>
                <a:gd name="T18" fmla="*/ 17 w 54"/>
                <a:gd name="T19" fmla="*/ 81 h 92"/>
                <a:gd name="T20" fmla="*/ 9 w 54"/>
                <a:gd name="T21" fmla="*/ 85 h 92"/>
                <a:gd name="T22" fmla="*/ 11 w 54"/>
                <a:gd name="T23" fmla="*/ 90 h 92"/>
                <a:gd name="T24" fmla="*/ 19 w 54"/>
                <a:gd name="T25" fmla="*/ 86 h 92"/>
                <a:gd name="T26" fmla="*/ 27 w 54"/>
                <a:gd name="T27" fmla="*/ 92 h 92"/>
                <a:gd name="T28" fmla="*/ 30 w 54"/>
                <a:gd name="T29" fmla="*/ 87 h 92"/>
                <a:gd name="T30" fmla="*/ 22 w 54"/>
                <a:gd name="T31" fmla="*/ 81 h 92"/>
                <a:gd name="T32" fmla="*/ 22 w 54"/>
                <a:gd name="T33" fmla="*/ 53 h 92"/>
                <a:gd name="T34" fmla="*/ 25 w 54"/>
                <a:gd name="T35" fmla="*/ 52 h 92"/>
                <a:gd name="T36" fmla="*/ 30 w 54"/>
                <a:gd name="T37" fmla="*/ 53 h 92"/>
                <a:gd name="T38" fmla="*/ 32 w 54"/>
                <a:gd name="T39" fmla="*/ 54 h 92"/>
                <a:gd name="T40" fmla="*/ 33 w 54"/>
                <a:gd name="T41" fmla="*/ 51 h 92"/>
                <a:gd name="T42" fmla="*/ 53 w 54"/>
                <a:gd name="T43" fmla="*/ 5 h 92"/>
                <a:gd name="T44" fmla="*/ 54 w 54"/>
                <a:gd name="T45" fmla="*/ 5 h 92"/>
                <a:gd name="T46" fmla="*/ 50 w 54"/>
                <a:gd name="T47" fmla="*/ 0 h 9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</a:cxnLst>
              <a:rect l="0" t="0" r="r" b="b"/>
              <a:pathLst>
                <a:path w="54" h="92">
                  <a:moveTo>
                    <a:pt x="50" y="0"/>
                  </a:moveTo>
                  <a:cubicBezTo>
                    <a:pt x="49" y="1"/>
                    <a:pt x="49" y="1"/>
                    <a:pt x="49" y="1"/>
                  </a:cubicBezTo>
                  <a:cubicBezTo>
                    <a:pt x="41" y="8"/>
                    <a:pt x="32" y="37"/>
                    <a:pt x="29" y="47"/>
                  </a:cubicBezTo>
                  <a:cubicBezTo>
                    <a:pt x="27" y="47"/>
                    <a:pt x="26" y="47"/>
                    <a:pt x="25" y="47"/>
                  </a:cubicBezTo>
                  <a:cubicBezTo>
                    <a:pt x="13" y="47"/>
                    <a:pt x="1" y="56"/>
                    <a:pt x="1" y="56"/>
                  </a:cubicBezTo>
                  <a:cubicBezTo>
                    <a:pt x="0" y="57"/>
                    <a:pt x="0" y="57"/>
                    <a:pt x="0" y="57"/>
                  </a:cubicBezTo>
                  <a:cubicBezTo>
                    <a:pt x="3" y="61"/>
                    <a:pt x="3" y="61"/>
                    <a:pt x="3" y="61"/>
                  </a:cubicBezTo>
                  <a:cubicBezTo>
                    <a:pt x="4" y="61"/>
                    <a:pt x="4" y="61"/>
                    <a:pt x="4" y="61"/>
                  </a:cubicBezTo>
                  <a:cubicBezTo>
                    <a:pt x="4" y="61"/>
                    <a:pt x="10" y="56"/>
                    <a:pt x="17" y="54"/>
                  </a:cubicBezTo>
                  <a:cubicBezTo>
                    <a:pt x="17" y="81"/>
                    <a:pt x="17" y="81"/>
                    <a:pt x="17" y="81"/>
                  </a:cubicBezTo>
                  <a:cubicBezTo>
                    <a:pt x="9" y="85"/>
                    <a:pt x="9" y="85"/>
                    <a:pt x="9" y="85"/>
                  </a:cubicBezTo>
                  <a:cubicBezTo>
                    <a:pt x="11" y="90"/>
                    <a:pt x="11" y="90"/>
                    <a:pt x="11" y="90"/>
                  </a:cubicBezTo>
                  <a:cubicBezTo>
                    <a:pt x="19" y="86"/>
                    <a:pt x="19" y="86"/>
                    <a:pt x="19" y="86"/>
                  </a:cubicBezTo>
                  <a:cubicBezTo>
                    <a:pt x="27" y="92"/>
                    <a:pt x="27" y="92"/>
                    <a:pt x="27" y="92"/>
                  </a:cubicBezTo>
                  <a:cubicBezTo>
                    <a:pt x="30" y="87"/>
                    <a:pt x="30" y="87"/>
                    <a:pt x="30" y="87"/>
                  </a:cubicBezTo>
                  <a:cubicBezTo>
                    <a:pt x="22" y="81"/>
                    <a:pt x="22" y="81"/>
                    <a:pt x="22" y="81"/>
                  </a:cubicBezTo>
                  <a:cubicBezTo>
                    <a:pt x="22" y="53"/>
                    <a:pt x="22" y="53"/>
                    <a:pt x="22" y="53"/>
                  </a:cubicBezTo>
                  <a:cubicBezTo>
                    <a:pt x="23" y="53"/>
                    <a:pt x="24" y="52"/>
                    <a:pt x="25" y="52"/>
                  </a:cubicBezTo>
                  <a:cubicBezTo>
                    <a:pt x="27" y="52"/>
                    <a:pt x="28" y="53"/>
                    <a:pt x="30" y="53"/>
                  </a:cubicBezTo>
                  <a:cubicBezTo>
                    <a:pt x="32" y="54"/>
                    <a:pt x="32" y="54"/>
                    <a:pt x="32" y="54"/>
                  </a:cubicBezTo>
                  <a:cubicBezTo>
                    <a:pt x="33" y="51"/>
                    <a:pt x="33" y="51"/>
                    <a:pt x="33" y="51"/>
                  </a:cubicBezTo>
                  <a:cubicBezTo>
                    <a:pt x="37" y="36"/>
                    <a:pt x="47" y="11"/>
                    <a:pt x="53" y="5"/>
                  </a:cubicBezTo>
                  <a:cubicBezTo>
                    <a:pt x="54" y="5"/>
                    <a:pt x="54" y="5"/>
                    <a:pt x="54" y="5"/>
                  </a:cubicBezTo>
                  <a:lnTo>
                    <a:pt x="50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121920" tIns="60960" rIns="121920" bIns="60960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id-ID" sz="2400">
                <a:solidFill>
                  <a:prstClr val="black"/>
                </a:solidFill>
                <a:latin typeface="+mn-lt"/>
                <a:ea typeface="+mn-ea"/>
              </a:endParaRPr>
            </a:p>
          </p:txBody>
        </p:sp>
        <p:sp>
          <p:nvSpPr>
            <p:cNvPr id="41" name="Freeform 12"/>
            <p:cNvSpPr>
              <a:spLocks/>
            </p:cNvSpPr>
            <p:nvPr/>
          </p:nvSpPr>
          <p:spPr bwMode="auto">
            <a:xfrm>
              <a:off x="6350" y="114300"/>
              <a:ext cx="244475" cy="485775"/>
            </a:xfrm>
            <a:custGeom>
              <a:avLst/>
              <a:gdLst>
                <a:gd name="T0" fmla="*/ 48 w 64"/>
                <a:gd name="T1" fmla="*/ 27 h 127"/>
                <a:gd name="T2" fmla="*/ 28 w 64"/>
                <a:gd name="T3" fmla="*/ 28 h 127"/>
                <a:gd name="T4" fmla="*/ 30 w 64"/>
                <a:gd name="T5" fmla="*/ 18 h 127"/>
                <a:gd name="T6" fmla="*/ 19 w 64"/>
                <a:gd name="T7" fmla="*/ 1 h 127"/>
                <a:gd name="T8" fmla="*/ 7 w 64"/>
                <a:gd name="T9" fmla="*/ 4 h 127"/>
                <a:gd name="T10" fmla="*/ 5 w 64"/>
                <a:gd name="T11" fmla="*/ 5 h 127"/>
                <a:gd name="T12" fmla="*/ 0 w 64"/>
                <a:gd name="T13" fmla="*/ 35 h 127"/>
                <a:gd name="T14" fmla="*/ 6 w 64"/>
                <a:gd name="T15" fmla="*/ 74 h 127"/>
                <a:gd name="T16" fmla="*/ 6 w 64"/>
                <a:gd name="T17" fmla="*/ 118 h 127"/>
                <a:gd name="T18" fmla="*/ 20 w 64"/>
                <a:gd name="T19" fmla="*/ 118 h 127"/>
                <a:gd name="T20" fmla="*/ 20 w 64"/>
                <a:gd name="T21" fmla="*/ 72 h 127"/>
                <a:gd name="T22" fmla="*/ 23 w 64"/>
                <a:gd name="T23" fmla="*/ 72 h 127"/>
                <a:gd name="T24" fmla="*/ 24 w 64"/>
                <a:gd name="T25" fmla="*/ 66 h 127"/>
                <a:gd name="T26" fmla="*/ 25 w 64"/>
                <a:gd name="T27" fmla="*/ 44 h 127"/>
                <a:gd name="T28" fmla="*/ 56 w 64"/>
                <a:gd name="T29" fmla="*/ 40 h 127"/>
                <a:gd name="T30" fmla="*/ 48 w 64"/>
                <a:gd name="T31" fmla="*/ 27 h 1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64" h="127">
                  <a:moveTo>
                    <a:pt x="48" y="27"/>
                  </a:moveTo>
                  <a:cubicBezTo>
                    <a:pt x="40" y="31"/>
                    <a:pt x="34" y="31"/>
                    <a:pt x="28" y="28"/>
                  </a:cubicBezTo>
                  <a:cubicBezTo>
                    <a:pt x="29" y="25"/>
                    <a:pt x="29" y="21"/>
                    <a:pt x="30" y="18"/>
                  </a:cubicBezTo>
                  <a:cubicBezTo>
                    <a:pt x="33" y="10"/>
                    <a:pt x="26" y="2"/>
                    <a:pt x="19" y="1"/>
                  </a:cubicBezTo>
                  <a:cubicBezTo>
                    <a:pt x="14" y="0"/>
                    <a:pt x="10" y="1"/>
                    <a:pt x="7" y="4"/>
                  </a:cubicBezTo>
                  <a:cubicBezTo>
                    <a:pt x="6" y="4"/>
                    <a:pt x="5" y="5"/>
                    <a:pt x="5" y="5"/>
                  </a:cubicBezTo>
                  <a:cubicBezTo>
                    <a:pt x="2" y="16"/>
                    <a:pt x="0" y="35"/>
                    <a:pt x="0" y="35"/>
                  </a:cubicBezTo>
                  <a:cubicBezTo>
                    <a:pt x="0" y="65"/>
                    <a:pt x="3" y="73"/>
                    <a:pt x="6" y="74"/>
                  </a:cubicBezTo>
                  <a:cubicBezTo>
                    <a:pt x="6" y="118"/>
                    <a:pt x="6" y="118"/>
                    <a:pt x="6" y="118"/>
                  </a:cubicBezTo>
                  <a:cubicBezTo>
                    <a:pt x="6" y="127"/>
                    <a:pt x="20" y="127"/>
                    <a:pt x="20" y="118"/>
                  </a:cubicBezTo>
                  <a:cubicBezTo>
                    <a:pt x="20" y="72"/>
                    <a:pt x="20" y="72"/>
                    <a:pt x="20" y="72"/>
                  </a:cubicBezTo>
                  <a:cubicBezTo>
                    <a:pt x="23" y="72"/>
                    <a:pt x="23" y="72"/>
                    <a:pt x="23" y="72"/>
                  </a:cubicBezTo>
                  <a:cubicBezTo>
                    <a:pt x="23" y="70"/>
                    <a:pt x="24" y="68"/>
                    <a:pt x="24" y="66"/>
                  </a:cubicBezTo>
                  <a:cubicBezTo>
                    <a:pt x="24" y="58"/>
                    <a:pt x="25" y="51"/>
                    <a:pt x="25" y="44"/>
                  </a:cubicBezTo>
                  <a:cubicBezTo>
                    <a:pt x="35" y="47"/>
                    <a:pt x="45" y="46"/>
                    <a:pt x="56" y="40"/>
                  </a:cubicBezTo>
                  <a:cubicBezTo>
                    <a:pt x="64" y="36"/>
                    <a:pt x="57" y="23"/>
                    <a:pt x="48" y="27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121920" tIns="60960" rIns="121920" bIns="60960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id-ID" sz="2400">
                <a:solidFill>
                  <a:prstClr val="black"/>
                </a:solidFill>
                <a:latin typeface="+mn-lt"/>
                <a:ea typeface="+mn-ea"/>
              </a:endParaRPr>
            </a:p>
          </p:txBody>
        </p:sp>
        <p:sp>
          <p:nvSpPr>
            <p:cNvPr id="43" name="Freeform 13"/>
            <p:cNvSpPr>
              <a:spLocks/>
            </p:cNvSpPr>
            <p:nvPr/>
          </p:nvSpPr>
          <p:spPr bwMode="auto">
            <a:xfrm>
              <a:off x="330549" y="80963"/>
              <a:ext cx="406400" cy="527050"/>
            </a:xfrm>
            <a:custGeom>
              <a:avLst/>
              <a:gdLst>
                <a:gd name="T0" fmla="*/ 84 w 107"/>
                <a:gd name="T1" fmla="*/ 76 h 138"/>
                <a:gd name="T2" fmla="*/ 95 w 107"/>
                <a:gd name="T3" fmla="*/ 48 h 138"/>
                <a:gd name="T4" fmla="*/ 74 w 107"/>
                <a:gd name="T5" fmla="*/ 28 h 138"/>
                <a:gd name="T6" fmla="*/ 70 w 107"/>
                <a:gd name="T7" fmla="*/ 33 h 138"/>
                <a:gd name="T8" fmla="*/ 38 w 107"/>
                <a:gd name="T9" fmla="*/ 27 h 138"/>
                <a:gd name="T10" fmla="*/ 32 w 107"/>
                <a:gd name="T11" fmla="*/ 28 h 138"/>
                <a:gd name="T12" fmla="*/ 2 w 107"/>
                <a:gd name="T13" fmla="*/ 0 h 138"/>
                <a:gd name="T14" fmla="*/ 0 w 107"/>
                <a:gd name="T15" fmla="*/ 3 h 138"/>
                <a:gd name="T16" fmla="*/ 29 w 107"/>
                <a:gd name="T17" fmla="*/ 31 h 138"/>
                <a:gd name="T18" fmla="*/ 34 w 107"/>
                <a:gd name="T19" fmla="*/ 42 h 138"/>
                <a:gd name="T20" fmla="*/ 62 w 107"/>
                <a:gd name="T21" fmla="*/ 48 h 138"/>
                <a:gd name="T22" fmla="*/ 55 w 107"/>
                <a:gd name="T23" fmla="*/ 75 h 138"/>
                <a:gd name="T24" fmla="*/ 20 w 107"/>
                <a:gd name="T25" fmla="*/ 126 h 138"/>
                <a:gd name="T26" fmla="*/ 38 w 107"/>
                <a:gd name="T27" fmla="*/ 126 h 138"/>
                <a:gd name="T28" fmla="*/ 70 w 107"/>
                <a:gd name="T29" fmla="*/ 90 h 138"/>
                <a:gd name="T30" fmla="*/ 84 w 107"/>
                <a:gd name="T31" fmla="*/ 76 h 1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107" h="138">
                  <a:moveTo>
                    <a:pt x="84" y="76"/>
                  </a:moveTo>
                  <a:cubicBezTo>
                    <a:pt x="84" y="66"/>
                    <a:pt x="87" y="56"/>
                    <a:pt x="95" y="48"/>
                  </a:cubicBezTo>
                  <a:cubicBezTo>
                    <a:pt x="107" y="35"/>
                    <a:pt x="87" y="15"/>
                    <a:pt x="74" y="28"/>
                  </a:cubicBezTo>
                  <a:cubicBezTo>
                    <a:pt x="73" y="30"/>
                    <a:pt x="71" y="32"/>
                    <a:pt x="70" y="33"/>
                  </a:cubicBezTo>
                  <a:cubicBezTo>
                    <a:pt x="59" y="32"/>
                    <a:pt x="48" y="31"/>
                    <a:pt x="38" y="27"/>
                  </a:cubicBezTo>
                  <a:cubicBezTo>
                    <a:pt x="35" y="26"/>
                    <a:pt x="33" y="27"/>
                    <a:pt x="32" y="28"/>
                  </a:cubicBezTo>
                  <a:cubicBezTo>
                    <a:pt x="2" y="0"/>
                    <a:pt x="2" y="0"/>
                    <a:pt x="2" y="0"/>
                  </a:cubicBezTo>
                  <a:cubicBezTo>
                    <a:pt x="0" y="3"/>
                    <a:pt x="0" y="3"/>
                    <a:pt x="0" y="3"/>
                  </a:cubicBezTo>
                  <a:cubicBezTo>
                    <a:pt x="29" y="31"/>
                    <a:pt x="29" y="31"/>
                    <a:pt x="29" y="31"/>
                  </a:cubicBezTo>
                  <a:cubicBezTo>
                    <a:pt x="27" y="35"/>
                    <a:pt x="28" y="40"/>
                    <a:pt x="34" y="42"/>
                  </a:cubicBezTo>
                  <a:cubicBezTo>
                    <a:pt x="43" y="45"/>
                    <a:pt x="52" y="47"/>
                    <a:pt x="62" y="48"/>
                  </a:cubicBezTo>
                  <a:cubicBezTo>
                    <a:pt x="58" y="56"/>
                    <a:pt x="56" y="65"/>
                    <a:pt x="55" y="75"/>
                  </a:cubicBezTo>
                  <a:cubicBezTo>
                    <a:pt x="34" y="83"/>
                    <a:pt x="23" y="102"/>
                    <a:pt x="20" y="126"/>
                  </a:cubicBezTo>
                  <a:cubicBezTo>
                    <a:pt x="18" y="138"/>
                    <a:pt x="37" y="138"/>
                    <a:pt x="38" y="126"/>
                  </a:cubicBezTo>
                  <a:cubicBezTo>
                    <a:pt x="41" y="107"/>
                    <a:pt x="52" y="94"/>
                    <a:pt x="70" y="90"/>
                  </a:cubicBezTo>
                  <a:cubicBezTo>
                    <a:pt x="78" y="90"/>
                    <a:pt x="83" y="84"/>
                    <a:pt x="84" y="76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121920" tIns="60960" rIns="121920" bIns="60960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id-ID" sz="2400">
                <a:solidFill>
                  <a:prstClr val="black"/>
                </a:solidFill>
                <a:latin typeface="+mn-lt"/>
                <a:ea typeface="+mn-ea"/>
              </a:endParaRPr>
            </a:p>
          </p:txBody>
        </p:sp>
        <p:sp>
          <p:nvSpPr>
            <p:cNvPr id="45" name="Oval 14"/>
            <p:cNvSpPr>
              <a:spLocks noChangeArrowheads="1"/>
            </p:cNvSpPr>
            <p:nvPr/>
          </p:nvSpPr>
          <p:spPr bwMode="auto">
            <a:xfrm>
              <a:off x="595662" y="53975"/>
              <a:ext cx="111125" cy="111125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121920" tIns="60960" rIns="121920" bIns="60960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id-ID" sz="2400">
                <a:solidFill>
                  <a:prstClr val="black"/>
                </a:solidFill>
                <a:latin typeface="+mn-lt"/>
                <a:ea typeface="+mn-ea"/>
              </a:endParaRPr>
            </a:p>
          </p:txBody>
        </p:sp>
      </p:grpSp>
      <p:grpSp>
        <p:nvGrpSpPr>
          <p:cNvPr id="49" name="Group 41"/>
          <p:cNvGrpSpPr/>
          <p:nvPr/>
        </p:nvGrpSpPr>
        <p:grpSpPr>
          <a:xfrm>
            <a:off x="1380384" y="3430146"/>
            <a:ext cx="618795" cy="616057"/>
            <a:chOff x="6350" y="-3175"/>
            <a:chExt cx="717550" cy="714376"/>
          </a:xfrm>
          <a:solidFill>
            <a:schemeClr val="bg1"/>
          </a:solidFill>
        </p:grpSpPr>
        <p:sp>
          <p:nvSpPr>
            <p:cNvPr id="50" name="Freeform 18"/>
            <p:cNvSpPr>
              <a:spLocks/>
            </p:cNvSpPr>
            <p:nvPr/>
          </p:nvSpPr>
          <p:spPr bwMode="auto">
            <a:xfrm>
              <a:off x="438150" y="430213"/>
              <a:ext cx="285750" cy="280988"/>
            </a:xfrm>
            <a:custGeom>
              <a:avLst/>
              <a:gdLst>
                <a:gd name="T0" fmla="*/ 68 w 75"/>
                <a:gd name="T1" fmla="*/ 42 h 74"/>
                <a:gd name="T2" fmla="*/ 25 w 75"/>
                <a:gd name="T3" fmla="*/ 0 h 74"/>
                <a:gd name="T4" fmla="*/ 0 w 75"/>
                <a:gd name="T5" fmla="*/ 24 h 74"/>
                <a:gd name="T6" fmla="*/ 43 w 75"/>
                <a:gd name="T7" fmla="*/ 67 h 74"/>
                <a:gd name="T8" fmla="*/ 68 w 75"/>
                <a:gd name="T9" fmla="*/ 67 h 74"/>
                <a:gd name="T10" fmla="*/ 68 w 75"/>
                <a:gd name="T11" fmla="*/ 42 h 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75" h="74">
                  <a:moveTo>
                    <a:pt x="68" y="42"/>
                  </a:moveTo>
                  <a:cubicBezTo>
                    <a:pt x="25" y="0"/>
                    <a:pt x="25" y="0"/>
                    <a:pt x="25" y="0"/>
                  </a:cubicBezTo>
                  <a:cubicBezTo>
                    <a:pt x="19" y="10"/>
                    <a:pt x="10" y="18"/>
                    <a:pt x="0" y="24"/>
                  </a:cubicBezTo>
                  <a:cubicBezTo>
                    <a:pt x="43" y="67"/>
                    <a:pt x="43" y="67"/>
                    <a:pt x="43" y="67"/>
                  </a:cubicBezTo>
                  <a:cubicBezTo>
                    <a:pt x="50" y="74"/>
                    <a:pt x="61" y="74"/>
                    <a:pt x="68" y="67"/>
                  </a:cubicBezTo>
                  <a:cubicBezTo>
                    <a:pt x="75" y="60"/>
                    <a:pt x="75" y="49"/>
                    <a:pt x="68" y="42"/>
                  </a:cubicBezTo>
                </a:path>
              </a:pathLst>
            </a:custGeom>
            <a:grpFill/>
            <a:ln w="9525">
              <a:solidFill>
                <a:srgbClr val="000000"/>
              </a:solidFill>
              <a:round/>
              <a:headEnd/>
              <a:tailEnd/>
            </a:ln>
            <a:extLst/>
          </p:spPr>
          <p:txBody>
            <a:bodyPr lIns="121920" tIns="60960" rIns="121920" bIns="60960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id-ID" sz="2400">
                <a:solidFill>
                  <a:prstClr val="black"/>
                </a:solidFill>
                <a:latin typeface="+mn-lt"/>
                <a:ea typeface="+mn-ea"/>
              </a:endParaRPr>
            </a:p>
          </p:txBody>
        </p:sp>
        <p:sp>
          <p:nvSpPr>
            <p:cNvPr id="51" name="Freeform 19"/>
            <p:cNvSpPr>
              <a:spLocks noEditPoints="1"/>
            </p:cNvSpPr>
            <p:nvPr/>
          </p:nvSpPr>
          <p:spPr bwMode="auto">
            <a:xfrm>
              <a:off x="6350" y="-3175"/>
              <a:ext cx="530225" cy="531813"/>
            </a:xfrm>
            <a:custGeom>
              <a:avLst/>
              <a:gdLst>
                <a:gd name="T0" fmla="*/ 139 w 139"/>
                <a:gd name="T1" fmla="*/ 70 h 140"/>
                <a:gd name="T2" fmla="*/ 70 w 139"/>
                <a:gd name="T3" fmla="*/ 0 h 140"/>
                <a:gd name="T4" fmla="*/ 0 w 139"/>
                <a:gd name="T5" fmla="*/ 70 h 140"/>
                <a:gd name="T6" fmla="*/ 70 w 139"/>
                <a:gd name="T7" fmla="*/ 140 h 140"/>
                <a:gd name="T8" fmla="*/ 139 w 139"/>
                <a:gd name="T9" fmla="*/ 70 h 140"/>
                <a:gd name="T10" fmla="*/ 70 w 139"/>
                <a:gd name="T11" fmla="*/ 122 h 140"/>
                <a:gd name="T12" fmla="*/ 17 w 139"/>
                <a:gd name="T13" fmla="*/ 70 h 140"/>
                <a:gd name="T14" fmla="*/ 70 w 139"/>
                <a:gd name="T15" fmla="*/ 17 h 140"/>
                <a:gd name="T16" fmla="*/ 122 w 139"/>
                <a:gd name="T17" fmla="*/ 70 h 140"/>
                <a:gd name="T18" fmla="*/ 70 w 139"/>
                <a:gd name="T19" fmla="*/ 122 h 1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39" h="140">
                  <a:moveTo>
                    <a:pt x="139" y="70"/>
                  </a:moveTo>
                  <a:cubicBezTo>
                    <a:pt x="139" y="31"/>
                    <a:pt x="108" y="0"/>
                    <a:pt x="70" y="0"/>
                  </a:cubicBezTo>
                  <a:cubicBezTo>
                    <a:pt x="31" y="0"/>
                    <a:pt x="0" y="31"/>
                    <a:pt x="0" y="70"/>
                  </a:cubicBezTo>
                  <a:cubicBezTo>
                    <a:pt x="0" y="108"/>
                    <a:pt x="31" y="140"/>
                    <a:pt x="70" y="140"/>
                  </a:cubicBezTo>
                  <a:cubicBezTo>
                    <a:pt x="108" y="140"/>
                    <a:pt x="139" y="108"/>
                    <a:pt x="139" y="70"/>
                  </a:cubicBezTo>
                  <a:moveTo>
                    <a:pt x="70" y="122"/>
                  </a:moveTo>
                  <a:cubicBezTo>
                    <a:pt x="41" y="122"/>
                    <a:pt x="17" y="99"/>
                    <a:pt x="17" y="70"/>
                  </a:cubicBezTo>
                  <a:cubicBezTo>
                    <a:pt x="17" y="41"/>
                    <a:pt x="41" y="17"/>
                    <a:pt x="70" y="17"/>
                  </a:cubicBezTo>
                  <a:cubicBezTo>
                    <a:pt x="98" y="17"/>
                    <a:pt x="122" y="41"/>
                    <a:pt x="122" y="70"/>
                  </a:cubicBezTo>
                  <a:cubicBezTo>
                    <a:pt x="122" y="99"/>
                    <a:pt x="98" y="122"/>
                    <a:pt x="70" y="122"/>
                  </a:cubicBezTo>
                </a:path>
              </a:pathLst>
            </a:custGeom>
            <a:grpFill/>
            <a:ln w="9525">
              <a:solidFill>
                <a:srgbClr val="000000"/>
              </a:solidFill>
              <a:round/>
              <a:headEnd/>
              <a:tailEnd/>
            </a:ln>
            <a:extLst/>
          </p:spPr>
          <p:txBody>
            <a:bodyPr lIns="121920" tIns="60960" rIns="121920" bIns="60960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id-ID" sz="2400">
                <a:solidFill>
                  <a:prstClr val="black"/>
                </a:solidFill>
                <a:latin typeface="+mn-lt"/>
                <a:ea typeface="+mn-ea"/>
              </a:endParaRPr>
            </a:p>
          </p:txBody>
        </p:sp>
        <p:sp>
          <p:nvSpPr>
            <p:cNvPr id="52" name="Freeform 20"/>
            <p:cNvSpPr>
              <a:spLocks/>
            </p:cNvSpPr>
            <p:nvPr/>
          </p:nvSpPr>
          <p:spPr bwMode="auto">
            <a:xfrm>
              <a:off x="117475" y="106363"/>
              <a:ext cx="157163" cy="155575"/>
            </a:xfrm>
            <a:custGeom>
              <a:avLst/>
              <a:gdLst>
                <a:gd name="T0" fmla="*/ 0 w 41"/>
                <a:gd name="T1" fmla="*/ 41 h 41"/>
                <a:gd name="T2" fmla="*/ 12 w 41"/>
                <a:gd name="T3" fmla="*/ 41 h 41"/>
                <a:gd name="T4" fmla="*/ 41 w 41"/>
                <a:gd name="T5" fmla="*/ 12 h 41"/>
                <a:gd name="T6" fmla="*/ 41 w 41"/>
                <a:gd name="T7" fmla="*/ 0 h 41"/>
                <a:gd name="T8" fmla="*/ 0 w 41"/>
                <a:gd name="T9" fmla="*/ 41 h 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1" h="41">
                  <a:moveTo>
                    <a:pt x="0" y="41"/>
                  </a:moveTo>
                  <a:cubicBezTo>
                    <a:pt x="12" y="41"/>
                    <a:pt x="12" y="41"/>
                    <a:pt x="12" y="41"/>
                  </a:cubicBezTo>
                  <a:cubicBezTo>
                    <a:pt x="12" y="25"/>
                    <a:pt x="25" y="12"/>
                    <a:pt x="41" y="12"/>
                  </a:cubicBezTo>
                  <a:cubicBezTo>
                    <a:pt x="41" y="0"/>
                    <a:pt x="41" y="0"/>
                    <a:pt x="41" y="0"/>
                  </a:cubicBezTo>
                  <a:cubicBezTo>
                    <a:pt x="18" y="0"/>
                    <a:pt x="0" y="18"/>
                    <a:pt x="0" y="41"/>
                  </a:cubicBezTo>
                </a:path>
              </a:pathLst>
            </a:custGeom>
            <a:grpFill/>
            <a:ln w="9525">
              <a:solidFill>
                <a:srgbClr val="000000"/>
              </a:solidFill>
              <a:round/>
              <a:headEnd/>
              <a:tailEnd/>
            </a:ln>
            <a:extLst/>
          </p:spPr>
          <p:txBody>
            <a:bodyPr lIns="121920" tIns="60960" rIns="121920" bIns="60960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id-ID" sz="2400">
                <a:solidFill>
                  <a:prstClr val="black"/>
                </a:solidFill>
                <a:latin typeface="+mn-lt"/>
                <a:ea typeface="+mn-ea"/>
              </a:endParaRPr>
            </a:p>
          </p:txBody>
        </p:sp>
      </p:grpSp>
      <p:sp>
        <p:nvSpPr>
          <p:cNvPr id="24602" name="Freeform 24"/>
          <p:cNvSpPr>
            <a:spLocks noEditPoints="1"/>
          </p:cNvSpPr>
          <p:nvPr/>
        </p:nvSpPr>
        <p:spPr bwMode="auto">
          <a:xfrm>
            <a:off x="3968750" y="3468688"/>
            <a:ext cx="547688" cy="549275"/>
          </a:xfrm>
          <a:custGeom>
            <a:avLst/>
            <a:gdLst>
              <a:gd name="T0" fmla="*/ 1482836434 w 190"/>
              <a:gd name="T1" fmla="*/ 0 h 190"/>
              <a:gd name="T2" fmla="*/ 99967473 w 190"/>
              <a:gd name="T3" fmla="*/ 0 h 190"/>
              <a:gd name="T4" fmla="*/ 0 w 190"/>
              <a:gd name="T5" fmla="*/ 91902380 h 190"/>
              <a:gd name="T6" fmla="*/ 0 w 190"/>
              <a:gd name="T7" fmla="*/ 1487136044 h 190"/>
              <a:gd name="T8" fmla="*/ 99967473 w 190"/>
              <a:gd name="T9" fmla="*/ 1587393186 h 190"/>
              <a:gd name="T10" fmla="*/ 1482836434 w 190"/>
              <a:gd name="T11" fmla="*/ 1587393186 h 190"/>
              <a:gd name="T12" fmla="*/ 1582803907 w 190"/>
              <a:gd name="T13" fmla="*/ 1487136044 h 190"/>
              <a:gd name="T14" fmla="*/ 1582803907 w 190"/>
              <a:gd name="T15" fmla="*/ 91902380 h 190"/>
              <a:gd name="T16" fmla="*/ 1482836434 w 190"/>
              <a:gd name="T17" fmla="*/ 0 h 190"/>
              <a:gd name="T18" fmla="*/ 299899536 w 190"/>
              <a:gd name="T19" fmla="*/ 1487136044 h 190"/>
              <a:gd name="T20" fmla="*/ 99967473 w 190"/>
              <a:gd name="T21" fmla="*/ 1487136044 h 190"/>
              <a:gd name="T22" fmla="*/ 99967473 w 190"/>
              <a:gd name="T23" fmla="*/ 1286624651 h 190"/>
              <a:gd name="T24" fmla="*/ 299899536 w 190"/>
              <a:gd name="T25" fmla="*/ 1286624651 h 190"/>
              <a:gd name="T26" fmla="*/ 299899536 w 190"/>
              <a:gd name="T27" fmla="*/ 1487136044 h 190"/>
              <a:gd name="T28" fmla="*/ 299899536 w 190"/>
              <a:gd name="T29" fmla="*/ 1086110367 h 190"/>
              <a:gd name="T30" fmla="*/ 99967473 w 190"/>
              <a:gd name="T31" fmla="*/ 1086110367 h 190"/>
              <a:gd name="T32" fmla="*/ 99967473 w 190"/>
              <a:gd name="T33" fmla="*/ 885598973 h 190"/>
              <a:gd name="T34" fmla="*/ 299899536 w 190"/>
              <a:gd name="T35" fmla="*/ 885598973 h 190"/>
              <a:gd name="T36" fmla="*/ 299899536 w 190"/>
              <a:gd name="T37" fmla="*/ 1086110367 h 190"/>
              <a:gd name="T38" fmla="*/ 299899536 w 190"/>
              <a:gd name="T39" fmla="*/ 693439451 h 190"/>
              <a:gd name="T40" fmla="*/ 99967473 w 190"/>
              <a:gd name="T41" fmla="*/ 693439451 h 190"/>
              <a:gd name="T42" fmla="*/ 99967473 w 190"/>
              <a:gd name="T43" fmla="*/ 492928058 h 190"/>
              <a:gd name="T44" fmla="*/ 299899536 w 190"/>
              <a:gd name="T45" fmla="*/ 492928058 h 190"/>
              <a:gd name="T46" fmla="*/ 299899536 w 190"/>
              <a:gd name="T47" fmla="*/ 693439451 h 190"/>
              <a:gd name="T48" fmla="*/ 299899536 w 190"/>
              <a:gd name="T49" fmla="*/ 292413774 h 190"/>
              <a:gd name="T50" fmla="*/ 99967473 w 190"/>
              <a:gd name="T51" fmla="*/ 292413774 h 190"/>
              <a:gd name="T52" fmla="*/ 99967473 w 190"/>
              <a:gd name="T53" fmla="*/ 91902380 h 190"/>
              <a:gd name="T54" fmla="*/ 299899536 w 190"/>
              <a:gd name="T55" fmla="*/ 91902380 h 190"/>
              <a:gd name="T56" fmla="*/ 299899536 w 190"/>
              <a:gd name="T57" fmla="*/ 292413774 h 190"/>
              <a:gd name="T58" fmla="*/ 1191267521 w 190"/>
              <a:gd name="T59" fmla="*/ 1487136044 h 190"/>
              <a:gd name="T60" fmla="*/ 399867009 w 190"/>
              <a:gd name="T61" fmla="*/ 1487136044 h 190"/>
              <a:gd name="T62" fmla="*/ 399867009 w 190"/>
              <a:gd name="T63" fmla="*/ 985856116 h 190"/>
              <a:gd name="T64" fmla="*/ 1191267521 w 190"/>
              <a:gd name="T65" fmla="*/ 985856116 h 190"/>
              <a:gd name="T66" fmla="*/ 1191267521 w 190"/>
              <a:gd name="T67" fmla="*/ 1487136044 h 190"/>
              <a:gd name="T68" fmla="*/ 1191267521 w 190"/>
              <a:gd name="T69" fmla="*/ 885598973 h 190"/>
              <a:gd name="T70" fmla="*/ 399867009 w 190"/>
              <a:gd name="T71" fmla="*/ 885598973 h 190"/>
              <a:gd name="T72" fmla="*/ 399867009 w 190"/>
              <a:gd name="T73" fmla="*/ 91902380 h 190"/>
              <a:gd name="T74" fmla="*/ 1191267521 w 190"/>
              <a:gd name="T75" fmla="*/ 91902380 h 190"/>
              <a:gd name="T76" fmla="*/ 1191267521 w 190"/>
              <a:gd name="T77" fmla="*/ 885598973 h 190"/>
              <a:gd name="T78" fmla="*/ 1482836434 w 190"/>
              <a:gd name="T79" fmla="*/ 1487136044 h 190"/>
              <a:gd name="T80" fmla="*/ 1282904371 w 190"/>
              <a:gd name="T81" fmla="*/ 1487136044 h 190"/>
              <a:gd name="T82" fmla="*/ 1282904371 w 190"/>
              <a:gd name="T83" fmla="*/ 1286624651 h 190"/>
              <a:gd name="T84" fmla="*/ 1482836434 w 190"/>
              <a:gd name="T85" fmla="*/ 1286624651 h 190"/>
              <a:gd name="T86" fmla="*/ 1482836434 w 190"/>
              <a:gd name="T87" fmla="*/ 1487136044 h 190"/>
              <a:gd name="T88" fmla="*/ 1482836434 w 190"/>
              <a:gd name="T89" fmla="*/ 1086110367 h 190"/>
              <a:gd name="T90" fmla="*/ 1282904371 w 190"/>
              <a:gd name="T91" fmla="*/ 1086110367 h 190"/>
              <a:gd name="T92" fmla="*/ 1282904371 w 190"/>
              <a:gd name="T93" fmla="*/ 885598973 h 190"/>
              <a:gd name="T94" fmla="*/ 1482836434 w 190"/>
              <a:gd name="T95" fmla="*/ 885598973 h 190"/>
              <a:gd name="T96" fmla="*/ 1482836434 w 190"/>
              <a:gd name="T97" fmla="*/ 1086110367 h 190"/>
              <a:gd name="T98" fmla="*/ 1482836434 w 190"/>
              <a:gd name="T99" fmla="*/ 693439451 h 190"/>
              <a:gd name="T100" fmla="*/ 1282904371 w 190"/>
              <a:gd name="T101" fmla="*/ 693439451 h 190"/>
              <a:gd name="T102" fmla="*/ 1282904371 w 190"/>
              <a:gd name="T103" fmla="*/ 492928058 h 190"/>
              <a:gd name="T104" fmla="*/ 1482836434 w 190"/>
              <a:gd name="T105" fmla="*/ 492928058 h 190"/>
              <a:gd name="T106" fmla="*/ 1482836434 w 190"/>
              <a:gd name="T107" fmla="*/ 693439451 h 190"/>
              <a:gd name="T108" fmla="*/ 1482836434 w 190"/>
              <a:gd name="T109" fmla="*/ 292413774 h 190"/>
              <a:gd name="T110" fmla="*/ 1282904371 w 190"/>
              <a:gd name="T111" fmla="*/ 292413774 h 190"/>
              <a:gd name="T112" fmla="*/ 1282904371 w 190"/>
              <a:gd name="T113" fmla="*/ 91902380 h 190"/>
              <a:gd name="T114" fmla="*/ 1482836434 w 190"/>
              <a:gd name="T115" fmla="*/ 91902380 h 190"/>
              <a:gd name="T116" fmla="*/ 1482836434 w 190"/>
              <a:gd name="T117" fmla="*/ 292413774 h 190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60000 65536"/>
              <a:gd name="T175" fmla="*/ 0 60000 65536"/>
              <a:gd name="T176" fmla="*/ 0 60000 65536"/>
            </a:gdLst>
            <a:ahLst/>
            <a:cxnLst>
              <a:cxn ang="T118">
                <a:pos x="T0" y="T1"/>
              </a:cxn>
              <a:cxn ang="T119">
                <a:pos x="T2" y="T3"/>
              </a:cxn>
              <a:cxn ang="T120">
                <a:pos x="T4" y="T5"/>
              </a:cxn>
              <a:cxn ang="T121">
                <a:pos x="T6" y="T7"/>
              </a:cxn>
              <a:cxn ang="T122">
                <a:pos x="T8" y="T9"/>
              </a:cxn>
              <a:cxn ang="T123">
                <a:pos x="T10" y="T11"/>
              </a:cxn>
              <a:cxn ang="T124">
                <a:pos x="T12" y="T13"/>
              </a:cxn>
              <a:cxn ang="T125">
                <a:pos x="T14" y="T15"/>
              </a:cxn>
              <a:cxn ang="T126">
                <a:pos x="T16" y="T17"/>
              </a:cxn>
              <a:cxn ang="T127">
                <a:pos x="T18" y="T19"/>
              </a:cxn>
              <a:cxn ang="T128">
                <a:pos x="T20" y="T21"/>
              </a:cxn>
              <a:cxn ang="T129">
                <a:pos x="T22" y="T23"/>
              </a:cxn>
              <a:cxn ang="T130">
                <a:pos x="T24" y="T25"/>
              </a:cxn>
              <a:cxn ang="T131">
                <a:pos x="T26" y="T27"/>
              </a:cxn>
              <a:cxn ang="T132">
                <a:pos x="T28" y="T29"/>
              </a:cxn>
              <a:cxn ang="T133">
                <a:pos x="T30" y="T31"/>
              </a:cxn>
              <a:cxn ang="T134">
                <a:pos x="T32" y="T33"/>
              </a:cxn>
              <a:cxn ang="T135">
                <a:pos x="T34" y="T35"/>
              </a:cxn>
              <a:cxn ang="T136">
                <a:pos x="T36" y="T37"/>
              </a:cxn>
              <a:cxn ang="T137">
                <a:pos x="T38" y="T39"/>
              </a:cxn>
              <a:cxn ang="T138">
                <a:pos x="T40" y="T41"/>
              </a:cxn>
              <a:cxn ang="T139">
                <a:pos x="T42" y="T43"/>
              </a:cxn>
              <a:cxn ang="T140">
                <a:pos x="T44" y="T45"/>
              </a:cxn>
              <a:cxn ang="T141">
                <a:pos x="T46" y="T47"/>
              </a:cxn>
              <a:cxn ang="T142">
                <a:pos x="T48" y="T49"/>
              </a:cxn>
              <a:cxn ang="T143">
                <a:pos x="T50" y="T51"/>
              </a:cxn>
              <a:cxn ang="T144">
                <a:pos x="T52" y="T53"/>
              </a:cxn>
              <a:cxn ang="T145">
                <a:pos x="T54" y="T55"/>
              </a:cxn>
              <a:cxn ang="T146">
                <a:pos x="T56" y="T57"/>
              </a:cxn>
              <a:cxn ang="T147">
                <a:pos x="T58" y="T59"/>
              </a:cxn>
              <a:cxn ang="T148">
                <a:pos x="T60" y="T61"/>
              </a:cxn>
              <a:cxn ang="T149">
                <a:pos x="T62" y="T63"/>
              </a:cxn>
              <a:cxn ang="T150">
                <a:pos x="T64" y="T65"/>
              </a:cxn>
              <a:cxn ang="T151">
                <a:pos x="T66" y="T67"/>
              </a:cxn>
              <a:cxn ang="T152">
                <a:pos x="T68" y="T69"/>
              </a:cxn>
              <a:cxn ang="T153">
                <a:pos x="T70" y="T71"/>
              </a:cxn>
              <a:cxn ang="T154">
                <a:pos x="T72" y="T73"/>
              </a:cxn>
              <a:cxn ang="T155">
                <a:pos x="T74" y="T75"/>
              </a:cxn>
              <a:cxn ang="T156">
                <a:pos x="T76" y="T77"/>
              </a:cxn>
              <a:cxn ang="T157">
                <a:pos x="T78" y="T79"/>
              </a:cxn>
              <a:cxn ang="T158">
                <a:pos x="T80" y="T81"/>
              </a:cxn>
              <a:cxn ang="T159">
                <a:pos x="T82" y="T83"/>
              </a:cxn>
              <a:cxn ang="T160">
                <a:pos x="T84" y="T85"/>
              </a:cxn>
              <a:cxn ang="T161">
                <a:pos x="T86" y="T87"/>
              </a:cxn>
              <a:cxn ang="T162">
                <a:pos x="T88" y="T89"/>
              </a:cxn>
              <a:cxn ang="T163">
                <a:pos x="T90" y="T91"/>
              </a:cxn>
              <a:cxn ang="T164">
                <a:pos x="T92" y="T93"/>
              </a:cxn>
              <a:cxn ang="T165">
                <a:pos x="T94" y="T95"/>
              </a:cxn>
              <a:cxn ang="T166">
                <a:pos x="T96" y="T97"/>
              </a:cxn>
              <a:cxn ang="T167">
                <a:pos x="T98" y="T99"/>
              </a:cxn>
              <a:cxn ang="T168">
                <a:pos x="T100" y="T101"/>
              </a:cxn>
              <a:cxn ang="T169">
                <a:pos x="T102" y="T103"/>
              </a:cxn>
              <a:cxn ang="T170">
                <a:pos x="T104" y="T105"/>
              </a:cxn>
              <a:cxn ang="T171">
                <a:pos x="T106" y="T107"/>
              </a:cxn>
              <a:cxn ang="T172">
                <a:pos x="T108" y="T109"/>
              </a:cxn>
              <a:cxn ang="T173">
                <a:pos x="T110" y="T111"/>
              </a:cxn>
              <a:cxn ang="T174">
                <a:pos x="T112" y="T113"/>
              </a:cxn>
              <a:cxn ang="T175">
                <a:pos x="T114" y="T115"/>
              </a:cxn>
              <a:cxn ang="T176">
                <a:pos x="T116" y="T117"/>
              </a:cxn>
            </a:cxnLst>
            <a:rect l="0" t="0" r="r" b="b"/>
            <a:pathLst>
              <a:path w="190" h="190">
                <a:moveTo>
                  <a:pt x="178" y="0"/>
                </a:moveTo>
                <a:cubicBezTo>
                  <a:pt x="12" y="0"/>
                  <a:pt x="12" y="0"/>
                  <a:pt x="12" y="0"/>
                </a:cubicBezTo>
                <a:cubicBezTo>
                  <a:pt x="5" y="0"/>
                  <a:pt x="0" y="5"/>
                  <a:pt x="0" y="11"/>
                </a:cubicBezTo>
                <a:cubicBezTo>
                  <a:pt x="0" y="178"/>
                  <a:pt x="0" y="178"/>
                  <a:pt x="0" y="178"/>
                </a:cubicBezTo>
                <a:cubicBezTo>
                  <a:pt x="0" y="184"/>
                  <a:pt x="5" y="190"/>
                  <a:pt x="12" y="190"/>
                </a:cubicBezTo>
                <a:cubicBezTo>
                  <a:pt x="178" y="190"/>
                  <a:pt x="178" y="190"/>
                  <a:pt x="178" y="190"/>
                </a:cubicBezTo>
                <a:cubicBezTo>
                  <a:pt x="185" y="190"/>
                  <a:pt x="190" y="184"/>
                  <a:pt x="190" y="178"/>
                </a:cubicBezTo>
                <a:cubicBezTo>
                  <a:pt x="190" y="11"/>
                  <a:pt x="190" y="11"/>
                  <a:pt x="190" y="11"/>
                </a:cubicBezTo>
                <a:cubicBezTo>
                  <a:pt x="190" y="5"/>
                  <a:pt x="185" y="0"/>
                  <a:pt x="178" y="0"/>
                </a:cubicBezTo>
                <a:moveTo>
                  <a:pt x="36" y="178"/>
                </a:moveTo>
                <a:cubicBezTo>
                  <a:pt x="12" y="178"/>
                  <a:pt x="12" y="178"/>
                  <a:pt x="12" y="178"/>
                </a:cubicBezTo>
                <a:cubicBezTo>
                  <a:pt x="12" y="154"/>
                  <a:pt x="12" y="154"/>
                  <a:pt x="12" y="154"/>
                </a:cubicBezTo>
                <a:cubicBezTo>
                  <a:pt x="36" y="154"/>
                  <a:pt x="36" y="154"/>
                  <a:pt x="36" y="154"/>
                </a:cubicBezTo>
                <a:lnTo>
                  <a:pt x="36" y="178"/>
                </a:lnTo>
                <a:close/>
                <a:moveTo>
                  <a:pt x="36" y="130"/>
                </a:moveTo>
                <a:cubicBezTo>
                  <a:pt x="12" y="130"/>
                  <a:pt x="12" y="130"/>
                  <a:pt x="12" y="130"/>
                </a:cubicBezTo>
                <a:cubicBezTo>
                  <a:pt x="12" y="106"/>
                  <a:pt x="12" y="106"/>
                  <a:pt x="12" y="106"/>
                </a:cubicBezTo>
                <a:cubicBezTo>
                  <a:pt x="36" y="106"/>
                  <a:pt x="36" y="106"/>
                  <a:pt x="36" y="106"/>
                </a:cubicBezTo>
                <a:lnTo>
                  <a:pt x="36" y="130"/>
                </a:lnTo>
                <a:close/>
                <a:moveTo>
                  <a:pt x="36" y="83"/>
                </a:moveTo>
                <a:cubicBezTo>
                  <a:pt x="12" y="83"/>
                  <a:pt x="12" y="83"/>
                  <a:pt x="12" y="83"/>
                </a:cubicBezTo>
                <a:cubicBezTo>
                  <a:pt x="12" y="59"/>
                  <a:pt x="12" y="59"/>
                  <a:pt x="12" y="59"/>
                </a:cubicBezTo>
                <a:cubicBezTo>
                  <a:pt x="36" y="59"/>
                  <a:pt x="36" y="59"/>
                  <a:pt x="36" y="59"/>
                </a:cubicBezTo>
                <a:lnTo>
                  <a:pt x="36" y="83"/>
                </a:lnTo>
                <a:close/>
                <a:moveTo>
                  <a:pt x="36" y="35"/>
                </a:moveTo>
                <a:cubicBezTo>
                  <a:pt x="12" y="35"/>
                  <a:pt x="12" y="35"/>
                  <a:pt x="12" y="35"/>
                </a:cubicBezTo>
                <a:cubicBezTo>
                  <a:pt x="12" y="11"/>
                  <a:pt x="12" y="11"/>
                  <a:pt x="12" y="11"/>
                </a:cubicBezTo>
                <a:cubicBezTo>
                  <a:pt x="36" y="11"/>
                  <a:pt x="36" y="11"/>
                  <a:pt x="36" y="11"/>
                </a:cubicBezTo>
                <a:lnTo>
                  <a:pt x="36" y="35"/>
                </a:lnTo>
                <a:close/>
                <a:moveTo>
                  <a:pt x="143" y="178"/>
                </a:moveTo>
                <a:cubicBezTo>
                  <a:pt x="48" y="178"/>
                  <a:pt x="48" y="178"/>
                  <a:pt x="48" y="178"/>
                </a:cubicBezTo>
                <a:cubicBezTo>
                  <a:pt x="48" y="118"/>
                  <a:pt x="48" y="118"/>
                  <a:pt x="48" y="118"/>
                </a:cubicBezTo>
                <a:cubicBezTo>
                  <a:pt x="143" y="118"/>
                  <a:pt x="143" y="118"/>
                  <a:pt x="143" y="118"/>
                </a:cubicBezTo>
                <a:lnTo>
                  <a:pt x="143" y="178"/>
                </a:lnTo>
                <a:close/>
                <a:moveTo>
                  <a:pt x="143" y="106"/>
                </a:moveTo>
                <a:cubicBezTo>
                  <a:pt x="48" y="106"/>
                  <a:pt x="48" y="106"/>
                  <a:pt x="48" y="106"/>
                </a:cubicBezTo>
                <a:cubicBezTo>
                  <a:pt x="48" y="11"/>
                  <a:pt x="48" y="11"/>
                  <a:pt x="48" y="11"/>
                </a:cubicBezTo>
                <a:cubicBezTo>
                  <a:pt x="143" y="11"/>
                  <a:pt x="143" y="11"/>
                  <a:pt x="143" y="11"/>
                </a:cubicBezTo>
                <a:lnTo>
                  <a:pt x="143" y="106"/>
                </a:lnTo>
                <a:close/>
                <a:moveTo>
                  <a:pt x="178" y="178"/>
                </a:moveTo>
                <a:cubicBezTo>
                  <a:pt x="154" y="178"/>
                  <a:pt x="154" y="178"/>
                  <a:pt x="154" y="178"/>
                </a:cubicBezTo>
                <a:cubicBezTo>
                  <a:pt x="154" y="154"/>
                  <a:pt x="154" y="154"/>
                  <a:pt x="154" y="154"/>
                </a:cubicBezTo>
                <a:cubicBezTo>
                  <a:pt x="178" y="154"/>
                  <a:pt x="178" y="154"/>
                  <a:pt x="178" y="154"/>
                </a:cubicBezTo>
                <a:lnTo>
                  <a:pt x="178" y="178"/>
                </a:lnTo>
                <a:close/>
                <a:moveTo>
                  <a:pt x="178" y="130"/>
                </a:moveTo>
                <a:cubicBezTo>
                  <a:pt x="154" y="130"/>
                  <a:pt x="154" y="130"/>
                  <a:pt x="154" y="130"/>
                </a:cubicBezTo>
                <a:cubicBezTo>
                  <a:pt x="154" y="106"/>
                  <a:pt x="154" y="106"/>
                  <a:pt x="154" y="106"/>
                </a:cubicBezTo>
                <a:cubicBezTo>
                  <a:pt x="178" y="106"/>
                  <a:pt x="178" y="106"/>
                  <a:pt x="178" y="106"/>
                </a:cubicBezTo>
                <a:lnTo>
                  <a:pt x="178" y="130"/>
                </a:lnTo>
                <a:close/>
                <a:moveTo>
                  <a:pt x="178" y="83"/>
                </a:moveTo>
                <a:cubicBezTo>
                  <a:pt x="154" y="83"/>
                  <a:pt x="154" y="83"/>
                  <a:pt x="154" y="83"/>
                </a:cubicBezTo>
                <a:cubicBezTo>
                  <a:pt x="154" y="59"/>
                  <a:pt x="154" y="59"/>
                  <a:pt x="154" y="59"/>
                </a:cubicBezTo>
                <a:cubicBezTo>
                  <a:pt x="178" y="59"/>
                  <a:pt x="178" y="59"/>
                  <a:pt x="178" y="59"/>
                </a:cubicBezTo>
                <a:lnTo>
                  <a:pt x="178" y="83"/>
                </a:lnTo>
                <a:close/>
                <a:moveTo>
                  <a:pt x="178" y="35"/>
                </a:moveTo>
                <a:cubicBezTo>
                  <a:pt x="154" y="35"/>
                  <a:pt x="154" y="35"/>
                  <a:pt x="154" y="35"/>
                </a:cubicBezTo>
                <a:cubicBezTo>
                  <a:pt x="154" y="11"/>
                  <a:pt x="154" y="11"/>
                  <a:pt x="154" y="11"/>
                </a:cubicBezTo>
                <a:cubicBezTo>
                  <a:pt x="178" y="11"/>
                  <a:pt x="178" y="11"/>
                  <a:pt x="178" y="11"/>
                </a:cubicBezTo>
                <a:lnTo>
                  <a:pt x="178" y="35"/>
                </a:lnTo>
                <a:close/>
              </a:path>
            </a:pathLst>
          </a:custGeom>
          <a:solidFill>
            <a:schemeClr val="bg1"/>
          </a:solidFill>
          <a:ln w="9525">
            <a:solidFill>
              <a:srgbClr val="04397B"/>
            </a:solidFill>
            <a:round/>
            <a:headEnd/>
            <a:tailEnd/>
          </a:ln>
        </p:spPr>
        <p:txBody>
          <a:bodyPr lIns="121920" tIns="60960" rIns="121920" bIns="60960"/>
          <a:lstStyle/>
          <a:p>
            <a:endParaRPr lang="zh-CN" altLang="en-US"/>
          </a:p>
        </p:txBody>
      </p:sp>
      <p:grpSp>
        <p:nvGrpSpPr>
          <p:cNvPr id="54" name="Group 46"/>
          <p:cNvGrpSpPr/>
          <p:nvPr/>
        </p:nvGrpSpPr>
        <p:grpSpPr>
          <a:xfrm>
            <a:off x="7872879" y="1934634"/>
            <a:ext cx="594287" cy="578988"/>
            <a:chOff x="3532018" y="-211904"/>
            <a:chExt cx="801688" cy="781051"/>
          </a:xfrm>
          <a:solidFill>
            <a:srgbClr val="00AFF0"/>
          </a:solidFill>
        </p:grpSpPr>
        <p:sp>
          <p:nvSpPr>
            <p:cNvPr id="55" name="Freeform 28"/>
            <p:cNvSpPr>
              <a:spLocks/>
            </p:cNvSpPr>
            <p:nvPr/>
          </p:nvSpPr>
          <p:spPr bwMode="auto">
            <a:xfrm>
              <a:off x="3532018" y="-149991"/>
              <a:ext cx="719138" cy="719138"/>
            </a:xfrm>
            <a:custGeom>
              <a:avLst/>
              <a:gdLst>
                <a:gd name="T0" fmla="*/ 94 w 189"/>
                <a:gd name="T1" fmla="*/ 95 h 189"/>
                <a:gd name="T2" fmla="*/ 189 w 189"/>
                <a:gd name="T3" fmla="*/ 95 h 189"/>
                <a:gd name="T4" fmla="*/ 94 w 189"/>
                <a:gd name="T5" fmla="*/ 189 h 189"/>
                <a:gd name="T6" fmla="*/ 0 w 189"/>
                <a:gd name="T7" fmla="*/ 95 h 189"/>
                <a:gd name="T8" fmla="*/ 94 w 189"/>
                <a:gd name="T9" fmla="*/ 0 h 189"/>
                <a:gd name="T10" fmla="*/ 94 w 189"/>
                <a:gd name="T11" fmla="*/ 95 h 18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89" h="189">
                  <a:moveTo>
                    <a:pt x="94" y="95"/>
                  </a:moveTo>
                  <a:cubicBezTo>
                    <a:pt x="189" y="95"/>
                    <a:pt x="189" y="95"/>
                    <a:pt x="189" y="95"/>
                  </a:cubicBezTo>
                  <a:cubicBezTo>
                    <a:pt x="189" y="147"/>
                    <a:pt x="147" y="189"/>
                    <a:pt x="94" y="189"/>
                  </a:cubicBezTo>
                  <a:cubicBezTo>
                    <a:pt x="42" y="189"/>
                    <a:pt x="0" y="147"/>
                    <a:pt x="0" y="95"/>
                  </a:cubicBezTo>
                  <a:cubicBezTo>
                    <a:pt x="0" y="42"/>
                    <a:pt x="42" y="0"/>
                    <a:pt x="94" y="0"/>
                  </a:cubicBezTo>
                  <a:lnTo>
                    <a:pt x="94" y="9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121920" tIns="60960" rIns="121920" bIns="60960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id-ID" sz="2400">
                <a:solidFill>
                  <a:prstClr val="black"/>
                </a:solidFill>
                <a:latin typeface="+mn-lt"/>
                <a:ea typeface="+mn-ea"/>
              </a:endParaRPr>
            </a:p>
          </p:txBody>
        </p:sp>
        <p:sp>
          <p:nvSpPr>
            <p:cNvPr id="56" name="Freeform 29"/>
            <p:cNvSpPr>
              <a:spLocks/>
            </p:cNvSpPr>
            <p:nvPr/>
          </p:nvSpPr>
          <p:spPr bwMode="auto">
            <a:xfrm>
              <a:off x="3973343" y="-211904"/>
              <a:ext cx="360363" cy="361950"/>
            </a:xfrm>
            <a:custGeom>
              <a:avLst/>
              <a:gdLst>
                <a:gd name="T0" fmla="*/ 0 w 95"/>
                <a:gd name="T1" fmla="*/ 95 h 95"/>
                <a:gd name="T2" fmla="*/ 95 w 95"/>
                <a:gd name="T3" fmla="*/ 95 h 95"/>
                <a:gd name="T4" fmla="*/ 0 w 95"/>
                <a:gd name="T5" fmla="*/ 0 h 95"/>
                <a:gd name="T6" fmla="*/ 0 w 95"/>
                <a:gd name="T7" fmla="*/ 95 h 9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95" h="95">
                  <a:moveTo>
                    <a:pt x="0" y="95"/>
                  </a:moveTo>
                  <a:cubicBezTo>
                    <a:pt x="95" y="95"/>
                    <a:pt x="95" y="95"/>
                    <a:pt x="95" y="95"/>
                  </a:cubicBezTo>
                  <a:cubicBezTo>
                    <a:pt x="95" y="42"/>
                    <a:pt x="52" y="0"/>
                    <a:pt x="0" y="0"/>
                  </a:cubicBezTo>
                  <a:lnTo>
                    <a:pt x="0" y="9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121920" tIns="60960" rIns="121920" bIns="60960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id-ID" sz="2400">
                <a:solidFill>
                  <a:prstClr val="black"/>
                </a:solidFill>
                <a:latin typeface="+mn-lt"/>
                <a:ea typeface="+mn-ea"/>
              </a:endParaRPr>
            </a:p>
          </p:txBody>
        </p:sp>
      </p:grpSp>
      <p:sp>
        <p:nvSpPr>
          <p:cNvPr id="24604" name="Freeform 33"/>
          <p:cNvSpPr>
            <a:spLocks noEditPoints="1"/>
          </p:cNvSpPr>
          <p:nvPr/>
        </p:nvSpPr>
        <p:spPr bwMode="auto">
          <a:xfrm>
            <a:off x="9121775" y="3446463"/>
            <a:ext cx="711200" cy="631825"/>
          </a:xfrm>
          <a:custGeom>
            <a:avLst/>
            <a:gdLst>
              <a:gd name="T0" fmla="*/ 2147483647 w 214"/>
              <a:gd name="T1" fmla="*/ 290191539 h 189"/>
              <a:gd name="T2" fmla="*/ 2132390295 w 214"/>
              <a:gd name="T3" fmla="*/ 78129006 h 189"/>
              <a:gd name="T4" fmla="*/ 2021901720 w 214"/>
              <a:gd name="T5" fmla="*/ 78129006 h 189"/>
              <a:gd name="T6" fmla="*/ 1999804669 w 214"/>
              <a:gd name="T7" fmla="*/ 145095770 h 189"/>
              <a:gd name="T8" fmla="*/ 1955610568 w 214"/>
              <a:gd name="T9" fmla="*/ 156258011 h 189"/>
              <a:gd name="T10" fmla="*/ 1955610568 w 214"/>
              <a:gd name="T11" fmla="*/ 156258011 h 189"/>
              <a:gd name="T12" fmla="*/ 1425274710 w 214"/>
              <a:gd name="T13" fmla="*/ 703157708 h 189"/>
              <a:gd name="T14" fmla="*/ 1392130796 w 214"/>
              <a:gd name="T15" fmla="*/ 837091236 h 189"/>
              <a:gd name="T16" fmla="*/ 1447371761 w 214"/>
              <a:gd name="T17" fmla="*/ 892895759 h 189"/>
              <a:gd name="T18" fmla="*/ 1447371761 w 214"/>
              <a:gd name="T19" fmla="*/ 892895759 h 189"/>
              <a:gd name="T20" fmla="*/ 1447371761 w 214"/>
              <a:gd name="T21" fmla="*/ 904058000 h 189"/>
              <a:gd name="T22" fmla="*/ 1336886508 w 214"/>
              <a:gd name="T23" fmla="*/ 1026832630 h 189"/>
              <a:gd name="T24" fmla="*/ 939136277 w 214"/>
              <a:gd name="T25" fmla="*/ 625028703 h 189"/>
              <a:gd name="T26" fmla="*/ 817600837 w 214"/>
              <a:gd name="T27" fmla="*/ 167416910 h 189"/>
              <a:gd name="T28" fmla="*/ 375653181 w 214"/>
              <a:gd name="T29" fmla="*/ 44645624 h 189"/>
              <a:gd name="T30" fmla="*/ 629774247 w 214"/>
              <a:gd name="T31" fmla="*/ 312512680 h 189"/>
              <a:gd name="T32" fmla="*/ 563479772 w 214"/>
              <a:gd name="T33" fmla="*/ 580383079 h 189"/>
              <a:gd name="T34" fmla="*/ 309362030 w 214"/>
              <a:gd name="T35" fmla="*/ 647349843 h 189"/>
              <a:gd name="T36" fmla="*/ 44194101 w 214"/>
              <a:gd name="T37" fmla="*/ 379482787 h 189"/>
              <a:gd name="T38" fmla="*/ 165729540 w 214"/>
              <a:gd name="T39" fmla="*/ 837091236 h 189"/>
              <a:gd name="T40" fmla="*/ 640821110 w 214"/>
              <a:gd name="T41" fmla="*/ 948703624 h 189"/>
              <a:gd name="T42" fmla="*/ 640821110 w 214"/>
              <a:gd name="T43" fmla="*/ 948703624 h 189"/>
              <a:gd name="T44" fmla="*/ 1016474292 w 214"/>
              <a:gd name="T45" fmla="*/ 1339345309 h 189"/>
              <a:gd name="T46" fmla="*/ 662918161 w 214"/>
              <a:gd name="T47" fmla="*/ 1707665854 h 189"/>
              <a:gd name="T48" fmla="*/ 640821110 w 214"/>
              <a:gd name="T49" fmla="*/ 1685344714 h 189"/>
              <a:gd name="T50" fmla="*/ 541382721 w 214"/>
              <a:gd name="T51" fmla="*/ 1763473720 h 189"/>
              <a:gd name="T52" fmla="*/ 364606318 w 214"/>
              <a:gd name="T53" fmla="*/ 2042503018 h 189"/>
              <a:gd name="T54" fmla="*/ 408800419 w 214"/>
              <a:gd name="T55" fmla="*/ 2087148641 h 189"/>
              <a:gd name="T56" fmla="*/ 673968348 w 214"/>
              <a:gd name="T57" fmla="*/ 1908569490 h 189"/>
              <a:gd name="T58" fmla="*/ 762356550 w 214"/>
              <a:gd name="T59" fmla="*/ 1808116001 h 189"/>
              <a:gd name="T60" fmla="*/ 740259499 w 214"/>
              <a:gd name="T61" fmla="*/ 1785794860 h 189"/>
              <a:gd name="T62" fmla="*/ 1104865817 w 214"/>
              <a:gd name="T63" fmla="*/ 1417474315 h 189"/>
              <a:gd name="T64" fmla="*/ 1723589877 w 214"/>
              <a:gd name="T65" fmla="*/ 2053665259 h 189"/>
              <a:gd name="T66" fmla="*/ 1878269230 w 214"/>
              <a:gd name="T67" fmla="*/ 2109469782 h 189"/>
              <a:gd name="T68" fmla="*/ 2032951907 w 214"/>
              <a:gd name="T69" fmla="*/ 2053665259 h 189"/>
              <a:gd name="T70" fmla="*/ 2032951907 w 214"/>
              <a:gd name="T71" fmla="*/ 1729986995 h 189"/>
              <a:gd name="T72" fmla="*/ 1414227847 w 214"/>
              <a:gd name="T73" fmla="*/ 1104961635 h 189"/>
              <a:gd name="T74" fmla="*/ 1535763286 w 214"/>
              <a:gd name="T75" fmla="*/ 993349248 h 189"/>
              <a:gd name="T76" fmla="*/ 1579957387 w 214"/>
              <a:gd name="T77" fmla="*/ 1037991528 h 189"/>
              <a:gd name="T78" fmla="*/ 1723589877 w 214"/>
              <a:gd name="T79" fmla="*/ 1004508146 h 189"/>
              <a:gd name="T80" fmla="*/ 2147483647 w 214"/>
              <a:gd name="T81" fmla="*/ 468770691 h 189"/>
              <a:gd name="T82" fmla="*/ 2147483647 w 214"/>
              <a:gd name="T83" fmla="*/ 457608449 h 189"/>
              <a:gd name="T84" fmla="*/ 2147483647 w 214"/>
              <a:gd name="T85" fmla="*/ 457608449 h 189"/>
              <a:gd name="T86" fmla="*/ 2147483647 w 214"/>
              <a:gd name="T87" fmla="*/ 412966169 h 189"/>
              <a:gd name="T88" fmla="*/ 2147483647 w 214"/>
              <a:gd name="T89" fmla="*/ 401803927 h 189"/>
              <a:gd name="T90" fmla="*/ 2147483647 w 214"/>
              <a:gd name="T91" fmla="*/ 290191539 h 189"/>
              <a:gd name="T92" fmla="*/ 1900366280 w 214"/>
              <a:gd name="T93" fmla="*/ 1841599383 h 189"/>
              <a:gd name="T94" fmla="*/ 1988757806 w 214"/>
              <a:gd name="T95" fmla="*/ 1930890630 h 189"/>
              <a:gd name="T96" fmla="*/ 1900366280 w 214"/>
              <a:gd name="T97" fmla="*/ 2009019636 h 189"/>
              <a:gd name="T98" fmla="*/ 1811978079 w 214"/>
              <a:gd name="T99" fmla="*/ 1930890630 h 189"/>
              <a:gd name="T100" fmla="*/ 1900366280 w 214"/>
              <a:gd name="T101" fmla="*/ 1841599383 h 189"/>
              <a:gd name="T102" fmla="*/ 1602054437 w 214"/>
              <a:gd name="T103" fmla="*/ 736641090 h 189"/>
              <a:gd name="T104" fmla="*/ 1568907200 w 214"/>
              <a:gd name="T105" fmla="*/ 691995467 h 189"/>
              <a:gd name="T106" fmla="*/ 1966660755 w 214"/>
              <a:gd name="T107" fmla="*/ 290191539 h 189"/>
              <a:gd name="T108" fmla="*/ 1999804669 w 214"/>
              <a:gd name="T109" fmla="*/ 323674921 h 189"/>
              <a:gd name="T110" fmla="*/ 1602054437 w 214"/>
              <a:gd name="T111" fmla="*/ 736641090 h 189"/>
              <a:gd name="T112" fmla="*/ 1723589877 w 214"/>
              <a:gd name="T113" fmla="*/ 859412377 h 189"/>
              <a:gd name="T114" fmla="*/ 1690442639 w 214"/>
              <a:gd name="T115" fmla="*/ 825928995 h 189"/>
              <a:gd name="T116" fmla="*/ 2088196194 w 214"/>
              <a:gd name="T117" fmla="*/ 424125067 h 189"/>
              <a:gd name="T118" fmla="*/ 2132390295 w 214"/>
              <a:gd name="T119" fmla="*/ 457608449 h 189"/>
              <a:gd name="T120" fmla="*/ 1723589877 w 214"/>
              <a:gd name="T121" fmla="*/ 859412377 h 189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60000 65536"/>
              <a:gd name="T175" fmla="*/ 0 60000 65536"/>
              <a:gd name="T176" fmla="*/ 0 60000 65536"/>
              <a:gd name="T177" fmla="*/ 0 60000 65536"/>
              <a:gd name="T178" fmla="*/ 0 60000 65536"/>
              <a:gd name="T179" fmla="*/ 0 60000 65536"/>
              <a:gd name="T180" fmla="*/ 0 60000 65536"/>
              <a:gd name="T181" fmla="*/ 0 60000 65536"/>
              <a:gd name="T182" fmla="*/ 0 60000 65536"/>
            </a:gdLst>
            <a:ahLst/>
            <a:cxnLst>
              <a:cxn ang="T122">
                <a:pos x="T0" y="T1"/>
              </a:cxn>
              <a:cxn ang="T123">
                <a:pos x="T2" y="T3"/>
              </a:cxn>
              <a:cxn ang="T124">
                <a:pos x="T4" y="T5"/>
              </a:cxn>
              <a:cxn ang="T125">
                <a:pos x="T6" y="T7"/>
              </a:cxn>
              <a:cxn ang="T126">
                <a:pos x="T8" y="T9"/>
              </a:cxn>
              <a:cxn ang="T127">
                <a:pos x="T10" y="T11"/>
              </a:cxn>
              <a:cxn ang="T128">
                <a:pos x="T12" y="T13"/>
              </a:cxn>
              <a:cxn ang="T129">
                <a:pos x="T14" y="T15"/>
              </a:cxn>
              <a:cxn ang="T130">
                <a:pos x="T16" y="T17"/>
              </a:cxn>
              <a:cxn ang="T131">
                <a:pos x="T18" y="T19"/>
              </a:cxn>
              <a:cxn ang="T132">
                <a:pos x="T20" y="T21"/>
              </a:cxn>
              <a:cxn ang="T133">
                <a:pos x="T22" y="T23"/>
              </a:cxn>
              <a:cxn ang="T134">
                <a:pos x="T24" y="T25"/>
              </a:cxn>
              <a:cxn ang="T135">
                <a:pos x="T26" y="T27"/>
              </a:cxn>
              <a:cxn ang="T136">
                <a:pos x="T28" y="T29"/>
              </a:cxn>
              <a:cxn ang="T137">
                <a:pos x="T30" y="T31"/>
              </a:cxn>
              <a:cxn ang="T138">
                <a:pos x="T32" y="T33"/>
              </a:cxn>
              <a:cxn ang="T139">
                <a:pos x="T34" y="T35"/>
              </a:cxn>
              <a:cxn ang="T140">
                <a:pos x="T36" y="T37"/>
              </a:cxn>
              <a:cxn ang="T141">
                <a:pos x="T38" y="T39"/>
              </a:cxn>
              <a:cxn ang="T142">
                <a:pos x="T40" y="T41"/>
              </a:cxn>
              <a:cxn ang="T143">
                <a:pos x="T42" y="T43"/>
              </a:cxn>
              <a:cxn ang="T144">
                <a:pos x="T44" y="T45"/>
              </a:cxn>
              <a:cxn ang="T145">
                <a:pos x="T46" y="T47"/>
              </a:cxn>
              <a:cxn ang="T146">
                <a:pos x="T48" y="T49"/>
              </a:cxn>
              <a:cxn ang="T147">
                <a:pos x="T50" y="T51"/>
              </a:cxn>
              <a:cxn ang="T148">
                <a:pos x="T52" y="T53"/>
              </a:cxn>
              <a:cxn ang="T149">
                <a:pos x="T54" y="T55"/>
              </a:cxn>
              <a:cxn ang="T150">
                <a:pos x="T56" y="T57"/>
              </a:cxn>
              <a:cxn ang="T151">
                <a:pos x="T58" y="T59"/>
              </a:cxn>
              <a:cxn ang="T152">
                <a:pos x="T60" y="T61"/>
              </a:cxn>
              <a:cxn ang="T153">
                <a:pos x="T62" y="T63"/>
              </a:cxn>
              <a:cxn ang="T154">
                <a:pos x="T64" y="T65"/>
              </a:cxn>
              <a:cxn ang="T155">
                <a:pos x="T66" y="T67"/>
              </a:cxn>
              <a:cxn ang="T156">
                <a:pos x="T68" y="T69"/>
              </a:cxn>
              <a:cxn ang="T157">
                <a:pos x="T70" y="T71"/>
              </a:cxn>
              <a:cxn ang="T158">
                <a:pos x="T72" y="T73"/>
              </a:cxn>
              <a:cxn ang="T159">
                <a:pos x="T74" y="T75"/>
              </a:cxn>
              <a:cxn ang="T160">
                <a:pos x="T76" y="T77"/>
              </a:cxn>
              <a:cxn ang="T161">
                <a:pos x="T78" y="T79"/>
              </a:cxn>
              <a:cxn ang="T162">
                <a:pos x="T80" y="T81"/>
              </a:cxn>
              <a:cxn ang="T163">
                <a:pos x="T82" y="T83"/>
              </a:cxn>
              <a:cxn ang="T164">
                <a:pos x="T84" y="T85"/>
              </a:cxn>
              <a:cxn ang="T165">
                <a:pos x="T86" y="T87"/>
              </a:cxn>
              <a:cxn ang="T166">
                <a:pos x="T88" y="T89"/>
              </a:cxn>
              <a:cxn ang="T167">
                <a:pos x="T90" y="T91"/>
              </a:cxn>
              <a:cxn ang="T168">
                <a:pos x="T92" y="T93"/>
              </a:cxn>
              <a:cxn ang="T169">
                <a:pos x="T94" y="T95"/>
              </a:cxn>
              <a:cxn ang="T170">
                <a:pos x="T96" y="T97"/>
              </a:cxn>
              <a:cxn ang="T171">
                <a:pos x="T98" y="T99"/>
              </a:cxn>
              <a:cxn ang="T172">
                <a:pos x="T100" y="T101"/>
              </a:cxn>
              <a:cxn ang="T173">
                <a:pos x="T102" y="T103"/>
              </a:cxn>
              <a:cxn ang="T174">
                <a:pos x="T104" y="T105"/>
              </a:cxn>
              <a:cxn ang="T175">
                <a:pos x="T106" y="T107"/>
              </a:cxn>
              <a:cxn ang="T176">
                <a:pos x="T108" y="T109"/>
              </a:cxn>
              <a:cxn ang="T177">
                <a:pos x="T110" y="T111"/>
              </a:cxn>
              <a:cxn ang="T178">
                <a:pos x="T112" y="T113"/>
              </a:cxn>
              <a:cxn ang="T179">
                <a:pos x="T114" y="T115"/>
              </a:cxn>
              <a:cxn ang="T180">
                <a:pos x="T116" y="T117"/>
              </a:cxn>
              <a:cxn ang="T181">
                <a:pos x="T118" y="T119"/>
              </a:cxn>
              <a:cxn ang="T182">
                <a:pos x="T120" y="T121"/>
              </a:cxn>
            </a:cxnLst>
            <a:rect l="0" t="0" r="r" b="b"/>
            <a:pathLst>
              <a:path w="214" h="189">
                <a:moveTo>
                  <a:pt x="211" y="26"/>
                </a:moveTo>
                <a:cubicBezTo>
                  <a:pt x="193" y="7"/>
                  <a:pt x="193" y="7"/>
                  <a:pt x="193" y="7"/>
                </a:cubicBezTo>
                <a:cubicBezTo>
                  <a:pt x="190" y="5"/>
                  <a:pt x="186" y="5"/>
                  <a:pt x="183" y="7"/>
                </a:cubicBezTo>
                <a:cubicBezTo>
                  <a:pt x="182" y="9"/>
                  <a:pt x="181" y="11"/>
                  <a:pt x="181" y="13"/>
                </a:cubicBezTo>
                <a:cubicBezTo>
                  <a:pt x="180" y="13"/>
                  <a:pt x="179" y="13"/>
                  <a:pt x="177" y="14"/>
                </a:cubicBezTo>
                <a:cubicBezTo>
                  <a:pt x="177" y="14"/>
                  <a:pt x="177" y="14"/>
                  <a:pt x="177" y="14"/>
                </a:cubicBezTo>
                <a:cubicBezTo>
                  <a:pt x="129" y="63"/>
                  <a:pt x="129" y="63"/>
                  <a:pt x="129" y="63"/>
                </a:cubicBezTo>
                <a:cubicBezTo>
                  <a:pt x="129" y="67"/>
                  <a:pt x="128" y="72"/>
                  <a:pt x="126" y="75"/>
                </a:cubicBezTo>
                <a:cubicBezTo>
                  <a:pt x="131" y="80"/>
                  <a:pt x="131" y="80"/>
                  <a:pt x="131" y="80"/>
                </a:cubicBezTo>
                <a:cubicBezTo>
                  <a:pt x="131" y="80"/>
                  <a:pt x="131" y="80"/>
                  <a:pt x="131" y="80"/>
                </a:cubicBezTo>
                <a:cubicBezTo>
                  <a:pt x="131" y="81"/>
                  <a:pt x="131" y="81"/>
                  <a:pt x="131" y="81"/>
                </a:cubicBezTo>
                <a:cubicBezTo>
                  <a:pt x="121" y="92"/>
                  <a:pt x="121" y="92"/>
                  <a:pt x="121" y="92"/>
                </a:cubicBezTo>
                <a:cubicBezTo>
                  <a:pt x="85" y="56"/>
                  <a:pt x="85" y="56"/>
                  <a:pt x="85" y="56"/>
                </a:cubicBezTo>
                <a:cubicBezTo>
                  <a:pt x="89" y="42"/>
                  <a:pt x="86" y="26"/>
                  <a:pt x="74" y="15"/>
                </a:cubicBezTo>
                <a:cubicBezTo>
                  <a:pt x="63" y="4"/>
                  <a:pt x="48" y="0"/>
                  <a:pt x="34" y="4"/>
                </a:cubicBezTo>
                <a:cubicBezTo>
                  <a:pt x="57" y="28"/>
                  <a:pt x="57" y="28"/>
                  <a:pt x="57" y="28"/>
                </a:cubicBezTo>
                <a:cubicBezTo>
                  <a:pt x="51" y="52"/>
                  <a:pt x="51" y="52"/>
                  <a:pt x="51" y="52"/>
                </a:cubicBezTo>
                <a:cubicBezTo>
                  <a:pt x="28" y="58"/>
                  <a:pt x="28" y="58"/>
                  <a:pt x="28" y="58"/>
                </a:cubicBezTo>
                <a:cubicBezTo>
                  <a:pt x="4" y="34"/>
                  <a:pt x="4" y="34"/>
                  <a:pt x="4" y="34"/>
                </a:cubicBezTo>
                <a:cubicBezTo>
                  <a:pt x="0" y="48"/>
                  <a:pt x="4" y="64"/>
                  <a:pt x="15" y="75"/>
                </a:cubicBezTo>
                <a:cubicBezTo>
                  <a:pt x="26" y="86"/>
                  <a:pt x="43" y="90"/>
                  <a:pt x="58" y="85"/>
                </a:cubicBezTo>
                <a:cubicBezTo>
                  <a:pt x="58" y="85"/>
                  <a:pt x="58" y="85"/>
                  <a:pt x="58" y="85"/>
                </a:cubicBezTo>
                <a:cubicBezTo>
                  <a:pt x="92" y="120"/>
                  <a:pt x="92" y="120"/>
                  <a:pt x="92" y="120"/>
                </a:cubicBezTo>
                <a:cubicBezTo>
                  <a:pt x="60" y="153"/>
                  <a:pt x="60" y="153"/>
                  <a:pt x="60" y="153"/>
                </a:cubicBezTo>
                <a:cubicBezTo>
                  <a:pt x="58" y="151"/>
                  <a:pt x="58" y="151"/>
                  <a:pt x="58" y="151"/>
                </a:cubicBezTo>
                <a:cubicBezTo>
                  <a:pt x="49" y="158"/>
                  <a:pt x="49" y="158"/>
                  <a:pt x="49" y="158"/>
                </a:cubicBezTo>
                <a:cubicBezTo>
                  <a:pt x="33" y="183"/>
                  <a:pt x="33" y="183"/>
                  <a:pt x="33" y="183"/>
                </a:cubicBezTo>
                <a:cubicBezTo>
                  <a:pt x="37" y="187"/>
                  <a:pt x="37" y="187"/>
                  <a:pt x="37" y="187"/>
                </a:cubicBezTo>
                <a:cubicBezTo>
                  <a:pt x="61" y="171"/>
                  <a:pt x="61" y="171"/>
                  <a:pt x="61" y="171"/>
                </a:cubicBezTo>
                <a:cubicBezTo>
                  <a:pt x="69" y="162"/>
                  <a:pt x="69" y="162"/>
                  <a:pt x="69" y="162"/>
                </a:cubicBezTo>
                <a:cubicBezTo>
                  <a:pt x="67" y="160"/>
                  <a:pt x="67" y="160"/>
                  <a:pt x="67" y="160"/>
                </a:cubicBezTo>
                <a:cubicBezTo>
                  <a:pt x="100" y="127"/>
                  <a:pt x="100" y="127"/>
                  <a:pt x="100" y="127"/>
                </a:cubicBezTo>
                <a:cubicBezTo>
                  <a:pt x="156" y="184"/>
                  <a:pt x="156" y="184"/>
                  <a:pt x="156" y="184"/>
                </a:cubicBezTo>
                <a:cubicBezTo>
                  <a:pt x="160" y="188"/>
                  <a:pt x="165" y="189"/>
                  <a:pt x="170" y="189"/>
                </a:cubicBezTo>
                <a:cubicBezTo>
                  <a:pt x="175" y="189"/>
                  <a:pt x="180" y="188"/>
                  <a:pt x="184" y="184"/>
                </a:cubicBezTo>
                <a:cubicBezTo>
                  <a:pt x="192" y="176"/>
                  <a:pt x="192" y="163"/>
                  <a:pt x="184" y="155"/>
                </a:cubicBezTo>
                <a:cubicBezTo>
                  <a:pt x="128" y="99"/>
                  <a:pt x="128" y="99"/>
                  <a:pt x="128" y="99"/>
                </a:cubicBezTo>
                <a:cubicBezTo>
                  <a:pt x="139" y="89"/>
                  <a:pt x="139" y="89"/>
                  <a:pt x="139" y="89"/>
                </a:cubicBezTo>
                <a:cubicBezTo>
                  <a:pt x="143" y="93"/>
                  <a:pt x="143" y="93"/>
                  <a:pt x="143" y="93"/>
                </a:cubicBezTo>
                <a:cubicBezTo>
                  <a:pt x="147" y="91"/>
                  <a:pt x="151" y="90"/>
                  <a:pt x="156" y="90"/>
                </a:cubicBezTo>
                <a:cubicBezTo>
                  <a:pt x="204" y="42"/>
                  <a:pt x="204" y="42"/>
                  <a:pt x="204" y="42"/>
                </a:cubicBezTo>
                <a:cubicBezTo>
                  <a:pt x="205" y="41"/>
                  <a:pt x="205" y="41"/>
                  <a:pt x="205" y="41"/>
                </a:cubicBezTo>
                <a:cubicBezTo>
                  <a:pt x="204" y="41"/>
                  <a:pt x="204" y="41"/>
                  <a:pt x="204" y="41"/>
                </a:cubicBezTo>
                <a:cubicBezTo>
                  <a:pt x="205" y="40"/>
                  <a:pt x="206" y="39"/>
                  <a:pt x="206" y="37"/>
                </a:cubicBezTo>
                <a:cubicBezTo>
                  <a:pt x="208" y="38"/>
                  <a:pt x="210" y="37"/>
                  <a:pt x="211" y="36"/>
                </a:cubicBezTo>
                <a:cubicBezTo>
                  <a:pt x="214" y="33"/>
                  <a:pt x="214" y="29"/>
                  <a:pt x="211" y="26"/>
                </a:cubicBezTo>
                <a:moveTo>
                  <a:pt x="172" y="165"/>
                </a:moveTo>
                <a:cubicBezTo>
                  <a:pt x="176" y="165"/>
                  <a:pt x="180" y="168"/>
                  <a:pt x="180" y="173"/>
                </a:cubicBezTo>
                <a:cubicBezTo>
                  <a:pt x="180" y="177"/>
                  <a:pt x="176" y="180"/>
                  <a:pt x="172" y="180"/>
                </a:cubicBezTo>
                <a:cubicBezTo>
                  <a:pt x="168" y="180"/>
                  <a:pt x="164" y="177"/>
                  <a:pt x="164" y="173"/>
                </a:cubicBezTo>
                <a:cubicBezTo>
                  <a:pt x="164" y="168"/>
                  <a:pt x="168" y="165"/>
                  <a:pt x="172" y="165"/>
                </a:cubicBezTo>
                <a:moveTo>
                  <a:pt x="145" y="66"/>
                </a:moveTo>
                <a:cubicBezTo>
                  <a:pt x="142" y="62"/>
                  <a:pt x="142" y="62"/>
                  <a:pt x="142" y="62"/>
                </a:cubicBezTo>
                <a:cubicBezTo>
                  <a:pt x="178" y="26"/>
                  <a:pt x="178" y="26"/>
                  <a:pt x="178" y="26"/>
                </a:cubicBezTo>
                <a:cubicBezTo>
                  <a:pt x="181" y="29"/>
                  <a:pt x="181" y="29"/>
                  <a:pt x="181" y="29"/>
                </a:cubicBezTo>
                <a:lnTo>
                  <a:pt x="145" y="66"/>
                </a:lnTo>
                <a:close/>
                <a:moveTo>
                  <a:pt x="156" y="77"/>
                </a:moveTo>
                <a:cubicBezTo>
                  <a:pt x="153" y="74"/>
                  <a:pt x="153" y="74"/>
                  <a:pt x="153" y="74"/>
                </a:cubicBezTo>
                <a:cubicBezTo>
                  <a:pt x="189" y="38"/>
                  <a:pt x="189" y="38"/>
                  <a:pt x="189" y="38"/>
                </a:cubicBezTo>
                <a:cubicBezTo>
                  <a:pt x="193" y="41"/>
                  <a:pt x="193" y="41"/>
                  <a:pt x="193" y="41"/>
                </a:cubicBezTo>
                <a:lnTo>
                  <a:pt x="156" y="77"/>
                </a:lnTo>
                <a:close/>
              </a:path>
            </a:pathLst>
          </a:custGeom>
          <a:solidFill>
            <a:schemeClr val="bg1"/>
          </a:solidFill>
          <a:ln w="9525">
            <a:solidFill>
              <a:srgbClr val="04397B"/>
            </a:solidFill>
            <a:round/>
            <a:headEnd/>
            <a:tailEnd/>
          </a:ln>
        </p:spPr>
        <p:txBody>
          <a:bodyPr lIns="121920" tIns="60960" rIns="121920" bIns="60960"/>
          <a:lstStyle/>
          <a:p>
            <a:endParaRPr lang="zh-CN" altLang="en-US"/>
          </a:p>
        </p:txBody>
      </p:sp>
      <p:grpSp>
        <p:nvGrpSpPr>
          <p:cNvPr id="58" name="Group 50"/>
          <p:cNvGrpSpPr/>
          <p:nvPr/>
        </p:nvGrpSpPr>
        <p:grpSpPr>
          <a:xfrm>
            <a:off x="6517384" y="3462754"/>
            <a:ext cx="652944" cy="611797"/>
            <a:chOff x="4763" y="0"/>
            <a:chExt cx="957262" cy="896938"/>
          </a:xfrm>
          <a:solidFill>
            <a:schemeClr val="bg1"/>
          </a:solidFill>
        </p:grpSpPr>
        <p:sp>
          <p:nvSpPr>
            <p:cNvPr id="59" name="Freeform 37"/>
            <p:cNvSpPr>
              <a:spLocks noEditPoints="1"/>
            </p:cNvSpPr>
            <p:nvPr/>
          </p:nvSpPr>
          <p:spPr bwMode="auto">
            <a:xfrm>
              <a:off x="244475" y="596900"/>
              <a:ext cx="477837" cy="300038"/>
            </a:xfrm>
            <a:custGeom>
              <a:avLst/>
              <a:gdLst>
                <a:gd name="T0" fmla="*/ 0 w 301"/>
                <a:gd name="T1" fmla="*/ 76 h 189"/>
                <a:gd name="T2" fmla="*/ 0 w 301"/>
                <a:gd name="T3" fmla="*/ 189 h 189"/>
                <a:gd name="T4" fmla="*/ 301 w 301"/>
                <a:gd name="T5" fmla="*/ 189 h 189"/>
                <a:gd name="T6" fmla="*/ 301 w 301"/>
                <a:gd name="T7" fmla="*/ 76 h 189"/>
                <a:gd name="T8" fmla="*/ 301 w 301"/>
                <a:gd name="T9" fmla="*/ 0 h 189"/>
                <a:gd name="T10" fmla="*/ 0 w 301"/>
                <a:gd name="T11" fmla="*/ 0 h 189"/>
                <a:gd name="T12" fmla="*/ 0 w 301"/>
                <a:gd name="T13" fmla="*/ 76 h 189"/>
                <a:gd name="T14" fmla="*/ 38 w 301"/>
                <a:gd name="T15" fmla="*/ 38 h 189"/>
                <a:gd name="T16" fmla="*/ 263 w 301"/>
                <a:gd name="T17" fmla="*/ 38 h 189"/>
                <a:gd name="T18" fmla="*/ 263 w 301"/>
                <a:gd name="T19" fmla="*/ 76 h 189"/>
                <a:gd name="T20" fmla="*/ 38 w 301"/>
                <a:gd name="T21" fmla="*/ 76 h 189"/>
                <a:gd name="T22" fmla="*/ 38 w 301"/>
                <a:gd name="T23" fmla="*/ 38 h 189"/>
                <a:gd name="T24" fmla="*/ 38 w 301"/>
                <a:gd name="T25" fmla="*/ 114 h 189"/>
                <a:gd name="T26" fmla="*/ 263 w 301"/>
                <a:gd name="T27" fmla="*/ 114 h 189"/>
                <a:gd name="T28" fmla="*/ 263 w 301"/>
                <a:gd name="T29" fmla="*/ 150 h 189"/>
                <a:gd name="T30" fmla="*/ 38 w 301"/>
                <a:gd name="T31" fmla="*/ 150 h 189"/>
                <a:gd name="T32" fmla="*/ 38 w 301"/>
                <a:gd name="T33" fmla="*/ 114 h 18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301" h="189">
                  <a:moveTo>
                    <a:pt x="0" y="76"/>
                  </a:moveTo>
                  <a:lnTo>
                    <a:pt x="0" y="189"/>
                  </a:lnTo>
                  <a:lnTo>
                    <a:pt x="301" y="189"/>
                  </a:lnTo>
                  <a:lnTo>
                    <a:pt x="301" y="76"/>
                  </a:lnTo>
                  <a:lnTo>
                    <a:pt x="301" y="0"/>
                  </a:lnTo>
                  <a:lnTo>
                    <a:pt x="0" y="0"/>
                  </a:lnTo>
                  <a:lnTo>
                    <a:pt x="0" y="76"/>
                  </a:lnTo>
                  <a:close/>
                  <a:moveTo>
                    <a:pt x="38" y="38"/>
                  </a:moveTo>
                  <a:lnTo>
                    <a:pt x="263" y="38"/>
                  </a:lnTo>
                  <a:lnTo>
                    <a:pt x="263" y="76"/>
                  </a:lnTo>
                  <a:lnTo>
                    <a:pt x="38" y="76"/>
                  </a:lnTo>
                  <a:lnTo>
                    <a:pt x="38" y="38"/>
                  </a:lnTo>
                  <a:close/>
                  <a:moveTo>
                    <a:pt x="38" y="114"/>
                  </a:moveTo>
                  <a:lnTo>
                    <a:pt x="263" y="114"/>
                  </a:lnTo>
                  <a:lnTo>
                    <a:pt x="263" y="150"/>
                  </a:lnTo>
                  <a:lnTo>
                    <a:pt x="38" y="150"/>
                  </a:lnTo>
                  <a:lnTo>
                    <a:pt x="38" y="114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121920" tIns="60960" rIns="121920" bIns="60960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id-ID" sz="2400">
                <a:solidFill>
                  <a:prstClr val="black"/>
                </a:solidFill>
                <a:latin typeface="+mn-lt"/>
                <a:ea typeface="+mn-ea"/>
              </a:endParaRPr>
            </a:p>
          </p:txBody>
        </p:sp>
        <p:sp>
          <p:nvSpPr>
            <p:cNvPr id="60" name="Freeform 38"/>
            <p:cNvSpPr>
              <a:spLocks/>
            </p:cNvSpPr>
            <p:nvPr/>
          </p:nvSpPr>
          <p:spPr bwMode="auto">
            <a:xfrm>
              <a:off x="244475" y="0"/>
              <a:ext cx="477837" cy="300038"/>
            </a:xfrm>
            <a:custGeom>
              <a:avLst/>
              <a:gdLst>
                <a:gd name="T0" fmla="*/ 301 w 301"/>
                <a:gd name="T1" fmla="*/ 112 h 189"/>
                <a:gd name="T2" fmla="*/ 301 w 301"/>
                <a:gd name="T3" fmla="*/ 0 h 189"/>
                <a:gd name="T4" fmla="*/ 0 w 301"/>
                <a:gd name="T5" fmla="*/ 0 h 189"/>
                <a:gd name="T6" fmla="*/ 0 w 301"/>
                <a:gd name="T7" fmla="*/ 112 h 189"/>
                <a:gd name="T8" fmla="*/ 0 w 301"/>
                <a:gd name="T9" fmla="*/ 189 h 189"/>
                <a:gd name="T10" fmla="*/ 301 w 301"/>
                <a:gd name="T11" fmla="*/ 189 h 189"/>
                <a:gd name="T12" fmla="*/ 301 w 301"/>
                <a:gd name="T13" fmla="*/ 112 h 18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301" h="189">
                  <a:moveTo>
                    <a:pt x="301" y="112"/>
                  </a:moveTo>
                  <a:lnTo>
                    <a:pt x="301" y="0"/>
                  </a:lnTo>
                  <a:lnTo>
                    <a:pt x="0" y="0"/>
                  </a:lnTo>
                  <a:lnTo>
                    <a:pt x="0" y="112"/>
                  </a:lnTo>
                  <a:lnTo>
                    <a:pt x="0" y="189"/>
                  </a:lnTo>
                  <a:lnTo>
                    <a:pt x="301" y="189"/>
                  </a:lnTo>
                  <a:lnTo>
                    <a:pt x="301" y="11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121920" tIns="60960" rIns="121920" bIns="60960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id-ID" sz="2400">
                <a:solidFill>
                  <a:prstClr val="black"/>
                </a:solidFill>
                <a:latin typeface="+mn-lt"/>
                <a:ea typeface="+mn-ea"/>
              </a:endParaRPr>
            </a:p>
          </p:txBody>
        </p:sp>
        <p:sp>
          <p:nvSpPr>
            <p:cNvPr id="61" name="Freeform 39"/>
            <p:cNvSpPr>
              <a:spLocks/>
            </p:cNvSpPr>
            <p:nvPr/>
          </p:nvSpPr>
          <p:spPr bwMode="auto">
            <a:xfrm>
              <a:off x="4763" y="177800"/>
              <a:ext cx="957262" cy="539750"/>
            </a:xfrm>
            <a:custGeom>
              <a:avLst/>
              <a:gdLst>
                <a:gd name="T0" fmla="*/ 220 w 252"/>
                <a:gd name="T1" fmla="*/ 0 h 142"/>
                <a:gd name="T2" fmla="*/ 205 w 252"/>
                <a:gd name="T3" fmla="*/ 0 h 142"/>
                <a:gd name="T4" fmla="*/ 205 w 252"/>
                <a:gd name="T5" fmla="*/ 32 h 142"/>
                <a:gd name="T6" fmla="*/ 205 w 252"/>
                <a:gd name="T7" fmla="*/ 48 h 142"/>
                <a:gd name="T8" fmla="*/ 47 w 252"/>
                <a:gd name="T9" fmla="*/ 48 h 142"/>
                <a:gd name="T10" fmla="*/ 47 w 252"/>
                <a:gd name="T11" fmla="*/ 32 h 142"/>
                <a:gd name="T12" fmla="*/ 47 w 252"/>
                <a:gd name="T13" fmla="*/ 0 h 142"/>
                <a:gd name="T14" fmla="*/ 32 w 252"/>
                <a:gd name="T15" fmla="*/ 0 h 142"/>
                <a:gd name="T16" fmla="*/ 0 w 252"/>
                <a:gd name="T17" fmla="*/ 32 h 142"/>
                <a:gd name="T18" fmla="*/ 0 w 252"/>
                <a:gd name="T19" fmla="*/ 110 h 142"/>
                <a:gd name="T20" fmla="*/ 32 w 252"/>
                <a:gd name="T21" fmla="*/ 142 h 142"/>
                <a:gd name="T22" fmla="*/ 47 w 252"/>
                <a:gd name="T23" fmla="*/ 142 h 142"/>
                <a:gd name="T24" fmla="*/ 47 w 252"/>
                <a:gd name="T25" fmla="*/ 110 h 142"/>
                <a:gd name="T26" fmla="*/ 47 w 252"/>
                <a:gd name="T27" fmla="*/ 95 h 142"/>
                <a:gd name="T28" fmla="*/ 205 w 252"/>
                <a:gd name="T29" fmla="*/ 95 h 142"/>
                <a:gd name="T30" fmla="*/ 205 w 252"/>
                <a:gd name="T31" fmla="*/ 110 h 142"/>
                <a:gd name="T32" fmla="*/ 205 w 252"/>
                <a:gd name="T33" fmla="*/ 142 h 142"/>
                <a:gd name="T34" fmla="*/ 220 w 252"/>
                <a:gd name="T35" fmla="*/ 142 h 142"/>
                <a:gd name="T36" fmla="*/ 252 w 252"/>
                <a:gd name="T37" fmla="*/ 110 h 142"/>
                <a:gd name="T38" fmla="*/ 252 w 252"/>
                <a:gd name="T39" fmla="*/ 32 h 142"/>
                <a:gd name="T40" fmla="*/ 220 w 252"/>
                <a:gd name="T41" fmla="*/ 0 h 1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252" h="142">
                  <a:moveTo>
                    <a:pt x="220" y="0"/>
                  </a:moveTo>
                  <a:cubicBezTo>
                    <a:pt x="205" y="0"/>
                    <a:pt x="205" y="0"/>
                    <a:pt x="205" y="0"/>
                  </a:cubicBezTo>
                  <a:cubicBezTo>
                    <a:pt x="205" y="32"/>
                    <a:pt x="205" y="32"/>
                    <a:pt x="205" y="32"/>
                  </a:cubicBezTo>
                  <a:cubicBezTo>
                    <a:pt x="205" y="48"/>
                    <a:pt x="205" y="48"/>
                    <a:pt x="205" y="48"/>
                  </a:cubicBezTo>
                  <a:cubicBezTo>
                    <a:pt x="47" y="48"/>
                    <a:pt x="47" y="48"/>
                    <a:pt x="47" y="48"/>
                  </a:cubicBezTo>
                  <a:cubicBezTo>
                    <a:pt x="47" y="32"/>
                    <a:pt x="47" y="32"/>
                    <a:pt x="47" y="32"/>
                  </a:cubicBezTo>
                  <a:cubicBezTo>
                    <a:pt x="47" y="0"/>
                    <a:pt x="47" y="0"/>
                    <a:pt x="47" y="0"/>
                  </a:cubicBezTo>
                  <a:cubicBezTo>
                    <a:pt x="32" y="0"/>
                    <a:pt x="32" y="0"/>
                    <a:pt x="32" y="0"/>
                  </a:cubicBezTo>
                  <a:cubicBezTo>
                    <a:pt x="16" y="0"/>
                    <a:pt x="0" y="16"/>
                    <a:pt x="0" y="32"/>
                  </a:cubicBezTo>
                  <a:cubicBezTo>
                    <a:pt x="0" y="110"/>
                    <a:pt x="0" y="110"/>
                    <a:pt x="0" y="110"/>
                  </a:cubicBezTo>
                  <a:cubicBezTo>
                    <a:pt x="0" y="126"/>
                    <a:pt x="16" y="142"/>
                    <a:pt x="32" y="142"/>
                  </a:cubicBezTo>
                  <a:cubicBezTo>
                    <a:pt x="47" y="142"/>
                    <a:pt x="47" y="142"/>
                    <a:pt x="47" y="142"/>
                  </a:cubicBezTo>
                  <a:cubicBezTo>
                    <a:pt x="47" y="110"/>
                    <a:pt x="47" y="110"/>
                    <a:pt x="47" y="110"/>
                  </a:cubicBezTo>
                  <a:cubicBezTo>
                    <a:pt x="47" y="95"/>
                    <a:pt x="47" y="95"/>
                    <a:pt x="47" y="95"/>
                  </a:cubicBezTo>
                  <a:cubicBezTo>
                    <a:pt x="205" y="95"/>
                    <a:pt x="205" y="95"/>
                    <a:pt x="205" y="95"/>
                  </a:cubicBezTo>
                  <a:cubicBezTo>
                    <a:pt x="205" y="110"/>
                    <a:pt x="205" y="110"/>
                    <a:pt x="205" y="110"/>
                  </a:cubicBezTo>
                  <a:cubicBezTo>
                    <a:pt x="205" y="142"/>
                    <a:pt x="205" y="142"/>
                    <a:pt x="205" y="142"/>
                  </a:cubicBezTo>
                  <a:cubicBezTo>
                    <a:pt x="220" y="142"/>
                    <a:pt x="220" y="142"/>
                    <a:pt x="220" y="142"/>
                  </a:cubicBezTo>
                  <a:cubicBezTo>
                    <a:pt x="236" y="142"/>
                    <a:pt x="252" y="126"/>
                    <a:pt x="252" y="110"/>
                  </a:cubicBezTo>
                  <a:cubicBezTo>
                    <a:pt x="252" y="32"/>
                    <a:pt x="252" y="32"/>
                    <a:pt x="252" y="32"/>
                  </a:cubicBezTo>
                  <a:cubicBezTo>
                    <a:pt x="252" y="16"/>
                    <a:pt x="236" y="0"/>
                    <a:pt x="220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121920" tIns="60960" rIns="121920" bIns="60960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id-ID" sz="2400">
                <a:solidFill>
                  <a:prstClr val="black"/>
                </a:solidFill>
                <a:latin typeface="+mn-lt"/>
                <a:ea typeface="+mn-ea"/>
              </a:endParaRPr>
            </a:p>
          </p:txBody>
        </p:sp>
      </p:grpSp>
      <p:sp>
        <p:nvSpPr>
          <p:cNvPr id="24606" name="Freeform 43"/>
          <p:cNvSpPr>
            <a:spLocks noEditPoints="1"/>
          </p:cNvSpPr>
          <p:nvPr/>
        </p:nvSpPr>
        <p:spPr bwMode="auto">
          <a:xfrm>
            <a:off x="10374313" y="2017713"/>
            <a:ext cx="720725" cy="452437"/>
          </a:xfrm>
          <a:custGeom>
            <a:avLst/>
            <a:gdLst>
              <a:gd name="T0" fmla="*/ 1622576509 w 260"/>
              <a:gd name="T1" fmla="*/ 508410718 h 162"/>
              <a:gd name="T2" fmla="*/ 1122731545 w 260"/>
              <a:gd name="T3" fmla="*/ 0 h 162"/>
              <a:gd name="T4" fmla="*/ 692092813 w 260"/>
              <a:gd name="T5" fmla="*/ 258115309 h 162"/>
              <a:gd name="T6" fmla="*/ 622883809 w 260"/>
              <a:gd name="T7" fmla="*/ 250295410 h 162"/>
              <a:gd name="T8" fmla="*/ 269146435 w 260"/>
              <a:gd name="T9" fmla="*/ 524053309 h 162"/>
              <a:gd name="T10" fmla="*/ 0 w 260"/>
              <a:gd name="T11" fmla="*/ 891672335 h 162"/>
              <a:gd name="T12" fmla="*/ 376806118 w 260"/>
              <a:gd name="T13" fmla="*/ 1267114053 h 162"/>
              <a:gd name="T14" fmla="*/ 1622576509 w 260"/>
              <a:gd name="T15" fmla="*/ 1267114053 h 162"/>
              <a:gd name="T16" fmla="*/ 1999382627 w 260"/>
              <a:gd name="T17" fmla="*/ 891672335 h 162"/>
              <a:gd name="T18" fmla="*/ 1622576509 w 260"/>
              <a:gd name="T19" fmla="*/ 508410718 h 162"/>
              <a:gd name="T20" fmla="*/ 999692699 w 260"/>
              <a:gd name="T21" fmla="*/ 1141967745 h 162"/>
              <a:gd name="T22" fmla="*/ 622883809 w 260"/>
              <a:gd name="T23" fmla="*/ 633557027 h 162"/>
              <a:gd name="T24" fmla="*/ 876651082 w 260"/>
              <a:gd name="T25" fmla="*/ 633557027 h 162"/>
              <a:gd name="T26" fmla="*/ 876651082 w 260"/>
              <a:gd name="T27" fmla="*/ 250295410 h 162"/>
              <a:gd name="T28" fmla="*/ 1122731545 w 260"/>
              <a:gd name="T29" fmla="*/ 250295410 h 162"/>
              <a:gd name="T30" fmla="*/ 1122731545 w 260"/>
              <a:gd name="T31" fmla="*/ 633557027 h 162"/>
              <a:gd name="T32" fmla="*/ 1376498817 w 260"/>
              <a:gd name="T33" fmla="*/ 633557027 h 162"/>
              <a:gd name="T34" fmla="*/ 999692699 w 260"/>
              <a:gd name="T35" fmla="*/ 1141967745 h 162"/>
              <a:gd name="T36" fmla="*/ 0 60000 65536"/>
              <a:gd name="T37" fmla="*/ 0 60000 65536"/>
              <a:gd name="T38" fmla="*/ 0 60000 65536"/>
              <a:gd name="T39" fmla="*/ 0 60000 65536"/>
              <a:gd name="T40" fmla="*/ 0 60000 65536"/>
              <a:gd name="T41" fmla="*/ 0 60000 65536"/>
              <a:gd name="T42" fmla="*/ 0 60000 65536"/>
              <a:gd name="T43" fmla="*/ 0 60000 65536"/>
              <a:gd name="T44" fmla="*/ 0 60000 65536"/>
              <a:gd name="T45" fmla="*/ 0 60000 65536"/>
              <a:gd name="T46" fmla="*/ 0 60000 65536"/>
              <a:gd name="T47" fmla="*/ 0 60000 65536"/>
              <a:gd name="T48" fmla="*/ 0 60000 65536"/>
              <a:gd name="T49" fmla="*/ 0 60000 65536"/>
              <a:gd name="T50" fmla="*/ 0 60000 65536"/>
              <a:gd name="T51" fmla="*/ 0 60000 65536"/>
              <a:gd name="T52" fmla="*/ 0 60000 65536"/>
              <a:gd name="T53" fmla="*/ 0 60000 65536"/>
            </a:gdLst>
            <a:ahLst/>
            <a:cxnLst>
              <a:cxn ang="T36">
                <a:pos x="T0" y="T1"/>
              </a:cxn>
              <a:cxn ang="T37">
                <a:pos x="T2" y="T3"/>
              </a:cxn>
              <a:cxn ang="T38">
                <a:pos x="T4" y="T5"/>
              </a:cxn>
              <a:cxn ang="T39">
                <a:pos x="T6" y="T7"/>
              </a:cxn>
              <a:cxn ang="T40">
                <a:pos x="T8" y="T9"/>
              </a:cxn>
              <a:cxn ang="T41">
                <a:pos x="T10" y="T11"/>
              </a:cxn>
              <a:cxn ang="T42">
                <a:pos x="T12" y="T13"/>
              </a:cxn>
              <a:cxn ang="T43">
                <a:pos x="T14" y="T15"/>
              </a:cxn>
              <a:cxn ang="T44">
                <a:pos x="T16" y="T17"/>
              </a:cxn>
              <a:cxn ang="T45">
                <a:pos x="T18" y="T19"/>
              </a:cxn>
              <a:cxn ang="T46">
                <a:pos x="T20" y="T21"/>
              </a:cxn>
              <a:cxn ang="T47">
                <a:pos x="T22" y="T23"/>
              </a:cxn>
              <a:cxn ang="T48">
                <a:pos x="T24" y="T25"/>
              </a:cxn>
              <a:cxn ang="T49">
                <a:pos x="T26" y="T27"/>
              </a:cxn>
              <a:cxn ang="T50">
                <a:pos x="T28" y="T29"/>
              </a:cxn>
              <a:cxn ang="T51">
                <a:pos x="T30" y="T31"/>
              </a:cxn>
              <a:cxn ang="T52">
                <a:pos x="T32" y="T33"/>
              </a:cxn>
              <a:cxn ang="T53">
                <a:pos x="T34" y="T35"/>
              </a:cxn>
            </a:cxnLst>
            <a:rect l="0" t="0" r="r" b="b"/>
            <a:pathLst>
              <a:path w="260" h="162">
                <a:moveTo>
                  <a:pt x="211" y="65"/>
                </a:moveTo>
                <a:cubicBezTo>
                  <a:pt x="211" y="29"/>
                  <a:pt x="182" y="0"/>
                  <a:pt x="146" y="0"/>
                </a:cubicBezTo>
                <a:cubicBezTo>
                  <a:pt x="122" y="0"/>
                  <a:pt x="101" y="13"/>
                  <a:pt x="90" y="33"/>
                </a:cubicBezTo>
                <a:cubicBezTo>
                  <a:pt x="87" y="33"/>
                  <a:pt x="84" y="32"/>
                  <a:pt x="81" y="32"/>
                </a:cubicBezTo>
                <a:cubicBezTo>
                  <a:pt x="59" y="32"/>
                  <a:pt x="41" y="47"/>
                  <a:pt x="35" y="67"/>
                </a:cubicBezTo>
                <a:cubicBezTo>
                  <a:pt x="15" y="73"/>
                  <a:pt x="0" y="92"/>
                  <a:pt x="0" y="114"/>
                </a:cubicBezTo>
                <a:cubicBezTo>
                  <a:pt x="0" y="140"/>
                  <a:pt x="22" y="162"/>
                  <a:pt x="49" y="162"/>
                </a:cubicBezTo>
                <a:cubicBezTo>
                  <a:pt x="211" y="162"/>
                  <a:pt x="211" y="162"/>
                  <a:pt x="211" y="162"/>
                </a:cubicBezTo>
                <a:cubicBezTo>
                  <a:pt x="238" y="162"/>
                  <a:pt x="260" y="140"/>
                  <a:pt x="260" y="114"/>
                </a:cubicBezTo>
                <a:cubicBezTo>
                  <a:pt x="260" y="87"/>
                  <a:pt x="238" y="65"/>
                  <a:pt x="211" y="65"/>
                </a:cubicBezTo>
                <a:moveTo>
                  <a:pt x="130" y="146"/>
                </a:moveTo>
                <a:cubicBezTo>
                  <a:pt x="81" y="81"/>
                  <a:pt x="81" y="81"/>
                  <a:pt x="81" y="81"/>
                </a:cubicBezTo>
                <a:cubicBezTo>
                  <a:pt x="114" y="81"/>
                  <a:pt x="114" y="81"/>
                  <a:pt x="114" y="81"/>
                </a:cubicBezTo>
                <a:cubicBezTo>
                  <a:pt x="114" y="32"/>
                  <a:pt x="114" y="32"/>
                  <a:pt x="114" y="32"/>
                </a:cubicBezTo>
                <a:cubicBezTo>
                  <a:pt x="146" y="32"/>
                  <a:pt x="146" y="32"/>
                  <a:pt x="146" y="32"/>
                </a:cubicBezTo>
                <a:cubicBezTo>
                  <a:pt x="146" y="81"/>
                  <a:pt x="146" y="81"/>
                  <a:pt x="146" y="81"/>
                </a:cubicBezTo>
                <a:cubicBezTo>
                  <a:pt x="179" y="81"/>
                  <a:pt x="179" y="81"/>
                  <a:pt x="179" y="81"/>
                </a:cubicBezTo>
                <a:lnTo>
                  <a:pt x="130" y="146"/>
                </a:lnTo>
                <a:close/>
              </a:path>
            </a:pathLst>
          </a:custGeom>
          <a:solidFill>
            <a:srgbClr val="00AFF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121920" tIns="60960" rIns="121920" bIns="60960"/>
          <a:lstStyle/>
          <a:p>
            <a:endParaRPr lang="zh-CN" altLang="en-US"/>
          </a:p>
        </p:txBody>
      </p:sp>
      <p:cxnSp>
        <p:nvCxnSpPr>
          <p:cNvPr id="63" name="Elbow Connector 56"/>
          <p:cNvCxnSpPr>
            <a:cxnSpLocks noChangeAspect="1"/>
          </p:cNvCxnSpPr>
          <p:nvPr/>
        </p:nvCxnSpPr>
        <p:spPr>
          <a:xfrm rot="10800000" flipV="1">
            <a:off x="1692275" y="2327275"/>
            <a:ext cx="484188" cy="728663"/>
          </a:xfrm>
          <a:prstGeom prst="bentConnector2">
            <a:avLst/>
          </a:prstGeom>
          <a:ln w="127000" cmpd="sng">
            <a:solidFill>
              <a:srgbClr val="04397B"/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4" name="Elbow Connector 57"/>
          <p:cNvCxnSpPr>
            <a:cxnSpLocks noChangeAspect="1"/>
          </p:cNvCxnSpPr>
          <p:nvPr/>
        </p:nvCxnSpPr>
        <p:spPr>
          <a:xfrm rot="10800000" flipV="1">
            <a:off x="4252913" y="2308225"/>
            <a:ext cx="484187" cy="730250"/>
          </a:xfrm>
          <a:prstGeom prst="bentConnector2">
            <a:avLst/>
          </a:prstGeom>
          <a:ln w="127000" cmpd="sng">
            <a:solidFill>
              <a:srgbClr val="04397B"/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5" name="Elbow Connector 58"/>
          <p:cNvCxnSpPr>
            <a:cxnSpLocks noChangeAspect="1"/>
          </p:cNvCxnSpPr>
          <p:nvPr/>
        </p:nvCxnSpPr>
        <p:spPr>
          <a:xfrm rot="16200000" flipV="1">
            <a:off x="2793207" y="3267869"/>
            <a:ext cx="717550" cy="484187"/>
          </a:xfrm>
          <a:prstGeom prst="bentConnector3">
            <a:avLst>
              <a:gd name="adj1" fmla="val 1739"/>
            </a:avLst>
          </a:prstGeom>
          <a:ln w="127000" cmpd="sng">
            <a:solidFill>
              <a:srgbClr val="00AFF0"/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6" name="Elbow Connector 59"/>
          <p:cNvCxnSpPr>
            <a:cxnSpLocks noChangeAspect="1"/>
          </p:cNvCxnSpPr>
          <p:nvPr/>
        </p:nvCxnSpPr>
        <p:spPr>
          <a:xfrm rot="10800000" flipV="1">
            <a:off x="6838950" y="2308225"/>
            <a:ext cx="484188" cy="730250"/>
          </a:xfrm>
          <a:prstGeom prst="bentConnector2">
            <a:avLst/>
          </a:prstGeom>
          <a:ln w="127000" cmpd="sng">
            <a:solidFill>
              <a:srgbClr val="04397B"/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7" name="Elbow Connector 60"/>
          <p:cNvCxnSpPr>
            <a:cxnSpLocks noChangeAspect="1"/>
          </p:cNvCxnSpPr>
          <p:nvPr/>
        </p:nvCxnSpPr>
        <p:spPr>
          <a:xfrm rot="16200000" flipV="1">
            <a:off x="5387976" y="3267075"/>
            <a:ext cx="717550" cy="485775"/>
          </a:xfrm>
          <a:prstGeom prst="bentConnector3">
            <a:avLst>
              <a:gd name="adj1" fmla="val 1739"/>
            </a:avLst>
          </a:prstGeom>
          <a:ln w="127000" cmpd="sng">
            <a:solidFill>
              <a:srgbClr val="00AFF0"/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8" name="Elbow Connector 61"/>
          <p:cNvCxnSpPr>
            <a:cxnSpLocks noChangeAspect="1"/>
          </p:cNvCxnSpPr>
          <p:nvPr/>
        </p:nvCxnSpPr>
        <p:spPr>
          <a:xfrm rot="10800000" flipV="1">
            <a:off x="9436100" y="2293938"/>
            <a:ext cx="484188" cy="728662"/>
          </a:xfrm>
          <a:prstGeom prst="bentConnector2">
            <a:avLst/>
          </a:prstGeom>
          <a:ln w="127000" cmpd="sng">
            <a:solidFill>
              <a:srgbClr val="04397B"/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9" name="Elbow Connector 62"/>
          <p:cNvCxnSpPr>
            <a:cxnSpLocks noChangeAspect="1"/>
          </p:cNvCxnSpPr>
          <p:nvPr/>
        </p:nvCxnSpPr>
        <p:spPr>
          <a:xfrm rot="16200000" flipV="1">
            <a:off x="8025606" y="3271044"/>
            <a:ext cx="715963" cy="485775"/>
          </a:xfrm>
          <a:prstGeom prst="bentConnector3">
            <a:avLst>
              <a:gd name="adj1" fmla="val 1739"/>
            </a:avLst>
          </a:prstGeom>
          <a:ln w="127000" cmpd="sng">
            <a:solidFill>
              <a:srgbClr val="00AFF0"/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0" name="Oval 65"/>
          <p:cNvSpPr/>
          <p:nvPr/>
        </p:nvSpPr>
        <p:spPr>
          <a:xfrm>
            <a:off x="4735513" y="1516063"/>
            <a:ext cx="1619250" cy="1620837"/>
          </a:xfrm>
          <a:prstGeom prst="ellipse">
            <a:avLst/>
          </a:prstGeom>
          <a:noFill/>
          <a:ln w="63500" cmpd="sng">
            <a:solidFill>
              <a:srgbClr val="00AFF0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id-ID" sz="2400">
              <a:solidFill>
                <a:prstClr val="white"/>
              </a:solidFill>
            </a:endParaRPr>
          </a:p>
        </p:txBody>
      </p:sp>
      <p:sp>
        <p:nvSpPr>
          <p:cNvPr id="71" name="Oval 66"/>
          <p:cNvSpPr/>
          <p:nvPr/>
        </p:nvSpPr>
        <p:spPr>
          <a:xfrm>
            <a:off x="2168525" y="1516063"/>
            <a:ext cx="1620838" cy="1620837"/>
          </a:xfrm>
          <a:prstGeom prst="ellipse">
            <a:avLst/>
          </a:prstGeom>
          <a:noFill/>
          <a:ln w="63500" cmpd="sng">
            <a:solidFill>
              <a:srgbClr val="00AFF0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id-ID" sz="2400">
              <a:solidFill>
                <a:prstClr val="white"/>
              </a:solidFill>
            </a:endParaRPr>
          </a:p>
        </p:txBody>
      </p:sp>
      <p:sp>
        <p:nvSpPr>
          <p:cNvPr id="72" name="Oval 67"/>
          <p:cNvSpPr/>
          <p:nvPr/>
        </p:nvSpPr>
        <p:spPr>
          <a:xfrm>
            <a:off x="879475" y="3044825"/>
            <a:ext cx="1620838" cy="1619250"/>
          </a:xfrm>
          <a:prstGeom prst="ellipse">
            <a:avLst/>
          </a:prstGeom>
          <a:noFill/>
          <a:ln w="63500" cmpd="sng">
            <a:solidFill>
              <a:srgbClr val="04397B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id-ID" sz="2400">
              <a:solidFill>
                <a:prstClr val="white"/>
              </a:solidFill>
            </a:endParaRPr>
          </a:p>
        </p:txBody>
      </p:sp>
      <p:sp>
        <p:nvSpPr>
          <p:cNvPr id="73" name="Oval 68"/>
          <p:cNvSpPr/>
          <p:nvPr/>
        </p:nvSpPr>
        <p:spPr>
          <a:xfrm>
            <a:off x="3429000" y="3044825"/>
            <a:ext cx="1619250" cy="1619250"/>
          </a:xfrm>
          <a:prstGeom prst="ellipse">
            <a:avLst/>
          </a:prstGeom>
          <a:noFill/>
          <a:ln w="63500" cmpd="sng">
            <a:solidFill>
              <a:srgbClr val="04397B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id-ID" sz="2400">
              <a:solidFill>
                <a:prstClr val="white"/>
              </a:solidFill>
            </a:endParaRPr>
          </a:p>
        </p:txBody>
      </p:sp>
      <p:sp>
        <p:nvSpPr>
          <p:cNvPr id="74" name="Oval 69"/>
          <p:cNvSpPr/>
          <p:nvPr/>
        </p:nvSpPr>
        <p:spPr>
          <a:xfrm>
            <a:off x="9940925" y="1516063"/>
            <a:ext cx="1619250" cy="1620837"/>
          </a:xfrm>
          <a:prstGeom prst="ellipse">
            <a:avLst/>
          </a:prstGeom>
          <a:noFill/>
          <a:ln w="63500" cmpd="sng">
            <a:solidFill>
              <a:srgbClr val="00AFF0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id-ID" sz="2400">
              <a:solidFill>
                <a:prstClr val="white"/>
              </a:solidFill>
            </a:endParaRPr>
          </a:p>
        </p:txBody>
      </p:sp>
      <p:sp>
        <p:nvSpPr>
          <p:cNvPr id="75" name="Oval 70"/>
          <p:cNvSpPr/>
          <p:nvPr/>
        </p:nvSpPr>
        <p:spPr>
          <a:xfrm>
            <a:off x="6018213" y="3044825"/>
            <a:ext cx="1620837" cy="1619250"/>
          </a:xfrm>
          <a:prstGeom prst="ellipse">
            <a:avLst/>
          </a:prstGeom>
          <a:noFill/>
          <a:ln w="63500" cmpd="sng">
            <a:solidFill>
              <a:srgbClr val="04397B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id-ID" sz="2400">
              <a:solidFill>
                <a:prstClr val="white"/>
              </a:solidFill>
            </a:endParaRPr>
          </a:p>
        </p:txBody>
      </p:sp>
      <p:sp>
        <p:nvSpPr>
          <p:cNvPr id="76" name="Oval 71"/>
          <p:cNvSpPr/>
          <p:nvPr/>
        </p:nvSpPr>
        <p:spPr>
          <a:xfrm>
            <a:off x="8653463" y="3035300"/>
            <a:ext cx="1619250" cy="1619250"/>
          </a:xfrm>
          <a:prstGeom prst="ellipse">
            <a:avLst/>
          </a:prstGeom>
          <a:noFill/>
          <a:ln w="63500" cmpd="sng">
            <a:solidFill>
              <a:srgbClr val="04397B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id-ID" sz="2400">
              <a:solidFill>
                <a:prstClr val="white"/>
              </a:solidFill>
            </a:endParaRPr>
          </a:p>
        </p:txBody>
      </p:sp>
      <p:sp>
        <p:nvSpPr>
          <p:cNvPr id="77" name="Oval 72"/>
          <p:cNvSpPr/>
          <p:nvPr/>
        </p:nvSpPr>
        <p:spPr>
          <a:xfrm>
            <a:off x="7342188" y="1516063"/>
            <a:ext cx="1619250" cy="1620837"/>
          </a:xfrm>
          <a:prstGeom prst="ellipse">
            <a:avLst/>
          </a:prstGeom>
          <a:noFill/>
          <a:ln w="63500" cmpd="sng">
            <a:solidFill>
              <a:srgbClr val="00AFF0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id-ID" sz="2400">
              <a:solidFill>
                <a:prstClr val="white"/>
              </a:solidFill>
            </a:endParaRPr>
          </a:p>
        </p:txBody>
      </p:sp>
      <p:sp>
        <p:nvSpPr>
          <p:cNvPr id="24622" name="矩形 77"/>
          <p:cNvSpPr>
            <a:spLocks noChangeArrowheads="1"/>
          </p:cNvSpPr>
          <p:nvPr/>
        </p:nvSpPr>
        <p:spPr bwMode="auto">
          <a:xfrm>
            <a:off x="1214438" y="5095875"/>
            <a:ext cx="9559925" cy="7381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just" eaLnBrk="1" hangingPunct="1"/>
            <a:r>
              <a:rPr lang="zh-CN" altLang="en-US" sz="1400" dirty="0" smtClean="0">
                <a:solidFill>
                  <a:srgbClr val="01C3E3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Open Sans Light"/>
              </a:rPr>
              <a:t>。</a:t>
            </a:r>
            <a:r>
              <a:rPr lang="zh-CN" altLang="en-US" sz="1400" dirty="0" smtClean="0">
                <a:solidFill>
                  <a:srgbClr val="01C3E3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Open Sans Light"/>
              </a:rPr>
              <a:t>第一</a:t>
            </a:r>
            <a:r>
              <a:rPr lang="en-US" altLang="zh-CN" sz="1400" dirty="0" smtClean="0">
                <a:solidFill>
                  <a:srgbClr val="01C3E3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Open Sans Light"/>
              </a:rPr>
              <a:t>PPT</a:t>
            </a:r>
            <a:r>
              <a:rPr lang="zh-CN" altLang="en-US" sz="1400" dirty="0">
                <a:solidFill>
                  <a:srgbClr val="01C3E3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Open Sans Light"/>
              </a:rPr>
              <a:t>，是集</a:t>
            </a:r>
            <a:r>
              <a:rPr lang="en-US" altLang="zh-CN" sz="1400" dirty="0">
                <a:solidFill>
                  <a:srgbClr val="01C3E3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Open Sans Light"/>
              </a:rPr>
              <a:t>PPT</a:t>
            </a:r>
            <a:r>
              <a:rPr lang="zh-CN" altLang="en-US" sz="1400" dirty="0">
                <a:solidFill>
                  <a:srgbClr val="01C3E3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Open Sans Light"/>
              </a:rPr>
              <a:t>模板开发、</a:t>
            </a:r>
            <a:r>
              <a:rPr lang="en-US" altLang="zh-CN" sz="1400" dirty="0">
                <a:solidFill>
                  <a:srgbClr val="01C3E3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Open Sans Light"/>
              </a:rPr>
              <a:t>PPT</a:t>
            </a:r>
            <a:r>
              <a:rPr lang="zh-CN" altLang="en-US" sz="1400" dirty="0">
                <a:solidFill>
                  <a:srgbClr val="01C3E3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Open Sans Light"/>
              </a:rPr>
              <a:t>设计定制、</a:t>
            </a:r>
            <a:r>
              <a:rPr lang="en-US" altLang="zh-CN" sz="1400" dirty="0">
                <a:solidFill>
                  <a:srgbClr val="01C3E3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Open Sans Light"/>
              </a:rPr>
              <a:t>PPT</a:t>
            </a:r>
            <a:r>
              <a:rPr lang="zh-CN" altLang="en-US" sz="1400" dirty="0">
                <a:solidFill>
                  <a:srgbClr val="01C3E3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Open Sans Light"/>
              </a:rPr>
              <a:t>培训于一体的专业</a:t>
            </a:r>
            <a:r>
              <a:rPr lang="en-US" altLang="zh-CN" sz="1400" dirty="0">
                <a:solidFill>
                  <a:srgbClr val="01C3E3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Open Sans Light"/>
              </a:rPr>
              <a:t>PPT</a:t>
            </a:r>
            <a:r>
              <a:rPr lang="zh-CN" altLang="en-US" sz="1400" dirty="0">
                <a:solidFill>
                  <a:srgbClr val="01C3E3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Open Sans Light"/>
              </a:rPr>
              <a:t>服务提供商。我们拥有全国领先的</a:t>
            </a:r>
            <a:r>
              <a:rPr lang="en-US" altLang="zh-CN" sz="1400" dirty="0">
                <a:solidFill>
                  <a:srgbClr val="01C3E3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Open Sans Light"/>
              </a:rPr>
              <a:t>PPT</a:t>
            </a:r>
            <a:r>
              <a:rPr lang="zh-CN" altLang="en-US" sz="1400" dirty="0">
                <a:solidFill>
                  <a:srgbClr val="01C3E3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Open Sans Light"/>
              </a:rPr>
              <a:t>设计团队，并在商务展示领域为您提供领先行业的呈现方式与创意构成。因为专业、愈逐极致，我们力求为客户提供兼顾商业价值体现与视觉艺术并重的作品。更多关</a:t>
            </a:r>
            <a:r>
              <a:rPr lang="zh-CN" altLang="en-US" sz="1400" dirty="0" smtClean="0">
                <a:solidFill>
                  <a:srgbClr val="01C3E3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Open Sans Light"/>
              </a:rPr>
              <a:t>于第一，</a:t>
            </a:r>
            <a:r>
              <a:rPr lang="zh-CN" altLang="en-US" sz="1400" dirty="0">
                <a:solidFill>
                  <a:srgbClr val="01C3E3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Open Sans Light"/>
              </a:rPr>
              <a:t>请在百度搜索</a:t>
            </a:r>
            <a:r>
              <a:rPr lang="zh-CN" altLang="en-US" sz="1400" dirty="0" smtClean="0">
                <a:solidFill>
                  <a:srgbClr val="01C3E3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Open Sans Light"/>
              </a:rPr>
              <a:t>：第一</a:t>
            </a:r>
            <a:r>
              <a:rPr lang="en-US" altLang="zh-CN" sz="1400" dirty="0" smtClean="0">
                <a:solidFill>
                  <a:srgbClr val="01C3E3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Open Sans Light"/>
              </a:rPr>
              <a:t>PPT</a:t>
            </a:r>
            <a:endParaRPr lang="en-US" altLang="zh-CN" sz="1400" dirty="0">
              <a:solidFill>
                <a:srgbClr val="01C3E3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Open Sans Light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A202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" name="矩形 76"/>
          <p:cNvSpPr/>
          <p:nvPr/>
        </p:nvSpPr>
        <p:spPr>
          <a:xfrm>
            <a:off x="11350625" y="6611779"/>
            <a:ext cx="775136" cy="2462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r>
              <a:rPr lang="en-US" altLang="zh-CN" sz="100" dirty="0">
                <a:solidFill>
                  <a:srgbClr val="1A2026"/>
                </a:solidFill>
                <a:latin typeface="Calibri"/>
                <a:ea typeface="宋体"/>
              </a:rPr>
              <a:t>PPT</a:t>
            </a:r>
            <a:r>
              <a:rPr lang="zh-CN" altLang="en-US" sz="100" dirty="0">
                <a:solidFill>
                  <a:srgbClr val="1A2026"/>
                </a:solidFill>
                <a:latin typeface="Calibri"/>
                <a:ea typeface="宋体"/>
              </a:rPr>
              <a:t>模板下载：</a:t>
            </a:r>
            <a:r>
              <a:rPr lang="en-US" altLang="zh-CN" sz="100" dirty="0">
                <a:solidFill>
                  <a:srgbClr val="1A2026"/>
                </a:solidFill>
                <a:latin typeface="Calibri"/>
                <a:ea typeface="宋体"/>
              </a:rPr>
              <a:t>www.1ppt.com/moban/     </a:t>
            </a:r>
            <a:r>
              <a:rPr lang="zh-CN" altLang="en-US" sz="100" dirty="0">
                <a:solidFill>
                  <a:srgbClr val="1A2026"/>
                </a:solidFill>
                <a:latin typeface="Calibri"/>
                <a:ea typeface="宋体"/>
              </a:rPr>
              <a:t>行业</a:t>
            </a:r>
            <a:r>
              <a:rPr lang="en-US" altLang="zh-CN" sz="100" dirty="0">
                <a:solidFill>
                  <a:srgbClr val="1A2026"/>
                </a:solidFill>
                <a:latin typeface="Calibri"/>
                <a:ea typeface="宋体"/>
              </a:rPr>
              <a:t>PPT</a:t>
            </a:r>
            <a:r>
              <a:rPr lang="zh-CN" altLang="en-US" sz="100" dirty="0">
                <a:solidFill>
                  <a:srgbClr val="1A2026"/>
                </a:solidFill>
                <a:latin typeface="Calibri"/>
                <a:ea typeface="宋体"/>
              </a:rPr>
              <a:t>模板：</a:t>
            </a:r>
            <a:r>
              <a:rPr lang="en-US" altLang="zh-CN" sz="100" dirty="0">
                <a:solidFill>
                  <a:srgbClr val="1A2026"/>
                </a:solidFill>
                <a:latin typeface="Calibri"/>
                <a:ea typeface="宋体"/>
              </a:rPr>
              <a:t>www.1ppt.com/hangye/ </a:t>
            </a:r>
          </a:p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r>
              <a:rPr lang="zh-CN" altLang="en-US" sz="100" dirty="0">
                <a:solidFill>
                  <a:srgbClr val="1A2026"/>
                </a:solidFill>
                <a:latin typeface="Calibri"/>
                <a:ea typeface="宋体"/>
              </a:rPr>
              <a:t>节日</a:t>
            </a:r>
            <a:r>
              <a:rPr lang="en-US" altLang="zh-CN" sz="100" dirty="0">
                <a:solidFill>
                  <a:srgbClr val="1A2026"/>
                </a:solidFill>
                <a:latin typeface="Calibri"/>
                <a:ea typeface="宋体"/>
              </a:rPr>
              <a:t>PPT</a:t>
            </a:r>
            <a:r>
              <a:rPr lang="zh-CN" altLang="en-US" sz="100" dirty="0">
                <a:solidFill>
                  <a:srgbClr val="1A2026"/>
                </a:solidFill>
                <a:latin typeface="Calibri"/>
                <a:ea typeface="宋体"/>
              </a:rPr>
              <a:t>模板：</a:t>
            </a:r>
            <a:r>
              <a:rPr lang="en-US" altLang="zh-CN" sz="100" dirty="0">
                <a:solidFill>
                  <a:srgbClr val="1A2026"/>
                </a:solidFill>
                <a:latin typeface="Calibri"/>
                <a:ea typeface="宋体"/>
              </a:rPr>
              <a:t>www.1ppt.com/jieri/           PPT</a:t>
            </a:r>
            <a:r>
              <a:rPr lang="zh-CN" altLang="en-US" sz="100" dirty="0">
                <a:solidFill>
                  <a:srgbClr val="1A2026"/>
                </a:solidFill>
                <a:latin typeface="Calibri"/>
                <a:ea typeface="宋体"/>
              </a:rPr>
              <a:t>素材下载：</a:t>
            </a:r>
            <a:r>
              <a:rPr lang="en-US" altLang="zh-CN" sz="100" dirty="0">
                <a:solidFill>
                  <a:srgbClr val="1A2026"/>
                </a:solidFill>
                <a:latin typeface="Calibri"/>
                <a:ea typeface="宋体"/>
              </a:rPr>
              <a:t>www.1ppt.com/sucai/</a:t>
            </a:r>
          </a:p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r>
              <a:rPr lang="en-US" altLang="zh-CN" sz="100" dirty="0">
                <a:solidFill>
                  <a:srgbClr val="1A2026"/>
                </a:solidFill>
                <a:latin typeface="Calibri"/>
                <a:ea typeface="宋体"/>
              </a:rPr>
              <a:t>PPT</a:t>
            </a:r>
            <a:r>
              <a:rPr lang="zh-CN" altLang="en-US" sz="100" dirty="0">
                <a:solidFill>
                  <a:srgbClr val="1A2026"/>
                </a:solidFill>
                <a:latin typeface="Calibri"/>
                <a:ea typeface="宋体"/>
              </a:rPr>
              <a:t>背景图片：</a:t>
            </a:r>
            <a:r>
              <a:rPr lang="en-US" altLang="zh-CN" sz="100" dirty="0">
                <a:solidFill>
                  <a:srgbClr val="1A2026"/>
                </a:solidFill>
                <a:latin typeface="Calibri"/>
                <a:ea typeface="宋体"/>
              </a:rPr>
              <a:t>www.1ppt.com/beijing/      PPT</a:t>
            </a:r>
            <a:r>
              <a:rPr lang="zh-CN" altLang="en-US" sz="100" dirty="0">
                <a:solidFill>
                  <a:srgbClr val="1A2026"/>
                </a:solidFill>
                <a:latin typeface="Calibri"/>
                <a:ea typeface="宋体"/>
              </a:rPr>
              <a:t>图表下载：</a:t>
            </a:r>
            <a:r>
              <a:rPr lang="en-US" altLang="zh-CN" sz="100" dirty="0">
                <a:solidFill>
                  <a:srgbClr val="1A2026"/>
                </a:solidFill>
                <a:latin typeface="Calibri"/>
                <a:ea typeface="宋体"/>
              </a:rPr>
              <a:t>www.1ppt.com/tubiao/      </a:t>
            </a:r>
          </a:p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r>
              <a:rPr lang="zh-CN" altLang="en-US" sz="100" dirty="0">
                <a:solidFill>
                  <a:srgbClr val="1A2026"/>
                </a:solidFill>
                <a:latin typeface="Calibri"/>
                <a:ea typeface="宋体"/>
              </a:rPr>
              <a:t>优秀</a:t>
            </a:r>
            <a:r>
              <a:rPr lang="en-US" altLang="zh-CN" sz="100" dirty="0">
                <a:solidFill>
                  <a:srgbClr val="1A2026"/>
                </a:solidFill>
                <a:latin typeface="Calibri"/>
                <a:ea typeface="宋体"/>
              </a:rPr>
              <a:t>PPT</a:t>
            </a:r>
            <a:r>
              <a:rPr lang="zh-CN" altLang="en-US" sz="100" dirty="0">
                <a:solidFill>
                  <a:srgbClr val="1A2026"/>
                </a:solidFill>
                <a:latin typeface="Calibri"/>
                <a:ea typeface="宋体"/>
              </a:rPr>
              <a:t>下载：</a:t>
            </a:r>
            <a:r>
              <a:rPr lang="en-US" altLang="zh-CN" sz="100" dirty="0">
                <a:solidFill>
                  <a:srgbClr val="1A2026"/>
                </a:solidFill>
                <a:latin typeface="Calibri"/>
                <a:ea typeface="宋体"/>
              </a:rPr>
              <a:t>www.1ppt.com/xiazai/        PPT</a:t>
            </a:r>
            <a:r>
              <a:rPr lang="zh-CN" altLang="en-US" sz="100" dirty="0">
                <a:solidFill>
                  <a:srgbClr val="1A2026"/>
                </a:solidFill>
                <a:latin typeface="Calibri"/>
                <a:ea typeface="宋体"/>
              </a:rPr>
              <a:t>教程： </a:t>
            </a:r>
            <a:r>
              <a:rPr lang="en-US" altLang="zh-CN" sz="100" dirty="0">
                <a:solidFill>
                  <a:srgbClr val="1A2026"/>
                </a:solidFill>
                <a:latin typeface="Calibri"/>
                <a:ea typeface="宋体"/>
              </a:rPr>
              <a:t>www.1ppt.com/powerpoint/      </a:t>
            </a:r>
          </a:p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r>
              <a:rPr lang="en-US" altLang="zh-CN" sz="100" dirty="0">
                <a:solidFill>
                  <a:srgbClr val="1A2026"/>
                </a:solidFill>
                <a:latin typeface="Calibri"/>
                <a:ea typeface="宋体"/>
              </a:rPr>
              <a:t>Word</a:t>
            </a:r>
            <a:r>
              <a:rPr lang="zh-CN" altLang="en-US" sz="100" dirty="0">
                <a:solidFill>
                  <a:srgbClr val="1A2026"/>
                </a:solidFill>
                <a:latin typeface="Calibri"/>
                <a:ea typeface="宋体"/>
              </a:rPr>
              <a:t>教程： </a:t>
            </a:r>
            <a:r>
              <a:rPr lang="en-US" altLang="zh-CN" sz="100" dirty="0">
                <a:solidFill>
                  <a:srgbClr val="1A2026"/>
                </a:solidFill>
                <a:latin typeface="Calibri"/>
                <a:ea typeface="宋体"/>
              </a:rPr>
              <a:t>www.1ppt.com/word/              Excel</a:t>
            </a:r>
            <a:r>
              <a:rPr lang="zh-CN" altLang="en-US" sz="100" dirty="0">
                <a:solidFill>
                  <a:srgbClr val="1A2026"/>
                </a:solidFill>
                <a:latin typeface="Calibri"/>
                <a:ea typeface="宋体"/>
              </a:rPr>
              <a:t>教程：</a:t>
            </a:r>
            <a:r>
              <a:rPr lang="en-US" altLang="zh-CN" sz="100" dirty="0">
                <a:solidFill>
                  <a:srgbClr val="1A2026"/>
                </a:solidFill>
                <a:latin typeface="Calibri"/>
                <a:ea typeface="宋体"/>
              </a:rPr>
              <a:t>www.1ppt.com/excel/  </a:t>
            </a:r>
          </a:p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r>
              <a:rPr lang="zh-CN" altLang="en-US" sz="100" dirty="0">
                <a:solidFill>
                  <a:srgbClr val="1A2026"/>
                </a:solidFill>
                <a:latin typeface="Calibri"/>
                <a:ea typeface="宋体"/>
              </a:rPr>
              <a:t>资料下载：</a:t>
            </a:r>
            <a:r>
              <a:rPr lang="en-US" altLang="zh-CN" sz="100" dirty="0">
                <a:solidFill>
                  <a:srgbClr val="1A2026"/>
                </a:solidFill>
                <a:latin typeface="Calibri"/>
                <a:ea typeface="宋体"/>
              </a:rPr>
              <a:t>www.1ppt.com/ziliao/                PPT</a:t>
            </a:r>
            <a:r>
              <a:rPr lang="zh-CN" altLang="en-US" sz="100" dirty="0">
                <a:solidFill>
                  <a:srgbClr val="1A2026"/>
                </a:solidFill>
                <a:latin typeface="Calibri"/>
                <a:ea typeface="宋体"/>
              </a:rPr>
              <a:t>课件下载：</a:t>
            </a:r>
            <a:r>
              <a:rPr lang="en-US" altLang="zh-CN" sz="100" dirty="0">
                <a:solidFill>
                  <a:srgbClr val="1A2026"/>
                </a:solidFill>
                <a:latin typeface="Calibri"/>
                <a:ea typeface="宋体"/>
              </a:rPr>
              <a:t>www.1ppt.com/kejian/ </a:t>
            </a:r>
          </a:p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r>
              <a:rPr lang="zh-CN" altLang="en-US" sz="100" dirty="0">
                <a:solidFill>
                  <a:srgbClr val="1A2026"/>
                </a:solidFill>
                <a:latin typeface="Calibri"/>
                <a:ea typeface="宋体"/>
              </a:rPr>
              <a:t>范文下载：</a:t>
            </a:r>
            <a:r>
              <a:rPr lang="en-US" altLang="zh-CN" sz="100" dirty="0">
                <a:solidFill>
                  <a:srgbClr val="1A2026"/>
                </a:solidFill>
                <a:latin typeface="Calibri"/>
                <a:ea typeface="宋体"/>
              </a:rPr>
              <a:t>www.1ppt.com/fanwen/             </a:t>
            </a:r>
            <a:r>
              <a:rPr lang="zh-CN" altLang="en-US" sz="100" dirty="0">
                <a:solidFill>
                  <a:srgbClr val="1A2026"/>
                </a:solidFill>
                <a:latin typeface="Calibri"/>
                <a:ea typeface="宋体"/>
              </a:rPr>
              <a:t>试卷下载：</a:t>
            </a:r>
            <a:r>
              <a:rPr lang="en-US" altLang="zh-CN" sz="100" dirty="0">
                <a:solidFill>
                  <a:srgbClr val="1A2026"/>
                </a:solidFill>
                <a:latin typeface="Calibri"/>
                <a:ea typeface="宋体"/>
              </a:rPr>
              <a:t>www.1ppt.com/shiti/  </a:t>
            </a:r>
          </a:p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r>
              <a:rPr lang="zh-CN" altLang="en-US" sz="100" dirty="0">
                <a:solidFill>
                  <a:srgbClr val="1A2026"/>
                </a:solidFill>
                <a:latin typeface="Calibri"/>
                <a:ea typeface="宋体"/>
              </a:rPr>
              <a:t>教案下载：</a:t>
            </a:r>
            <a:r>
              <a:rPr lang="en-US" altLang="zh-CN" sz="100" dirty="0">
                <a:solidFill>
                  <a:srgbClr val="1A2026"/>
                </a:solidFill>
                <a:latin typeface="Calibri"/>
                <a:ea typeface="宋体"/>
              </a:rPr>
              <a:t>www.1ppt.com/jiaoan/  </a:t>
            </a:r>
            <a:r>
              <a:rPr lang="en-US" altLang="zh-CN" sz="100" dirty="0" smtClean="0">
                <a:solidFill>
                  <a:srgbClr val="1A2026"/>
                </a:solidFill>
                <a:latin typeface="Calibri"/>
                <a:ea typeface="宋体"/>
              </a:rPr>
              <a:t>      </a:t>
            </a:r>
            <a:endParaRPr lang="en-US" altLang="zh-CN" sz="100" dirty="0">
              <a:solidFill>
                <a:srgbClr val="1A2026"/>
              </a:solidFill>
              <a:latin typeface="Calibri"/>
              <a:ea typeface="宋体"/>
            </a:endParaRPr>
          </a:p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r>
              <a:rPr lang="zh-CN" altLang="en-US" sz="100" dirty="0" smtClean="0">
                <a:solidFill>
                  <a:srgbClr val="1A2026"/>
                </a:solidFill>
                <a:latin typeface="Calibri"/>
                <a:ea typeface="宋体"/>
              </a:rPr>
              <a:t>字体下载：</a:t>
            </a:r>
            <a:r>
              <a:rPr lang="en-US" altLang="zh-CN" sz="100" dirty="0" smtClean="0">
                <a:solidFill>
                  <a:srgbClr val="1A2026"/>
                </a:solidFill>
                <a:latin typeface="Calibri"/>
                <a:ea typeface="宋体"/>
              </a:rPr>
              <a:t>www.1ppt.com/ziti/</a:t>
            </a:r>
            <a:endParaRPr lang="en-US" altLang="zh-CN" sz="100" dirty="0">
              <a:solidFill>
                <a:srgbClr val="1A2026"/>
              </a:solidFill>
              <a:latin typeface="Calibri"/>
              <a:ea typeface="宋体"/>
            </a:endParaRPr>
          </a:p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r>
              <a:rPr lang="en-US" altLang="zh-CN" sz="100" dirty="0">
                <a:solidFill>
                  <a:srgbClr val="1A2026"/>
                </a:solidFill>
                <a:latin typeface="Calibri"/>
                <a:ea typeface="宋体"/>
              </a:rPr>
              <a:t> </a:t>
            </a:r>
            <a:endParaRPr lang="zh-CN" altLang="en-US" sz="100" dirty="0">
              <a:solidFill>
                <a:srgbClr val="1A2026"/>
              </a:solidFill>
              <a:latin typeface="Calibri"/>
              <a:ea typeface="宋体"/>
            </a:endParaRPr>
          </a:p>
        </p:txBody>
      </p:sp>
      <p:pic>
        <p:nvPicPr>
          <p:cNvPr id="25602" name="图片 11"/>
          <p:cNvPicPr>
            <a:picLocks noChangeAspect="1"/>
          </p:cNvPicPr>
          <p:nvPr/>
        </p:nvPicPr>
        <p:blipFill>
          <a:blip r:embed="rId3" cstate="screen">
            <a:clrChange>
              <a:clrFrom>
                <a:srgbClr val="1A2026"/>
              </a:clrFrom>
              <a:clrTo>
                <a:srgbClr val="1A2026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46301" t="67529" b="9962"/>
          <a:stretch>
            <a:fillRect/>
          </a:stretch>
        </p:blipFill>
        <p:spPr bwMode="auto">
          <a:xfrm>
            <a:off x="10210800" y="5346700"/>
            <a:ext cx="2279650" cy="1511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25603" name="组合 3"/>
          <p:cNvGrpSpPr>
            <a:grpSpLocks/>
          </p:cNvGrpSpPr>
          <p:nvPr/>
        </p:nvGrpSpPr>
        <p:grpSpPr bwMode="auto">
          <a:xfrm>
            <a:off x="1620838" y="260350"/>
            <a:ext cx="7613650" cy="0"/>
            <a:chOff x="4578283" y="2075543"/>
            <a:chExt cx="7613717" cy="0"/>
          </a:xfrm>
        </p:grpSpPr>
        <p:cxnSp>
          <p:nvCxnSpPr>
            <p:cNvPr id="42" name="直接连接符 41"/>
            <p:cNvCxnSpPr/>
            <p:nvPr/>
          </p:nvCxnSpPr>
          <p:spPr>
            <a:xfrm>
              <a:off x="4578283" y="2075543"/>
              <a:ext cx="6327831" cy="0"/>
            </a:xfrm>
            <a:prstGeom prst="line">
              <a:avLst/>
            </a:prstGeom>
            <a:ln w="28575">
              <a:solidFill>
                <a:srgbClr val="0095DB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4" name="直接连接符 43"/>
            <p:cNvCxnSpPr/>
            <p:nvPr/>
          </p:nvCxnSpPr>
          <p:spPr>
            <a:xfrm>
              <a:off x="9070948" y="2075543"/>
              <a:ext cx="3121052" cy="0"/>
            </a:xfrm>
            <a:prstGeom prst="line">
              <a:avLst/>
            </a:prstGeom>
            <a:ln w="28575">
              <a:solidFill>
                <a:srgbClr val="074693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5604" name="组合 2"/>
          <p:cNvGrpSpPr>
            <a:grpSpLocks/>
          </p:cNvGrpSpPr>
          <p:nvPr/>
        </p:nvGrpSpPr>
        <p:grpSpPr bwMode="auto">
          <a:xfrm>
            <a:off x="1917700" y="6638925"/>
            <a:ext cx="8099425" cy="4763"/>
            <a:chOff x="0" y="4592805"/>
            <a:chExt cx="8098971" cy="5049"/>
          </a:xfrm>
        </p:grpSpPr>
        <p:cxnSp>
          <p:nvCxnSpPr>
            <p:cNvPr id="47" name="直接连接符 46"/>
            <p:cNvCxnSpPr/>
            <p:nvPr/>
          </p:nvCxnSpPr>
          <p:spPr>
            <a:xfrm>
              <a:off x="0" y="4592805"/>
              <a:ext cx="8098971" cy="0"/>
            </a:xfrm>
            <a:prstGeom prst="line">
              <a:avLst/>
            </a:prstGeom>
            <a:ln w="28575">
              <a:solidFill>
                <a:srgbClr val="074693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6" name="直接连接符 45"/>
            <p:cNvCxnSpPr/>
            <p:nvPr/>
          </p:nvCxnSpPr>
          <p:spPr>
            <a:xfrm>
              <a:off x="0" y="4597854"/>
              <a:ext cx="3990751" cy="0"/>
            </a:xfrm>
            <a:prstGeom prst="line">
              <a:avLst/>
            </a:prstGeom>
            <a:ln w="28575">
              <a:solidFill>
                <a:srgbClr val="0095DB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5605" name="组合 25"/>
          <p:cNvGrpSpPr>
            <a:grpSpLocks/>
          </p:cNvGrpSpPr>
          <p:nvPr/>
        </p:nvGrpSpPr>
        <p:grpSpPr bwMode="auto">
          <a:xfrm>
            <a:off x="-131763" y="-187325"/>
            <a:ext cx="1754188" cy="1427163"/>
            <a:chOff x="-419101" y="-651218"/>
            <a:chExt cx="6413260" cy="5211985"/>
          </a:xfrm>
        </p:grpSpPr>
        <p:pic>
          <p:nvPicPr>
            <p:cNvPr id="25647" name="图片 26"/>
            <p:cNvPicPr>
              <a:picLocks noChangeAspect="1"/>
            </p:cNvPicPr>
            <p:nvPr/>
          </p:nvPicPr>
          <p:blipFill>
            <a:blip r:embed="rId3" cstate="screen">
              <a:clrChange>
                <a:clrFrom>
                  <a:srgbClr val="1A2026"/>
                </a:clrFrom>
                <a:clrTo>
                  <a:srgbClr val="1A2026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 t="-2" b="40222"/>
            <a:stretch>
              <a:fillRect/>
            </a:stretch>
          </p:blipFill>
          <p:spPr bwMode="auto">
            <a:xfrm>
              <a:off x="-419101" y="-651218"/>
              <a:ext cx="5512501" cy="521198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grpSp>
          <p:nvGrpSpPr>
            <p:cNvPr id="25648" name="组合 35"/>
            <p:cNvGrpSpPr>
              <a:grpSpLocks/>
            </p:cNvGrpSpPr>
            <p:nvPr/>
          </p:nvGrpSpPr>
          <p:grpSpPr bwMode="auto">
            <a:xfrm>
              <a:off x="4650563" y="-28418"/>
              <a:ext cx="1343596" cy="1008973"/>
              <a:chOff x="4650563" y="-28418"/>
              <a:chExt cx="1343596" cy="1008973"/>
            </a:xfrm>
          </p:grpSpPr>
          <p:sp>
            <p:nvSpPr>
              <p:cNvPr id="39" name="等腰三角形 2"/>
              <p:cNvSpPr/>
              <p:nvPr/>
            </p:nvSpPr>
            <p:spPr>
              <a:xfrm>
                <a:off x="4641862" y="-19288"/>
                <a:ext cx="1352297" cy="997181"/>
              </a:xfrm>
              <a:custGeom>
                <a:avLst/>
                <a:gdLst>
                  <a:gd name="connsiteX0" fmla="*/ 0 w 1193673"/>
                  <a:gd name="connsiteY0" fmla="*/ 898506 h 898506"/>
                  <a:gd name="connsiteX1" fmla="*/ 596837 w 1193673"/>
                  <a:gd name="connsiteY1" fmla="*/ 0 h 898506"/>
                  <a:gd name="connsiteX2" fmla="*/ 1193673 w 1193673"/>
                  <a:gd name="connsiteY2" fmla="*/ 898506 h 898506"/>
                  <a:gd name="connsiteX3" fmla="*/ 0 w 1193673"/>
                  <a:gd name="connsiteY3" fmla="*/ 898506 h 898506"/>
                  <a:gd name="connsiteX0" fmla="*/ 0 w 1193673"/>
                  <a:gd name="connsiteY0" fmla="*/ 1477626 h 1477626"/>
                  <a:gd name="connsiteX1" fmla="*/ 429197 w 1193673"/>
                  <a:gd name="connsiteY1" fmla="*/ 0 h 1477626"/>
                  <a:gd name="connsiteX2" fmla="*/ 1193673 w 1193673"/>
                  <a:gd name="connsiteY2" fmla="*/ 1477626 h 1477626"/>
                  <a:gd name="connsiteX3" fmla="*/ 0 w 1193673"/>
                  <a:gd name="connsiteY3" fmla="*/ 1477626 h 1477626"/>
                  <a:gd name="connsiteX0" fmla="*/ 43243 w 764476"/>
                  <a:gd name="connsiteY0" fmla="*/ 951846 h 1477626"/>
                  <a:gd name="connsiteX1" fmla="*/ 0 w 764476"/>
                  <a:gd name="connsiteY1" fmla="*/ 0 h 1477626"/>
                  <a:gd name="connsiteX2" fmla="*/ 764476 w 764476"/>
                  <a:gd name="connsiteY2" fmla="*/ 1477626 h 1477626"/>
                  <a:gd name="connsiteX3" fmla="*/ 43243 w 764476"/>
                  <a:gd name="connsiteY3" fmla="*/ 951846 h 1477626"/>
                  <a:gd name="connsiteX0" fmla="*/ 50863 w 764476"/>
                  <a:gd name="connsiteY0" fmla="*/ 997566 h 1477626"/>
                  <a:gd name="connsiteX1" fmla="*/ 0 w 764476"/>
                  <a:gd name="connsiteY1" fmla="*/ 0 h 1477626"/>
                  <a:gd name="connsiteX2" fmla="*/ 764476 w 764476"/>
                  <a:gd name="connsiteY2" fmla="*/ 1477626 h 1477626"/>
                  <a:gd name="connsiteX3" fmla="*/ 50863 w 764476"/>
                  <a:gd name="connsiteY3" fmla="*/ 997566 h 1477626"/>
                  <a:gd name="connsiteX0" fmla="*/ 50863 w 1313116"/>
                  <a:gd name="connsiteY0" fmla="*/ 997566 h 997566"/>
                  <a:gd name="connsiteX1" fmla="*/ 0 w 1313116"/>
                  <a:gd name="connsiteY1" fmla="*/ 0 h 997566"/>
                  <a:gd name="connsiteX2" fmla="*/ 1313116 w 1313116"/>
                  <a:gd name="connsiteY2" fmla="*/ 266046 h 997566"/>
                  <a:gd name="connsiteX3" fmla="*/ 50863 w 1313116"/>
                  <a:gd name="connsiteY3" fmla="*/ 997566 h 997566"/>
                  <a:gd name="connsiteX0" fmla="*/ 50863 w 1343596"/>
                  <a:gd name="connsiteY0" fmla="*/ 997566 h 997566"/>
                  <a:gd name="connsiteX1" fmla="*/ 0 w 1343596"/>
                  <a:gd name="connsiteY1" fmla="*/ 0 h 997566"/>
                  <a:gd name="connsiteX2" fmla="*/ 1343596 w 1343596"/>
                  <a:gd name="connsiteY2" fmla="*/ 266046 h 997566"/>
                  <a:gd name="connsiteX3" fmla="*/ 50863 w 1343596"/>
                  <a:gd name="connsiteY3" fmla="*/ 997566 h 99756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1343596" h="997566">
                    <a:moveTo>
                      <a:pt x="50863" y="997566"/>
                    </a:moveTo>
                    <a:lnTo>
                      <a:pt x="0" y="0"/>
                    </a:lnTo>
                    <a:lnTo>
                      <a:pt x="1343596" y="266046"/>
                    </a:lnTo>
                    <a:lnTo>
                      <a:pt x="50863" y="997566"/>
                    </a:lnTo>
                    <a:close/>
                  </a:path>
                </a:pathLst>
              </a:custGeom>
              <a:solidFill>
                <a:srgbClr val="04397B"/>
              </a:solidFill>
              <a:ln>
                <a:noFill/>
              </a:ln>
              <a:effectLst>
                <a:outerShdw blurRad="127000" dist="101600" dir="5400000" algn="t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en-US"/>
              </a:p>
            </p:txBody>
          </p:sp>
          <p:sp>
            <p:nvSpPr>
              <p:cNvPr id="40" name="等腰三角形 2"/>
              <p:cNvSpPr/>
              <p:nvPr/>
            </p:nvSpPr>
            <p:spPr>
              <a:xfrm>
                <a:off x="4682487" y="-30883"/>
                <a:ext cx="1305870" cy="266691"/>
              </a:xfrm>
              <a:custGeom>
                <a:avLst/>
                <a:gdLst>
                  <a:gd name="connsiteX0" fmla="*/ 0 w 1193673"/>
                  <a:gd name="connsiteY0" fmla="*/ 898506 h 898506"/>
                  <a:gd name="connsiteX1" fmla="*/ 596837 w 1193673"/>
                  <a:gd name="connsiteY1" fmla="*/ 0 h 898506"/>
                  <a:gd name="connsiteX2" fmla="*/ 1193673 w 1193673"/>
                  <a:gd name="connsiteY2" fmla="*/ 898506 h 898506"/>
                  <a:gd name="connsiteX3" fmla="*/ 0 w 1193673"/>
                  <a:gd name="connsiteY3" fmla="*/ 898506 h 898506"/>
                  <a:gd name="connsiteX0" fmla="*/ 0 w 1193673"/>
                  <a:gd name="connsiteY0" fmla="*/ 1477626 h 1477626"/>
                  <a:gd name="connsiteX1" fmla="*/ 429197 w 1193673"/>
                  <a:gd name="connsiteY1" fmla="*/ 0 h 1477626"/>
                  <a:gd name="connsiteX2" fmla="*/ 1193673 w 1193673"/>
                  <a:gd name="connsiteY2" fmla="*/ 1477626 h 1477626"/>
                  <a:gd name="connsiteX3" fmla="*/ 0 w 1193673"/>
                  <a:gd name="connsiteY3" fmla="*/ 1477626 h 1477626"/>
                  <a:gd name="connsiteX0" fmla="*/ 43243 w 764476"/>
                  <a:gd name="connsiteY0" fmla="*/ 951846 h 1477626"/>
                  <a:gd name="connsiteX1" fmla="*/ 0 w 764476"/>
                  <a:gd name="connsiteY1" fmla="*/ 0 h 1477626"/>
                  <a:gd name="connsiteX2" fmla="*/ 764476 w 764476"/>
                  <a:gd name="connsiteY2" fmla="*/ 1477626 h 1477626"/>
                  <a:gd name="connsiteX3" fmla="*/ 43243 w 764476"/>
                  <a:gd name="connsiteY3" fmla="*/ 951846 h 1477626"/>
                  <a:gd name="connsiteX0" fmla="*/ 50863 w 764476"/>
                  <a:gd name="connsiteY0" fmla="*/ 997566 h 1477626"/>
                  <a:gd name="connsiteX1" fmla="*/ 0 w 764476"/>
                  <a:gd name="connsiteY1" fmla="*/ 0 h 1477626"/>
                  <a:gd name="connsiteX2" fmla="*/ 764476 w 764476"/>
                  <a:gd name="connsiteY2" fmla="*/ 1477626 h 1477626"/>
                  <a:gd name="connsiteX3" fmla="*/ 50863 w 764476"/>
                  <a:gd name="connsiteY3" fmla="*/ 997566 h 1477626"/>
                  <a:gd name="connsiteX0" fmla="*/ 50863 w 1313116"/>
                  <a:gd name="connsiteY0" fmla="*/ 997566 h 997566"/>
                  <a:gd name="connsiteX1" fmla="*/ 0 w 1313116"/>
                  <a:gd name="connsiteY1" fmla="*/ 0 h 997566"/>
                  <a:gd name="connsiteX2" fmla="*/ 1313116 w 1313116"/>
                  <a:gd name="connsiteY2" fmla="*/ 266046 h 997566"/>
                  <a:gd name="connsiteX3" fmla="*/ 50863 w 1313116"/>
                  <a:gd name="connsiteY3" fmla="*/ 997566 h 997566"/>
                  <a:gd name="connsiteX0" fmla="*/ 50863 w 1343596"/>
                  <a:gd name="connsiteY0" fmla="*/ 997566 h 997566"/>
                  <a:gd name="connsiteX1" fmla="*/ 0 w 1343596"/>
                  <a:gd name="connsiteY1" fmla="*/ 0 h 997566"/>
                  <a:gd name="connsiteX2" fmla="*/ 1343596 w 1343596"/>
                  <a:gd name="connsiteY2" fmla="*/ 266046 h 997566"/>
                  <a:gd name="connsiteX3" fmla="*/ 50863 w 1343596"/>
                  <a:gd name="connsiteY3" fmla="*/ 997566 h 997566"/>
                  <a:gd name="connsiteX0" fmla="*/ 355663 w 1648396"/>
                  <a:gd name="connsiteY0" fmla="*/ 974706 h 974706"/>
                  <a:gd name="connsiteX1" fmla="*/ 0 w 1648396"/>
                  <a:gd name="connsiteY1" fmla="*/ 0 h 974706"/>
                  <a:gd name="connsiteX2" fmla="*/ 1648396 w 1648396"/>
                  <a:gd name="connsiteY2" fmla="*/ 243186 h 974706"/>
                  <a:gd name="connsiteX3" fmla="*/ 355663 w 1648396"/>
                  <a:gd name="connsiteY3" fmla="*/ 974706 h 974706"/>
                  <a:gd name="connsiteX0" fmla="*/ 279463 w 1572196"/>
                  <a:gd name="connsiteY0" fmla="*/ 921366 h 921366"/>
                  <a:gd name="connsiteX1" fmla="*/ 0 w 1572196"/>
                  <a:gd name="connsiteY1" fmla="*/ 0 h 921366"/>
                  <a:gd name="connsiteX2" fmla="*/ 1572196 w 1572196"/>
                  <a:gd name="connsiteY2" fmla="*/ 189846 h 921366"/>
                  <a:gd name="connsiteX3" fmla="*/ 279463 w 1572196"/>
                  <a:gd name="connsiteY3" fmla="*/ 921366 h 921366"/>
                  <a:gd name="connsiteX0" fmla="*/ 279463 w 673036"/>
                  <a:gd name="connsiteY0" fmla="*/ 929640 h 929640"/>
                  <a:gd name="connsiteX1" fmla="*/ 0 w 673036"/>
                  <a:gd name="connsiteY1" fmla="*/ 8274 h 929640"/>
                  <a:gd name="connsiteX2" fmla="*/ 673036 w 673036"/>
                  <a:gd name="connsiteY2" fmla="*/ 0 h 929640"/>
                  <a:gd name="connsiteX3" fmla="*/ 279463 w 673036"/>
                  <a:gd name="connsiteY3" fmla="*/ 929640 h 929640"/>
                  <a:gd name="connsiteX0" fmla="*/ 1292923 w 1292923"/>
                  <a:gd name="connsiteY0" fmla="*/ 266700 h 266700"/>
                  <a:gd name="connsiteX1" fmla="*/ 0 w 1292923"/>
                  <a:gd name="connsiteY1" fmla="*/ 8274 h 266700"/>
                  <a:gd name="connsiteX2" fmla="*/ 673036 w 1292923"/>
                  <a:gd name="connsiteY2" fmla="*/ 0 h 266700"/>
                  <a:gd name="connsiteX3" fmla="*/ 1292923 w 1292923"/>
                  <a:gd name="connsiteY3" fmla="*/ 266700 h 266700"/>
                  <a:gd name="connsiteX0" fmla="*/ 1300543 w 1300543"/>
                  <a:gd name="connsiteY0" fmla="*/ 266700 h 266700"/>
                  <a:gd name="connsiteX1" fmla="*/ 0 w 1300543"/>
                  <a:gd name="connsiteY1" fmla="*/ 23514 h 266700"/>
                  <a:gd name="connsiteX2" fmla="*/ 680656 w 1300543"/>
                  <a:gd name="connsiteY2" fmla="*/ 0 h 266700"/>
                  <a:gd name="connsiteX3" fmla="*/ 1300543 w 1300543"/>
                  <a:gd name="connsiteY3" fmla="*/ 266700 h 2667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1300543" h="266700">
                    <a:moveTo>
                      <a:pt x="1300543" y="266700"/>
                    </a:moveTo>
                    <a:lnTo>
                      <a:pt x="0" y="23514"/>
                    </a:lnTo>
                    <a:lnTo>
                      <a:pt x="680656" y="0"/>
                    </a:lnTo>
                    <a:lnTo>
                      <a:pt x="1300543" y="266700"/>
                    </a:lnTo>
                    <a:close/>
                  </a:path>
                </a:pathLst>
              </a:custGeom>
              <a:solidFill>
                <a:srgbClr val="01B1E2"/>
              </a:solidFill>
              <a:ln>
                <a:noFill/>
              </a:ln>
              <a:effectLst>
                <a:outerShdw blurRad="50800" dist="101600" algn="l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en-US"/>
              </a:p>
            </p:txBody>
          </p:sp>
        </p:grpSp>
      </p:grpSp>
      <p:sp>
        <p:nvSpPr>
          <p:cNvPr id="15" name="Freeform 16"/>
          <p:cNvSpPr/>
          <p:nvPr/>
        </p:nvSpPr>
        <p:spPr>
          <a:xfrm>
            <a:off x="2216150" y="2370138"/>
            <a:ext cx="2706688" cy="2708275"/>
          </a:xfrm>
          <a:custGeom>
            <a:avLst/>
            <a:gdLst>
              <a:gd name="connsiteX0" fmla="*/ 0 w 2708066"/>
              <a:gd name="connsiteY0" fmla="*/ 1354004 h 2708008"/>
              <a:gd name="connsiteX1" fmla="*/ 1354033 w 2708066"/>
              <a:gd name="connsiteY1" fmla="*/ 0 h 2708008"/>
              <a:gd name="connsiteX2" fmla="*/ 2708066 w 2708066"/>
              <a:gd name="connsiteY2" fmla="*/ 1354004 h 2708008"/>
              <a:gd name="connsiteX3" fmla="*/ 1354033 w 2708066"/>
              <a:gd name="connsiteY3" fmla="*/ 2708008 h 2708008"/>
              <a:gd name="connsiteX4" fmla="*/ 0 w 2708066"/>
              <a:gd name="connsiteY4" fmla="*/ 1354004 h 270800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708066" h="2708008">
                <a:moveTo>
                  <a:pt x="0" y="1354004"/>
                </a:moveTo>
                <a:cubicBezTo>
                  <a:pt x="0" y="606208"/>
                  <a:pt x="606221" y="0"/>
                  <a:pt x="1354033" y="0"/>
                </a:cubicBezTo>
                <a:cubicBezTo>
                  <a:pt x="2101845" y="0"/>
                  <a:pt x="2708066" y="606208"/>
                  <a:pt x="2708066" y="1354004"/>
                </a:cubicBezTo>
                <a:cubicBezTo>
                  <a:pt x="2708066" y="2101800"/>
                  <a:pt x="2101845" y="2708008"/>
                  <a:pt x="1354033" y="2708008"/>
                </a:cubicBezTo>
                <a:cubicBezTo>
                  <a:pt x="606221" y="2708008"/>
                  <a:pt x="0" y="2101800"/>
                  <a:pt x="0" y="1354004"/>
                </a:cubicBezTo>
                <a:close/>
              </a:path>
            </a:pathLst>
          </a:custGeom>
          <a:solidFill>
            <a:srgbClr val="04397B"/>
          </a:solidFill>
          <a:ln>
            <a:noFill/>
          </a:ln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2">
              <a:hueOff val="0"/>
              <a:satOff val="0"/>
              <a:lumOff val="0"/>
              <a:alphaOff val="0"/>
            </a:schemeClr>
          </a:fillRef>
          <a:effectRef idx="0">
            <a:schemeClr val="accent2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lIns="594707" tIns="594699" rIns="594707" bIns="594699" spcCol="1270" anchor="ctr"/>
          <a:lstStyle/>
          <a:p>
            <a:pPr algn="ctr" defTabSz="2311400" eaLnBrk="1" fontAlgn="auto" hangingPunct="1">
              <a:lnSpc>
                <a:spcPct val="90000"/>
              </a:lnSpc>
              <a:spcAft>
                <a:spcPct val="35000"/>
              </a:spcAft>
              <a:defRPr/>
            </a:pPr>
            <a:endParaRPr lang="id-ID" sz="5200">
              <a:solidFill>
                <a:prstClr val="white"/>
              </a:solidFill>
            </a:endParaRPr>
          </a:p>
        </p:txBody>
      </p:sp>
      <p:sp>
        <p:nvSpPr>
          <p:cNvPr id="16" name="Oval 17"/>
          <p:cNvSpPr/>
          <p:nvPr/>
        </p:nvSpPr>
        <p:spPr>
          <a:xfrm>
            <a:off x="3760788" y="2246313"/>
            <a:ext cx="301625" cy="301625"/>
          </a:xfrm>
          <a:prstGeom prst="ellipse">
            <a:avLst/>
          </a:prstGeom>
          <a:solidFill>
            <a:srgbClr val="0095DB"/>
          </a:solidFill>
          <a:ln w="25400">
            <a:solidFill>
              <a:schemeClr val="tx2">
                <a:lumMod val="50000"/>
              </a:schemeClr>
            </a:solidFill>
          </a:ln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3">
              <a:hueOff val="0"/>
              <a:satOff val="0"/>
              <a:lumOff val="0"/>
              <a:alphaOff val="0"/>
            </a:schemeClr>
          </a:fillRef>
          <a:effectRef idx="0">
            <a:schemeClr val="accent3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</p:sp>
      <p:sp>
        <p:nvSpPr>
          <p:cNvPr id="17" name="Oval 18"/>
          <p:cNvSpPr/>
          <p:nvPr/>
        </p:nvSpPr>
        <p:spPr>
          <a:xfrm>
            <a:off x="3048000" y="4876800"/>
            <a:ext cx="217488" cy="219075"/>
          </a:xfrm>
          <a:prstGeom prst="ellipse">
            <a:avLst/>
          </a:prstGeom>
          <a:solidFill>
            <a:srgbClr val="0095DB"/>
          </a:solidFill>
          <a:ln w="25400">
            <a:solidFill>
              <a:schemeClr val="tx2">
                <a:lumMod val="50000"/>
              </a:schemeClr>
            </a:solidFill>
          </a:ln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3">
              <a:hueOff val="56240"/>
              <a:satOff val="2879"/>
              <a:lumOff val="1209"/>
              <a:alphaOff val="0"/>
            </a:schemeClr>
          </a:fillRef>
          <a:effectRef idx="0">
            <a:schemeClr val="accent3">
              <a:hueOff val="56240"/>
              <a:satOff val="2879"/>
              <a:lumOff val="1209"/>
              <a:alphaOff val="0"/>
            </a:schemeClr>
          </a:effectRef>
          <a:fontRef idx="minor">
            <a:schemeClr val="lt1"/>
          </a:fontRef>
        </p:style>
      </p:sp>
      <p:sp>
        <p:nvSpPr>
          <p:cNvPr id="18" name="Oval 19"/>
          <p:cNvSpPr/>
          <p:nvPr/>
        </p:nvSpPr>
        <p:spPr>
          <a:xfrm>
            <a:off x="5097463" y="3468688"/>
            <a:ext cx="219075" cy="219075"/>
          </a:xfrm>
          <a:prstGeom prst="ellipse">
            <a:avLst/>
          </a:prstGeom>
          <a:solidFill>
            <a:srgbClr val="0095DB"/>
          </a:solidFill>
          <a:ln>
            <a:noFill/>
          </a:ln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3">
              <a:hueOff val="112479"/>
              <a:satOff val="5757"/>
              <a:lumOff val="2418"/>
              <a:alphaOff val="0"/>
            </a:schemeClr>
          </a:fillRef>
          <a:effectRef idx="0">
            <a:schemeClr val="accent3">
              <a:hueOff val="112479"/>
              <a:satOff val="5757"/>
              <a:lumOff val="2418"/>
              <a:alphaOff val="0"/>
            </a:schemeClr>
          </a:effectRef>
          <a:fontRef idx="minor">
            <a:schemeClr val="lt1"/>
          </a:fontRef>
        </p:style>
      </p:sp>
      <p:sp>
        <p:nvSpPr>
          <p:cNvPr id="19" name="Oval 20"/>
          <p:cNvSpPr/>
          <p:nvPr/>
        </p:nvSpPr>
        <p:spPr>
          <a:xfrm>
            <a:off x="4054475" y="5110163"/>
            <a:ext cx="301625" cy="300037"/>
          </a:xfrm>
          <a:prstGeom prst="ellipse">
            <a:avLst/>
          </a:prstGeom>
          <a:solidFill>
            <a:srgbClr val="0095DB"/>
          </a:solidFill>
          <a:ln>
            <a:noFill/>
          </a:ln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3">
              <a:hueOff val="168719"/>
              <a:satOff val="8636"/>
              <a:lumOff val="3628"/>
              <a:alphaOff val="0"/>
            </a:schemeClr>
          </a:fillRef>
          <a:effectRef idx="0">
            <a:schemeClr val="accent3">
              <a:hueOff val="168719"/>
              <a:satOff val="8636"/>
              <a:lumOff val="3628"/>
              <a:alphaOff val="0"/>
            </a:schemeClr>
          </a:effectRef>
          <a:fontRef idx="minor">
            <a:schemeClr val="lt1"/>
          </a:fontRef>
        </p:style>
      </p:sp>
      <p:sp>
        <p:nvSpPr>
          <p:cNvPr id="20" name="Oval 21"/>
          <p:cNvSpPr/>
          <p:nvPr/>
        </p:nvSpPr>
        <p:spPr>
          <a:xfrm>
            <a:off x="2747963" y="2890838"/>
            <a:ext cx="217487" cy="219075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3">
              <a:hueOff val="224959"/>
              <a:satOff val="11515"/>
              <a:lumOff val="4837"/>
              <a:alphaOff val="0"/>
            </a:schemeClr>
          </a:fillRef>
          <a:effectRef idx="0">
            <a:schemeClr val="accent3">
              <a:hueOff val="224959"/>
              <a:satOff val="11515"/>
              <a:lumOff val="4837"/>
              <a:alphaOff val="0"/>
            </a:schemeClr>
          </a:effectRef>
          <a:fontRef idx="minor">
            <a:schemeClr val="lt1"/>
          </a:fontRef>
        </p:style>
      </p:sp>
      <p:sp>
        <p:nvSpPr>
          <p:cNvPr id="21" name="Oval 23"/>
          <p:cNvSpPr/>
          <p:nvPr/>
        </p:nvSpPr>
        <p:spPr>
          <a:xfrm>
            <a:off x="4457700" y="3924300"/>
            <a:ext cx="301625" cy="301625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3">
              <a:hueOff val="393678"/>
              <a:satOff val="20151"/>
              <a:lumOff val="8464"/>
              <a:alphaOff val="0"/>
            </a:schemeClr>
          </a:fillRef>
          <a:effectRef idx="0">
            <a:schemeClr val="accent3">
              <a:hueOff val="393678"/>
              <a:satOff val="20151"/>
              <a:lumOff val="8464"/>
              <a:alphaOff val="0"/>
            </a:schemeClr>
          </a:effectRef>
          <a:fontRef idx="minor">
            <a:schemeClr val="lt1"/>
          </a:fontRef>
        </p:style>
      </p:sp>
      <p:sp>
        <p:nvSpPr>
          <p:cNvPr id="22" name="Oval 24"/>
          <p:cNvSpPr/>
          <p:nvPr/>
        </p:nvSpPr>
        <p:spPr>
          <a:xfrm>
            <a:off x="1630363" y="4162425"/>
            <a:ext cx="544512" cy="544513"/>
          </a:xfrm>
          <a:prstGeom prst="ellipse">
            <a:avLst/>
          </a:prstGeom>
          <a:solidFill>
            <a:srgbClr val="0095DB"/>
          </a:solidFill>
          <a:ln>
            <a:noFill/>
          </a:ln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3">
              <a:hueOff val="449917"/>
              <a:satOff val="23029"/>
              <a:lumOff val="9673"/>
              <a:alphaOff val="0"/>
            </a:schemeClr>
          </a:fillRef>
          <a:effectRef idx="0">
            <a:schemeClr val="accent3">
              <a:hueOff val="449917"/>
              <a:satOff val="23029"/>
              <a:lumOff val="9673"/>
              <a:alphaOff val="0"/>
            </a:schemeClr>
          </a:effectRef>
          <a:fontRef idx="minor">
            <a:schemeClr val="lt1"/>
          </a:fontRef>
        </p:style>
      </p:sp>
      <p:sp>
        <p:nvSpPr>
          <p:cNvPr id="23" name="Oval 26"/>
          <p:cNvSpPr/>
          <p:nvPr/>
        </p:nvSpPr>
        <p:spPr>
          <a:xfrm>
            <a:off x="4710113" y="3101975"/>
            <a:ext cx="301625" cy="300038"/>
          </a:xfrm>
          <a:prstGeom prst="ellipse">
            <a:avLst/>
          </a:prstGeom>
          <a:solidFill>
            <a:srgbClr val="0095DB"/>
          </a:solidFill>
          <a:ln w="25400">
            <a:solidFill>
              <a:schemeClr val="tx2">
                <a:lumMod val="50000"/>
              </a:schemeClr>
            </a:solidFill>
          </a:ln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3">
              <a:hueOff val="562397"/>
              <a:satOff val="28787"/>
              <a:lumOff val="12092"/>
              <a:alphaOff val="0"/>
            </a:schemeClr>
          </a:fillRef>
          <a:effectRef idx="0">
            <a:schemeClr val="accent3">
              <a:hueOff val="562397"/>
              <a:satOff val="28787"/>
              <a:lumOff val="12092"/>
              <a:alphaOff val="0"/>
            </a:schemeClr>
          </a:effectRef>
          <a:fontRef idx="minor">
            <a:schemeClr val="lt1"/>
          </a:fontRef>
        </p:style>
      </p:sp>
      <p:sp>
        <p:nvSpPr>
          <p:cNvPr id="24" name="Oval 27"/>
          <p:cNvSpPr/>
          <p:nvPr/>
        </p:nvSpPr>
        <p:spPr>
          <a:xfrm>
            <a:off x="1412875" y="4775200"/>
            <a:ext cx="217488" cy="217488"/>
          </a:xfrm>
          <a:prstGeom prst="ellipse">
            <a:avLst/>
          </a:prstGeom>
          <a:solidFill>
            <a:srgbClr val="0095DB"/>
          </a:solidFill>
          <a:ln>
            <a:noFill/>
          </a:ln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3">
              <a:hueOff val="618636"/>
              <a:satOff val="31665"/>
              <a:lumOff val="13301"/>
              <a:alphaOff val="0"/>
            </a:schemeClr>
          </a:fillRef>
          <a:effectRef idx="0">
            <a:schemeClr val="accent3">
              <a:hueOff val="618636"/>
              <a:satOff val="31665"/>
              <a:lumOff val="13301"/>
              <a:alphaOff val="0"/>
            </a:schemeClr>
          </a:effectRef>
          <a:fontRef idx="minor">
            <a:schemeClr val="lt1"/>
          </a:fontRef>
        </p:style>
      </p:sp>
      <p:sp>
        <p:nvSpPr>
          <p:cNvPr id="25" name="Oval 29"/>
          <p:cNvSpPr/>
          <p:nvPr/>
        </p:nvSpPr>
        <p:spPr>
          <a:xfrm>
            <a:off x="2903538" y="4491038"/>
            <a:ext cx="217487" cy="217487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3">
              <a:hueOff val="674876"/>
              <a:satOff val="34544"/>
              <a:lumOff val="14510"/>
              <a:alphaOff val="0"/>
            </a:schemeClr>
          </a:fillRef>
          <a:effectRef idx="0">
            <a:schemeClr val="accent3">
              <a:hueOff val="674876"/>
              <a:satOff val="34544"/>
              <a:lumOff val="14510"/>
              <a:alphaOff val="0"/>
            </a:schemeClr>
          </a:effectRef>
          <a:fontRef idx="minor">
            <a:schemeClr val="lt1"/>
          </a:fontRef>
        </p:style>
      </p:sp>
      <p:sp>
        <p:nvSpPr>
          <p:cNvPr id="25618" name="Title 13"/>
          <p:cNvSpPr txBox="1">
            <a:spLocks/>
          </p:cNvSpPr>
          <p:nvPr/>
        </p:nvSpPr>
        <p:spPr bwMode="auto">
          <a:xfrm>
            <a:off x="2951163" y="4162425"/>
            <a:ext cx="1204912" cy="260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zh-CN" altLang="en-US" sz="1600" b="1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添加标题</a:t>
            </a:r>
            <a:endParaRPr lang="en-US" altLang="zh-CN" sz="1600" b="1">
              <a:solidFill>
                <a:srgbClr val="FFFFF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25619" name="Group 72"/>
          <p:cNvGrpSpPr>
            <a:grpSpLocks/>
          </p:cNvGrpSpPr>
          <p:nvPr/>
        </p:nvGrpSpPr>
        <p:grpSpPr bwMode="auto">
          <a:xfrm>
            <a:off x="6486525" y="3821113"/>
            <a:ext cx="1400175" cy="646112"/>
            <a:chOff x="611487" y="3869070"/>
            <a:chExt cx="1401461" cy="646896"/>
          </a:xfrm>
        </p:grpSpPr>
        <p:grpSp>
          <p:nvGrpSpPr>
            <p:cNvPr id="25639" name="Group 74"/>
            <p:cNvGrpSpPr>
              <a:grpSpLocks/>
            </p:cNvGrpSpPr>
            <p:nvPr/>
          </p:nvGrpSpPr>
          <p:grpSpPr bwMode="auto">
            <a:xfrm>
              <a:off x="611487" y="3869070"/>
              <a:ext cx="727683" cy="646896"/>
              <a:chOff x="611487" y="3869070"/>
              <a:chExt cx="727683" cy="646896"/>
            </a:xfrm>
          </p:grpSpPr>
          <p:sp>
            <p:nvSpPr>
              <p:cNvPr id="35" name="Oval 79"/>
              <p:cNvSpPr/>
              <p:nvPr/>
            </p:nvSpPr>
            <p:spPr>
              <a:xfrm>
                <a:off x="703647" y="3869070"/>
                <a:ext cx="400418" cy="400535"/>
              </a:xfrm>
              <a:prstGeom prst="ellipse">
                <a:avLst/>
              </a:prstGeom>
              <a:solidFill>
                <a:srgbClr val="7ACDEF"/>
              </a:solidFill>
              <a:ln>
                <a:noFill/>
              </a:ln>
            </p:spPr>
            <p:style>
              <a:lnRef idx="2">
                <a:schemeClr val="accent4">
                  <a:shade val="50000"/>
                </a:schemeClr>
              </a:lnRef>
              <a:fillRef idx="1">
                <a:schemeClr val="accent4"/>
              </a:fillRef>
              <a:effectRef idx="0">
                <a:schemeClr val="accent4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dirty="0">
                  <a:solidFill>
                    <a:prstClr val="white"/>
                  </a:solidFill>
                </a:endParaRPr>
              </a:p>
            </p:txBody>
          </p:sp>
          <p:sp>
            <p:nvSpPr>
              <p:cNvPr id="25645" name="Freeform 6"/>
              <p:cNvSpPr>
                <a:spLocks noEditPoints="1"/>
              </p:cNvSpPr>
              <p:nvPr/>
            </p:nvSpPr>
            <p:spPr bwMode="auto">
              <a:xfrm>
                <a:off x="798783" y="3983553"/>
                <a:ext cx="203732" cy="174535"/>
              </a:xfrm>
              <a:custGeom>
                <a:avLst/>
                <a:gdLst>
                  <a:gd name="T0" fmla="*/ 4302015 w 405"/>
                  <a:gd name="T1" fmla="*/ 51104552 h 347"/>
                  <a:gd name="T2" fmla="*/ 11134331 w 405"/>
                  <a:gd name="T3" fmla="*/ 52622051 h 347"/>
                  <a:gd name="T4" fmla="*/ 16195436 w 405"/>
                  <a:gd name="T5" fmla="*/ 44526544 h 347"/>
                  <a:gd name="T6" fmla="*/ 6326256 w 405"/>
                  <a:gd name="T7" fmla="*/ 41996541 h 347"/>
                  <a:gd name="T8" fmla="*/ 759090 w 405"/>
                  <a:gd name="T9" fmla="*/ 45538546 h 347"/>
                  <a:gd name="T10" fmla="*/ 4302015 w 405"/>
                  <a:gd name="T11" fmla="*/ 51104552 h 347"/>
                  <a:gd name="T12" fmla="*/ 94135251 w 405"/>
                  <a:gd name="T13" fmla="*/ 52369051 h 347"/>
                  <a:gd name="T14" fmla="*/ 71613559 w 405"/>
                  <a:gd name="T15" fmla="*/ 72608572 h 347"/>
                  <a:gd name="T16" fmla="*/ 45042882 w 405"/>
                  <a:gd name="T17" fmla="*/ 52116050 h 347"/>
                  <a:gd name="T18" fmla="*/ 43271671 w 405"/>
                  <a:gd name="T19" fmla="*/ 51357049 h 347"/>
                  <a:gd name="T20" fmla="*/ 39729249 w 405"/>
                  <a:gd name="T21" fmla="*/ 50345551 h 347"/>
                  <a:gd name="T22" fmla="*/ 34668144 w 405"/>
                  <a:gd name="T23" fmla="*/ 58441058 h 347"/>
                  <a:gd name="T24" fmla="*/ 40235309 w 405"/>
                  <a:gd name="T25" fmla="*/ 59959060 h 347"/>
                  <a:gd name="T26" fmla="*/ 69082754 w 405"/>
                  <a:gd name="T27" fmla="*/ 82222080 h 347"/>
                  <a:gd name="T28" fmla="*/ 71866589 w 405"/>
                  <a:gd name="T29" fmla="*/ 83234082 h 347"/>
                  <a:gd name="T30" fmla="*/ 74902950 w 405"/>
                  <a:gd name="T31" fmla="*/ 81969080 h 347"/>
                  <a:gd name="T32" fmla="*/ 100461507 w 405"/>
                  <a:gd name="T33" fmla="*/ 59200059 h 347"/>
                  <a:gd name="T34" fmla="*/ 100714537 w 405"/>
                  <a:gd name="T35" fmla="*/ 52622051 h 347"/>
                  <a:gd name="T36" fmla="*/ 94135251 w 405"/>
                  <a:gd name="T37" fmla="*/ 52369051 h 347"/>
                  <a:gd name="T38" fmla="*/ 44536821 w 405"/>
                  <a:gd name="T39" fmla="*/ 30106030 h 347"/>
                  <a:gd name="T40" fmla="*/ 69336288 w 405"/>
                  <a:gd name="T41" fmla="*/ 45791546 h 347"/>
                  <a:gd name="T42" fmla="*/ 75662544 w 405"/>
                  <a:gd name="T43" fmla="*/ 44526544 h 347"/>
                  <a:gd name="T44" fmla="*/ 101220597 w 405"/>
                  <a:gd name="T45" fmla="*/ 7842506 h 347"/>
                  <a:gd name="T46" fmla="*/ 99955447 w 405"/>
                  <a:gd name="T47" fmla="*/ 1518002 h 347"/>
                  <a:gd name="T48" fmla="*/ 93629191 w 405"/>
                  <a:gd name="T49" fmla="*/ 2783003 h 347"/>
                  <a:gd name="T50" fmla="*/ 70601438 w 405"/>
                  <a:gd name="T51" fmla="*/ 35672037 h 347"/>
                  <a:gd name="T52" fmla="*/ 45802475 w 405"/>
                  <a:gd name="T53" fmla="*/ 19733521 h 347"/>
                  <a:gd name="T54" fmla="*/ 42259550 w 405"/>
                  <a:gd name="T55" fmla="*/ 19227520 h 347"/>
                  <a:gd name="T56" fmla="*/ 39476219 w 405"/>
                  <a:gd name="T57" fmla="*/ 21251522 h 347"/>
                  <a:gd name="T58" fmla="*/ 1518181 w 405"/>
                  <a:gd name="T59" fmla="*/ 80704079 h 347"/>
                  <a:gd name="T60" fmla="*/ 2783331 w 405"/>
                  <a:gd name="T61" fmla="*/ 87029086 h 347"/>
                  <a:gd name="T62" fmla="*/ 5314135 w 405"/>
                  <a:gd name="T63" fmla="*/ 87788087 h 347"/>
                  <a:gd name="T64" fmla="*/ 9110090 w 405"/>
                  <a:gd name="T65" fmla="*/ 85511084 h 347"/>
                  <a:gd name="T66" fmla="*/ 44536821 w 405"/>
                  <a:gd name="T67" fmla="*/ 30106030 h 347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</a:gdLst>
                <a:ahLst/>
                <a:cxnLst>
                  <a:cxn ang="T68">
                    <a:pos x="T0" y="T1"/>
                  </a:cxn>
                  <a:cxn ang="T69">
                    <a:pos x="T2" y="T3"/>
                  </a:cxn>
                  <a:cxn ang="T70">
                    <a:pos x="T4" y="T5"/>
                  </a:cxn>
                  <a:cxn ang="T71">
                    <a:pos x="T6" y="T7"/>
                  </a:cxn>
                  <a:cxn ang="T72">
                    <a:pos x="T8" y="T9"/>
                  </a:cxn>
                  <a:cxn ang="T73">
                    <a:pos x="T10" y="T11"/>
                  </a:cxn>
                  <a:cxn ang="T74">
                    <a:pos x="T12" y="T13"/>
                  </a:cxn>
                  <a:cxn ang="T75">
                    <a:pos x="T14" y="T15"/>
                  </a:cxn>
                  <a:cxn ang="T76">
                    <a:pos x="T16" y="T17"/>
                  </a:cxn>
                  <a:cxn ang="T77">
                    <a:pos x="T18" y="T19"/>
                  </a:cxn>
                  <a:cxn ang="T78">
                    <a:pos x="T20" y="T21"/>
                  </a:cxn>
                  <a:cxn ang="T79">
                    <a:pos x="T22" y="T23"/>
                  </a:cxn>
                  <a:cxn ang="T80">
                    <a:pos x="T24" y="T25"/>
                  </a:cxn>
                  <a:cxn ang="T81">
                    <a:pos x="T26" y="T27"/>
                  </a:cxn>
                  <a:cxn ang="T82">
                    <a:pos x="T28" y="T29"/>
                  </a:cxn>
                  <a:cxn ang="T83">
                    <a:pos x="T30" y="T31"/>
                  </a:cxn>
                  <a:cxn ang="T84">
                    <a:pos x="T32" y="T33"/>
                  </a:cxn>
                  <a:cxn ang="T85">
                    <a:pos x="T34" y="T35"/>
                  </a:cxn>
                  <a:cxn ang="T86">
                    <a:pos x="T36" y="T37"/>
                  </a:cxn>
                  <a:cxn ang="T87">
                    <a:pos x="T38" y="T39"/>
                  </a:cxn>
                  <a:cxn ang="T88">
                    <a:pos x="T40" y="T41"/>
                  </a:cxn>
                  <a:cxn ang="T89">
                    <a:pos x="T42" y="T43"/>
                  </a:cxn>
                  <a:cxn ang="T90">
                    <a:pos x="T44" y="T45"/>
                  </a:cxn>
                  <a:cxn ang="T91">
                    <a:pos x="T46" y="T47"/>
                  </a:cxn>
                  <a:cxn ang="T92">
                    <a:pos x="T48" y="T49"/>
                  </a:cxn>
                  <a:cxn ang="T93">
                    <a:pos x="T50" y="T51"/>
                  </a:cxn>
                  <a:cxn ang="T94">
                    <a:pos x="T52" y="T53"/>
                  </a:cxn>
                  <a:cxn ang="T95">
                    <a:pos x="T54" y="T55"/>
                  </a:cxn>
                  <a:cxn ang="T96">
                    <a:pos x="T56" y="T57"/>
                  </a:cxn>
                  <a:cxn ang="T97">
                    <a:pos x="T58" y="T59"/>
                  </a:cxn>
                  <a:cxn ang="T98">
                    <a:pos x="T60" y="T61"/>
                  </a:cxn>
                  <a:cxn ang="T99">
                    <a:pos x="T62" y="T63"/>
                  </a:cxn>
                  <a:cxn ang="T100">
                    <a:pos x="T64" y="T65"/>
                  </a:cxn>
                  <a:cxn ang="T101">
                    <a:pos x="T66" y="T67"/>
                  </a:cxn>
                </a:cxnLst>
                <a:rect l="0" t="0" r="r" b="b"/>
                <a:pathLst>
                  <a:path w="405" h="347">
                    <a:moveTo>
                      <a:pt x="17" y="202"/>
                    </a:moveTo>
                    <a:cubicBezTo>
                      <a:pt x="44" y="208"/>
                      <a:pt x="44" y="208"/>
                      <a:pt x="44" y="208"/>
                    </a:cubicBezTo>
                    <a:cubicBezTo>
                      <a:pt x="64" y="176"/>
                      <a:pt x="64" y="176"/>
                      <a:pt x="64" y="176"/>
                    </a:cubicBezTo>
                    <a:cubicBezTo>
                      <a:pt x="25" y="166"/>
                      <a:pt x="25" y="166"/>
                      <a:pt x="25" y="166"/>
                    </a:cubicBezTo>
                    <a:cubicBezTo>
                      <a:pt x="16" y="164"/>
                      <a:pt x="6" y="170"/>
                      <a:pt x="3" y="180"/>
                    </a:cubicBezTo>
                    <a:cubicBezTo>
                      <a:pt x="1" y="189"/>
                      <a:pt x="7" y="199"/>
                      <a:pt x="17" y="202"/>
                    </a:cubicBezTo>
                    <a:close/>
                    <a:moveTo>
                      <a:pt x="372" y="207"/>
                    </a:moveTo>
                    <a:cubicBezTo>
                      <a:pt x="283" y="287"/>
                      <a:pt x="283" y="287"/>
                      <a:pt x="283" y="287"/>
                    </a:cubicBezTo>
                    <a:cubicBezTo>
                      <a:pt x="178" y="206"/>
                      <a:pt x="178" y="206"/>
                      <a:pt x="178" y="206"/>
                    </a:cubicBezTo>
                    <a:cubicBezTo>
                      <a:pt x="176" y="204"/>
                      <a:pt x="174" y="203"/>
                      <a:pt x="171" y="203"/>
                    </a:cubicBezTo>
                    <a:cubicBezTo>
                      <a:pt x="157" y="199"/>
                      <a:pt x="157" y="199"/>
                      <a:pt x="157" y="199"/>
                    </a:cubicBezTo>
                    <a:cubicBezTo>
                      <a:pt x="137" y="231"/>
                      <a:pt x="137" y="231"/>
                      <a:pt x="137" y="231"/>
                    </a:cubicBezTo>
                    <a:cubicBezTo>
                      <a:pt x="159" y="237"/>
                      <a:pt x="159" y="237"/>
                      <a:pt x="159" y="237"/>
                    </a:cubicBezTo>
                    <a:cubicBezTo>
                      <a:pt x="273" y="325"/>
                      <a:pt x="273" y="325"/>
                      <a:pt x="273" y="325"/>
                    </a:cubicBezTo>
                    <a:cubicBezTo>
                      <a:pt x="276" y="328"/>
                      <a:pt x="280" y="329"/>
                      <a:pt x="284" y="329"/>
                    </a:cubicBezTo>
                    <a:cubicBezTo>
                      <a:pt x="288" y="329"/>
                      <a:pt x="293" y="327"/>
                      <a:pt x="296" y="324"/>
                    </a:cubicBezTo>
                    <a:cubicBezTo>
                      <a:pt x="397" y="234"/>
                      <a:pt x="397" y="234"/>
                      <a:pt x="397" y="234"/>
                    </a:cubicBezTo>
                    <a:cubicBezTo>
                      <a:pt x="404" y="227"/>
                      <a:pt x="405" y="215"/>
                      <a:pt x="398" y="208"/>
                    </a:cubicBezTo>
                    <a:cubicBezTo>
                      <a:pt x="391" y="201"/>
                      <a:pt x="380" y="200"/>
                      <a:pt x="372" y="207"/>
                    </a:cubicBezTo>
                    <a:close/>
                    <a:moveTo>
                      <a:pt x="176" y="119"/>
                    </a:moveTo>
                    <a:cubicBezTo>
                      <a:pt x="274" y="181"/>
                      <a:pt x="274" y="181"/>
                      <a:pt x="274" y="181"/>
                    </a:cubicBezTo>
                    <a:cubicBezTo>
                      <a:pt x="282" y="186"/>
                      <a:pt x="293" y="184"/>
                      <a:pt x="299" y="176"/>
                    </a:cubicBezTo>
                    <a:cubicBezTo>
                      <a:pt x="400" y="31"/>
                      <a:pt x="400" y="31"/>
                      <a:pt x="400" y="31"/>
                    </a:cubicBezTo>
                    <a:cubicBezTo>
                      <a:pt x="405" y="23"/>
                      <a:pt x="403" y="12"/>
                      <a:pt x="395" y="6"/>
                    </a:cubicBezTo>
                    <a:cubicBezTo>
                      <a:pt x="387" y="0"/>
                      <a:pt x="375" y="2"/>
                      <a:pt x="370" y="11"/>
                    </a:cubicBezTo>
                    <a:cubicBezTo>
                      <a:pt x="279" y="141"/>
                      <a:pt x="279" y="141"/>
                      <a:pt x="279" y="141"/>
                    </a:cubicBezTo>
                    <a:cubicBezTo>
                      <a:pt x="181" y="78"/>
                      <a:pt x="181" y="78"/>
                      <a:pt x="181" y="78"/>
                    </a:cubicBezTo>
                    <a:cubicBezTo>
                      <a:pt x="177" y="76"/>
                      <a:pt x="172" y="75"/>
                      <a:pt x="167" y="76"/>
                    </a:cubicBezTo>
                    <a:cubicBezTo>
                      <a:pt x="162" y="77"/>
                      <a:pt x="158" y="80"/>
                      <a:pt x="156" y="84"/>
                    </a:cubicBezTo>
                    <a:cubicBezTo>
                      <a:pt x="6" y="319"/>
                      <a:pt x="6" y="319"/>
                      <a:pt x="6" y="319"/>
                    </a:cubicBezTo>
                    <a:cubicBezTo>
                      <a:pt x="0" y="328"/>
                      <a:pt x="3" y="339"/>
                      <a:pt x="11" y="344"/>
                    </a:cubicBezTo>
                    <a:cubicBezTo>
                      <a:pt x="14" y="346"/>
                      <a:pt x="18" y="347"/>
                      <a:pt x="21" y="347"/>
                    </a:cubicBezTo>
                    <a:cubicBezTo>
                      <a:pt x="27" y="347"/>
                      <a:pt x="33" y="344"/>
                      <a:pt x="36" y="338"/>
                    </a:cubicBezTo>
                    <a:lnTo>
                      <a:pt x="176" y="119"/>
                    </a:ln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25646" name="Content Placeholder 2"/>
              <p:cNvSpPr txBox="1">
                <a:spLocks/>
              </p:cNvSpPr>
              <p:nvPr/>
            </p:nvSpPr>
            <p:spPr bwMode="auto">
              <a:xfrm>
                <a:off x="611487" y="4266671"/>
                <a:ext cx="727683" cy="24929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9pPr>
              </a:lstStyle>
              <a:p>
                <a:pPr eaLnBrk="1" hangingPunct="1">
                  <a:buFont typeface="Arial" panose="020B0604020202020204" pitchFamily="34" charset="0"/>
                  <a:buNone/>
                </a:pPr>
                <a:r>
                  <a:rPr lang="zh-CN" altLang="en-US" sz="1600" b="1">
                    <a:solidFill>
                      <a:srgbClr val="01C3E3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标题</a:t>
                </a:r>
                <a:endParaRPr lang="en-US" altLang="zh-CN" sz="1600" b="1">
                  <a:solidFill>
                    <a:srgbClr val="01C3E3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</p:grpSp>
        <p:grpSp>
          <p:nvGrpSpPr>
            <p:cNvPr id="25640" name="Group 75"/>
            <p:cNvGrpSpPr>
              <a:grpSpLocks/>
            </p:cNvGrpSpPr>
            <p:nvPr/>
          </p:nvGrpSpPr>
          <p:grpSpPr bwMode="auto">
            <a:xfrm>
              <a:off x="1285265" y="3869070"/>
              <a:ext cx="727683" cy="646896"/>
              <a:chOff x="1285265" y="3869070"/>
              <a:chExt cx="727683" cy="646896"/>
            </a:xfrm>
          </p:grpSpPr>
          <p:sp>
            <p:nvSpPr>
              <p:cNvPr id="32" name="Oval 76"/>
              <p:cNvSpPr/>
              <p:nvPr/>
            </p:nvSpPr>
            <p:spPr>
              <a:xfrm>
                <a:off x="1371009" y="3869070"/>
                <a:ext cx="400418" cy="400535"/>
              </a:xfrm>
              <a:prstGeom prst="ellipse">
                <a:avLst/>
              </a:prstGeom>
              <a:solidFill>
                <a:srgbClr val="00AFF0"/>
              </a:solidFill>
              <a:ln>
                <a:noFill/>
              </a:ln>
            </p:spPr>
            <p:style>
              <a:lnRef idx="2">
                <a:schemeClr val="accent4">
                  <a:shade val="50000"/>
                </a:schemeClr>
              </a:lnRef>
              <a:fillRef idx="1">
                <a:schemeClr val="accent4"/>
              </a:fillRef>
              <a:effectRef idx="0">
                <a:schemeClr val="accent4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dirty="0">
                  <a:solidFill>
                    <a:prstClr val="white"/>
                  </a:solidFill>
                </a:endParaRPr>
              </a:p>
            </p:txBody>
          </p:sp>
          <p:sp>
            <p:nvSpPr>
              <p:cNvPr id="25642" name="Content Placeholder 2"/>
              <p:cNvSpPr txBox="1">
                <a:spLocks/>
              </p:cNvSpPr>
              <p:nvPr/>
            </p:nvSpPr>
            <p:spPr bwMode="auto">
              <a:xfrm>
                <a:off x="1285265" y="4266671"/>
                <a:ext cx="727683" cy="24929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9pPr>
              </a:lstStyle>
              <a:p>
                <a:pPr eaLnBrk="1" hangingPunct="1">
                  <a:buFont typeface="Arial" panose="020B0604020202020204" pitchFamily="34" charset="0"/>
                  <a:buNone/>
                </a:pPr>
                <a:r>
                  <a:rPr lang="zh-CN" altLang="en-US" sz="1600" b="1">
                    <a:solidFill>
                      <a:srgbClr val="01C3E3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标题</a:t>
                </a:r>
                <a:endParaRPr lang="en-US" altLang="zh-CN" sz="1600" b="1">
                  <a:solidFill>
                    <a:srgbClr val="01C3E3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25643" name="Freeform 78"/>
              <p:cNvSpPr>
                <a:spLocks noEditPoints="1"/>
              </p:cNvSpPr>
              <p:nvPr/>
            </p:nvSpPr>
            <p:spPr bwMode="auto">
              <a:xfrm>
                <a:off x="1479158" y="3983146"/>
                <a:ext cx="184484" cy="175346"/>
              </a:xfrm>
              <a:custGeom>
                <a:avLst/>
                <a:gdLst>
                  <a:gd name="T0" fmla="*/ 72447601 w 402"/>
                  <a:gd name="T1" fmla="*/ 26337704 h 382"/>
                  <a:gd name="T2" fmla="*/ 63812648 w 402"/>
                  <a:gd name="T3" fmla="*/ 2738978 h 382"/>
                  <a:gd name="T4" fmla="*/ 59811365 w 402"/>
                  <a:gd name="T5" fmla="*/ 632072 h 382"/>
                  <a:gd name="T6" fmla="*/ 2527247 w 402"/>
                  <a:gd name="T7" fmla="*/ 21491361 h 382"/>
                  <a:gd name="T8" fmla="*/ 631927 w 402"/>
                  <a:gd name="T9" fmla="*/ 25705632 h 382"/>
                  <a:gd name="T10" fmla="*/ 9687705 w 402"/>
                  <a:gd name="T11" fmla="*/ 50778733 h 382"/>
                  <a:gd name="T12" fmla="*/ 9687705 w 402"/>
                  <a:gd name="T13" fmla="*/ 37294075 h 382"/>
                  <a:gd name="T14" fmla="*/ 20428620 w 402"/>
                  <a:gd name="T15" fmla="*/ 26337704 h 382"/>
                  <a:gd name="T16" fmla="*/ 35592103 w 402"/>
                  <a:gd name="T17" fmla="*/ 26337704 h 382"/>
                  <a:gd name="T18" fmla="*/ 53703660 w 402"/>
                  <a:gd name="T19" fmla="*/ 13695349 h 382"/>
                  <a:gd name="T20" fmla="*/ 64023291 w 402"/>
                  <a:gd name="T21" fmla="*/ 26337704 h 382"/>
                  <a:gd name="T22" fmla="*/ 72447601 w 402"/>
                  <a:gd name="T23" fmla="*/ 26337704 h 382"/>
                  <a:gd name="T24" fmla="*/ 81503379 w 402"/>
                  <a:gd name="T25" fmla="*/ 33922566 h 382"/>
                  <a:gd name="T26" fmla="*/ 20428620 w 402"/>
                  <a:gd name="T27" fmla="*/ 33922566 h 382"/>
                  <a:gd name="T28" fmla="*/ 17269446 w 402"/>
                  <a:gd name="T29" fmla="*/ 37294075 h 382"/>
                  <a:gd name="T30" fmla="*/ 17269446 w 402"/>
                  <a:gd name="T31" fmla="*/ 77116436 h 382"/>
                  <a:gd name="T32" fmla="*/ 20428620 w 402"/>
                  <a:gd name="T33" fmla="*/ 80487486 h 382"/>
                  <a:gd name="T34" fmla="*/ 81503379 w 402"/>
                  <a:gd name="T35" fmla="*/ 80487486 h 382"/>
                  <a:gd name="T36" fmla="*/ 84662553 w 402"/>
                  <a:gd name="T37" fmla="*/ 77116436 h 382"/>
                  <a:gd name="T38" fmla="*/ 84662553 w 402"/>
                  <a:gd name="T39" fmla="*/ 37294075 h 382"/>
                  <a:gd name="T40" fmla="*/ 81503379 w 402"/>
                  <a:gd name="T41" fmla="*/ 33922566 h 382"/>
                  <a:gd name="T42" fmla="*/ 76659527 w 402"/>
                  <a:gd name="T43" fmla="*/ 72059403 h 382"/>
                  <a:gd name="T44" fmla="*/ 26325224 w 402"/>
                  <a:gd name="T45" fmla="*/ 72059403 h 382"/>
                  <a:gd name="T46" fmla="*/ 26325224 w 402"/>
                  <a:gd name="T47" fmla="*/ 64684772 h 382"/>
                  <a:gd name="T48" fmla="*/ 33906966 w 402"/>
                  <a:gd name="T49" fmla="*/ 46775611 h 382"/>
                  <a:gd name="T50" fmla="*/ 45701092 w 402"/>
                  <a:gd name="T51" fmla="*/ 61103032 h 382"/>
                  <a:gd name="T52" fmla="*/ 56652191 w 402"/>
                  <a:gd name="T53" fmla="*/ 49935970 h 382"/>
                  <a:gd name="T54" fmla="*/ 70762923 w 402"/>
                  <a:gd name="T55" fmla="*/ 44878937 h 382"/>
                  <a:gd name="T56" fmla="*/ 76659527 w 402"/>
                  <a:gd name="T57" fmla="*/ 58364054 h 382"/>
                  <a:gd name="T58" fmla="*/ 76659527 w 402"/>
                  <a:gd name="T59" fmla="*/ 72059403 h 382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</a:gdLst>
                <a:ahLst/>
                <a:cxnLst>
                  <a:cxn ang="T60">
                    <a:pos x="T0" y="T1"/>
                  </a:cxn>
                  <a:cxn ang="T61">
                    <a:pos x="T2" y="T3"/>
                  </a:cxn>
                  <a:cxn ang="T62">
                    <a:pos x="T4" y="T5"/>
                  </a:cxn>
                  <a:cxn ang="T63">
                    <a:pos x="T6" y="T7"/>
                  </a:cxn>
                  <a:cxn ang="T64">
                    <a:pos x="T8" y="T9"/>
                  </a:cxn>
                  <a:cxn ang="T65">
                    <a:pos x="T10" y="T11"/>
                  </a:cxn>
                  <a:cxn ang="T66">
                    <a:pos x="T12" y="T13"/>
                  </a:cxn>
                  <a:cxn ang="T67">
                    <a:pos x="T14" y="T15"/>
                  </a:cxn>
                  <a:cxn ang="T68">
                    <a:pos x="T16" y="T17"/>
                  </a:cxn>
                  <a:cxn ang="T69">
                    <a:pos x="T18" y="T19"/>
                  </a:cxn>
                  <a:cxn ang="T70">
                    <a:pos x="T20" y="T21"/>
                  </a:cxn>
                  <a:cxn ang="T71">
                    <a:pos x="T22" y="T23"/>
                  </a:cxn>
                  <a:cxn ang="T72">
                    <a:pos x="T24" y="T25"/>
                  </a:cxn>
                  <a:cxn ang="T73">
                    <a:pos x="T26" y="T27"/>
                  </a:cxn>
                  <a:cxn ang="T74">
                    <a:pos x="T28" y="T29"/>
                  </a:cxn>
                  <a:cxn ang="T75">
                    <a:pos x="T30" y="T31"/>
                  </a:cxn>
                  <a:cxn ang="T76">
                    <a:pos x="T32" y="T33"/>
                  </a:cxn>
                  <a:cxn ang="T77">
                    <a:pos x="T34" y="T35"/>
                  </a:cxn>
                  <a:cxn ang="T78">
                    <a:pos x="T36" y="T37"/>
                  </a:cxn>
                  <a:cxn ang="T79">
                    <a:pos x="T38" y="T39"/>
                  </a:cxn>
                  <a:cxn ang="T80">
                    <a:pos x="T40" y="T41"/>
                  </a:cxn>
                  <a:cxn ang="T81">
                    <a:pos x="T42" y="T43"/>
                  </a:cxn>
                  <a:cxn ang="T82">
                    <a:pos x="T44" y="T45"/>
                  </a:cxn>
                  <a:cxn ang="T83">
                    <a:pos x="T46" y="T47"/>
                  </a:cxn>
                  <a:cxn ang="T84">
                    <a:pos x="T48" y="T49"/>
                  </a:cxn>
                  <a:cxn ang="T85">
                    <a:pos x="T50" y="T51"/>
                  </a:cxn>
                  <a:cxn ang="T86">
                    <a:pos x="T52" y="T53"/>
                  </a:cxn>
                  <a:cxn ang="T87">
                    <a:pos x="T54" y="T55"/>
                  </a:cxn>
                  <a:cxn ang="T88">
                    <a:pos x="T56" y="T57"/>
                  </a:cxn>
                  <a:cxn ang="T89">
                    <a:pos x="T58" y="T59"/>
                  </a:cxn>
                </a:cxnLst>
                <a:rect l="0" t="0" r="r" b="b"/>
                <a:pathLst>
                  <a:path w="402" h="382">
                    <a:moveTo>
                      <a:pt x="344" y="125"/>
                    </a:moveTo>
                    <a:cubicBezTo>
                      <a:pt x="303" y="13"/>
                      <a:pt x="303" y="13"/>
                      <a:pt x="303" y="13"/>
                    </a:cubicBezTo>
                    <a:cubicBezTo>
                      <a:pt x="300" y="4"/>
                      <a:pt x="291" y="0"/>
                      <a:pt x="284" y="3"/>
                    </a:cubicBezTo>
                    <a:cubicBezTo>
                      <a:pt x="12" y="102"/>
                      <a:pt x="12" y="102"/>
                      <a:pt x="12" y="102"/>
                    </a:cubicBezTo>
                    <a:cubicBezTo>
                      <a:pt x="4" y="105"/>
                      <a:pt x="0" y="114"/>
                      <a:pt x="3" y="122"/>
                    </a:cubicBezTo>
                    <a:cubicBezTo>
                      <a:pt x="46" y="241"/>
                      <a:pt x="46" y="241"/>
                      <a:pt x="46" y="241"/>
                    </a:cubicBezTo>
                    <a:cubicBezTo>
                      <a:pt x="46" y="177"/>
                      <a:pt x="46" y="177"/>
                      <a:pt x="46" y="177"/>
                    </a:cubicBezTo>
                    <a:cubicBezTo>
                      <a:pt x="46" y="149"/>
                      <a:pt x="69" y="125"/>
                      <a:pt x="97" y="125"/>
                    </a:cubicBezTo>
                    <a:cubicBezTo>
                      <a:pt x="169" y="125"/>
                      <a:pt x="169" y="125"/>
                      <a:pt x="169" y="125"/>
                    </a:cubicBezTo>
                    <a:cubicBezTo>
                      <a:pt x="255" y="65"/>
                      <a:pt x="255" y="65"/>
                      <a:pt x="255" y="65"/>
                    </a:cubicBezTo>
                    <a:cubicBezTo>
                      <a:pt x="304" y="125"/>
                      <a:pt x="304" y="125"/>
                      <a:pt x="304" y="125"/>
                    </a:cubicBezTo>
                    <a:lnTo>
                      <a:pt x="344" y="125"/>
                    </a:lnTo>
                    <a:close/>
                    <a:moveTo>
                      <a:pt x="387" y="161"/>
                    </a:moveTo>
                    <a:cubicBezTo>
                      <a:pt x="97" y="161"/>
                      <a:pt x="97" y="161"/>
                      <a:pt x="97" y="161"/>
                    </a:cubicBezTo>
                    <a:cubicBezTo>
                      <a:pt x="89" y="161"/>
                      <a:pt x="82" y="169"/>
                      <a:pt x="82" y="177"/>
                    </a:cubicBezTo>
                    <a:cubicBezTo>
                      <a:pt x="82" y="366"/>
                      <a:pt x="82" y="366"/>
                      <a:pt x="82" y="366"/>
                    </a:cubicBezTo>
                    <a:cubicBezTo>
                      <a:pt x="82" y="375"/>
                      <a:pt x="89" y="382"/>
                      <a:pt x="97" y="382"/>
                    </a:cubicBezTo>
                    <a:cubicBezTo>
                      <a:pt x="387" y="382"/>
                      <a:pt x="387" y="382"/>
                      <a:pt x="387" y="382"/>
                    </a:cubicBezTo>
                    <a:cubicBezTo>
                      <a:pt x="395" y="382"/>
                      <a:pt x="402" y="375"/>
                      <a:pt x="402" y="366"/>
                    </a:cubicBezTo>
                    <a:cubicBezTo>
                      <a:pt x="402" y="177"/>
                      <a:pt x="402" y="177"/>
                      <a:pt x="402" y="177"/>
                    </a:cubicBezTo>
                    <a:cubicBezTo>
                      <a:pt x="402" y="169"/>
                      <a:pt x="395" y="161"/>
                      <a:pt x="387" y="161"/>
                    </a:cubicBezTo>
                    <a:close/>
                    <a:moveTo>
                      <a:pt x="364" y="342"/>
                    </a:moveTo>
                    <a:cubicBezTo>
                      <a:pt x="125" y="342"/>
                      <a:pt x="125" y="342"/>
                      <a:pt x="125" y="342"/>
                    </a:cubicBezTo>
                    <a:cubicBezTo>
                      <a:pt x="125" y="307"/>
                      <a:pt x="125" y="307"/>
                      <a:pt x="125" y="307"/>
                    </a:cubicBezTo>
                    <a:cubicBezTo>
                      <a:pt x="161" y="222"/>
                      <a:pt x="161" y="222"/>
                      <a:pt x="161" y="222"/>
                    </a:cubicBezTo>
                    <a:cubicBezTo>
                      <a:pt x="217" y="290"/>
                      <a:pt x="217" y="290"/>
                      <a:pt x="217" y="290"/>
                    </a:cubicBezTo>
                    <a:cubicBezTo>
                      <a:pt x="269" y="237"/>
                      <a:pt x="269" y="237"/>
                      <a:pt x="269" y="237"/>
                    </a:cubicBezTo>
                    <a:cubicBezTo>
                      <a:pt x="336" y="213"/>
                      <a:pt x="336" y="213"/>
                      <a:pt x="336" y="213"/>
                    </a:cubicBezTo>
                    <a:cubicBezTo>
                      <a:pt x="364" y="277"/>
                      <a:pt x="364" y="277"/>
                      <a:pt x="364" y="277"/>
                    </a:cubicBezTo>
                    <a:lnTo>
                      <a:pt x="364" y="342"/>
                    </a:ln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</p:grpSp>
      </p:grpSp>
      <p:cxnSp>
        <p:nvCxnSpPr>
          <p:cNvPr id="41" name="Straight Connector 82"/>
          <p:cNvCxnSpPr/>
          <p:nvPr/>
        </p:nvCxnSpPr>
        <p:spPr>
          <a:xfrm>
            <a:off x="7854950" y="3459163"/>
            <a:ext cx="0" cy="1008062"/>
          </a:xfrm>
          <a:prstGeom prst="line">
            <a:avLst/>
          </a:prstGeom>
          <a:ln>
            <a:solidFill>
              <a:srgbClr val="01C3E3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5621" name="Content Placeholder 2"/>
          <p:cNvSpPr txBox="1">
            <a:spLocks/>
          </p:cNvSpPr>
          <p:nvPr/>
        </p:nvSpPr>
        <p:spPr bwMode="auto">
          <a:xfrm>
            <a:off x="7997825" y="3603625"/>
            <a:ext cx="1368425" cy="4587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20000"/>
              </a:spcBef>
              <a:buFont typeface="Arial" panose="020B0604020202020204" pitchFamily="34" charset="0"/>
              <a:buNone/>
            </a:pPr>
            <a:r>
              <a:rPr lang="id-ID" altLang="zh-CN" sz="2400">
                <a:solidFill>
                  <a:srgbClr val="01C3E3"/>
                </a:solidFill>
                <a:latin typeface="Diavlo Black"/>
              </a:rPr>
              <a:t>8</a:t>
            </a:r>
            <a:r>
              <a:rPr lang="en-US" altLang="zh-CN" sz="2400">
                <a:solidFill>
                  <a:srgbClr val="01C3E3"/>
                </a:solidFill>
                <a:latin typeface="Diavlo Black"/>
              </a:rPr>
              <a:t>6,453</a:t>
            </a:r>
          </a:p>
        </p:txBody>
      </p:sp>
      <p:grpSp>
        <p:nvGrpSpPr>
          <p:cNvPr id="25622" name="Group 87"/>
          <p:cNvGrpSpPr>
            <a:grpSpLocks/>
          </p:cNvGrpSpPr>
          <p:nvPr/>
        </p:nvGrpSpPr>
        <p:grpSpPr bwMode="auto">
          <a:xfrm>
            <a:off x="8210550" y="4983163"/>
            <a:ext cx="1182688" cy="458787"/>
            <a:chOff x="6930662" y="3767640"/>
            <a:chExt cx="1183218" cy="458697"/>
          </a:xfrm>
        </p:grpSpPr>
        <p:grpSp>
          <p:nvGrpSpPr>
            <p:cNvPr id="49" name="Group 88"/>
            <p:cNvGrpSpPr/>
            <p:nvPr/>
          </p:nvGrpSpPr>
          <p:grpSpPr>
            <a:xfrm>
              <a:off x="6930662" y="3814179"/>
              <a:ext cx="172244" cy="371476"/>
              <a:chOff x="4395788" y="2198688"/>
              <a:chExt cx="344488" cy="742951"/>
            </a:xfrm>
            <a:solidFill>
              <a:schemeClr val="accent4"/>
            </a:solidFill>
          </p:grpSpPr>
          <p:sp>
            <p:nvSpPr>
              <p:cNvPr id="51" name="Oval 91"/>
              <p:cNvSpPr>
                <a:spLocks noChangeArrowheads="1"/>
              </p:cNvSpPr>
              <p:nvPr/>
            </p:nvSpPr>
            <p:spPr bwMode="auto">
              <a:xfrm>
                <a:off x="4511675" y="2198688"/>
                <a:ext cx="109538" cy="112713"/>
              </a:xfrm>
              <a:prstGeom prst="ellipse">
                <a:avLst/>
              </a:prstGeom>
              <a:solidFill>
                <a:srgbClr val="00AFF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dirty="0">
                  <a:solidFill>
                    <a:prstClr val="black"/>
                  </a:solidFill>
                  <a:latin typeface="+mn-lt"/>
                  <a:ea typeface="+mn-ea"/>
                </a:endParaRPr>
              </a:p>
            </p:txBody>
          </p:sp>
          <p:sp>
            <p:nvSpPr>
              <p:cNvPr id="52" name="Freeform 7"/>
              <p:cNvSpPr>
                <a:spLocks/>
              </p:cNvSpPr>
              <p:nvPr/>
            </p:nvSpPr>
            <p:spPr bwMode="auto">
              <a:xfrm>
                <a:off x="4395788" y="2333626"/>
                <a:ext cx="344488" cy="608013"/>
              </a:xfrm>
              <a:custGeom>
                <a:avLst/>
                <a:gdLst>
                  <a:gd name="T0" fmla="*/ 91 w 92"/>
                  <a:gd name="T1" fmla="*/ 60 h 162"/>
                  <a:gd name="T2" fmla="*/ 75 w 92"/>
                  <a:gd name="T3" fmla="*/ 10 h 162"/>
                  <a:gd name="T4" fmla="*/ 64 w 92"/>
                  <a:gd name="T5" fmla="*/ 0 h 162"/>
                  <a:gd name="T6" fmla="*/ 28 w 92"/>
                  <a:gd name="T7" fmla="*/ 0 h 162"/>
                  <a:gd name="T8" fmla="*/ 19 w 92"/>
                  <a:gd name="T9" fmla="*/ 5 h 162"/>
                  <a:gd name="T10" fmla="*/ 18 w 92"/>
                  <a:gd name="T11" fmla="*/ 7 h 162"/>
                  <a:gd name="T12" fmla="*/ 18 w 92"/>
                  <a:gd name="T13" fmla="*/ 7 h 162"/>
                  <a:gd name="T14" fmla="*/ 17 w 92"/>
                  <a:gd name="T15" fmla="*/ 8 h 162"/>
                  <a:gd name="T16" fmla="*/ 1 w 92"/>
                  <a:gd name="T17" fmla="*/ 60 h 162"/>
                  <a:gd name="T18" fmla="*/ 5 w 92"/>
                  <a:gd name="T19" fmla="*/ 68 h 162"/>
                  <a:gd name="T20" fmla="*/ 14 w 92"/>
                  <a:gd name="T21" fmla="*/ 64 h 162"/>
                  <a:gd name="T22" fmla="*/ 26 w 92"/>
                  <a:gd name="T23" fmla="*/ 23 h 162"/>
                  <a:gd name="T24" fmla="*/ 28 w 92"/>
                  <a:gd name="T25" fmla="*/ 23 h 162"/>
                  <a:gd name="T26" fmla="*/ 29 w 92"/>
                  <a:gd name="T27" fmla="*/ 23 h 162"/>
                  <a:gd name="T28" fmla="*/ 9 w 92"/>
                  <a:gd name="T29" fmla="*/ 96 h 162"/>
                  <a:gd name="T30" fmla="*/ 29 w 92"/>
                  <a:gd name="T31" fmla="*/ 96 h 162"/>
                  <a:gd name="T32" fmla="*/ 29 w 92"/>
                  <a:gd name="T33" fmla="*/ 154 h 162"/>
                  <a:gd name="T34" fmla="*/ 37 w 92"/>
                  <a:gd name="T35" fmla="*/ 162 h 162"/>
                  <a:gd name="T36" fmla="*/ 44 w 92"/>
                  <a:gd name="T37" fmla="*/ 154 h 162"/>
                  <a:gd name="T38" fmla="*/ 44 w 92"/>
                  <a:gd name="T39" fmla="*/ 96 h 162"/>
                  <a:gd name="T40" fmla="*/ 49 w 92"/>
                  <a:gd name="T41" fmla="*/ 96 h 162"/>
                  <a:gd name="T42" fmla="*/ 49 w 92"/>
                  <a:gd name="T43" fmla="*/ 154 h 162"/>
                  <a:gd name="T44" fmla="*/ 56 w 92"/>
                  <a:gd name="T45" fmla="*/ 162 h 162"/>
                  <a:gd name="T46" fmla="*/ 64 w 92"/>
                  <a:gd name="T47" fmla="*/ 154 h 162"/>
                  <a:gd name="T48" fmla="*/ 64 w 92"/>
                  <a:gd name="T49" fmla="*/ 96 h 162"/>
                  <a:gd name="T50" fmla="*/ 83 w 92"/>
                  <a:gd name="T51" fmla="*/ 96 h 162"/>
                  <a:gd name="T52" fmla="*/ 63 w 92"/>
                  <a:gd name="T53" fmla="*/ 23 h 162"/>
                  <a:gd name="T54" fmla="*/ 64 w 92"/>
                  <a:gd name="T55" fmla="*/ 23 h 162"/>
                  <a:gd name="T56" fmla="*/ 65 w 92"/>
                  <a:gd name="T57" fmla="*/ 23 h 162"/>
                  <a:gd name="T58" fmla="*/ 79 w 92"/>
                  <a:gd name="T59" fmla="*/ 64 h 162"/>
                  <a:gd name="T60" fmla="*/ 87 w 92"/>
                  <a:gd name="T61" fmla="*/ 68 h 162"/>
                  <a:gd name="T62" fmla="*/ 91 w 92"/>
                  <a:gd name="T63" fmla="*/ 60 h 16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</a:cxnLst>
                <a:rect l="0" t="0" r="r" b="b"/>
                <a:pathLst>
                  <a:path w="92" h="162">
                    <a:moveTo>
                      <a:pt x="91" y="60"/>
                    </a:moveTo>
                    <a:cubicBezTo>
                      <a:pt x="75" y="10"/>
                      <a:pt x="75" y="10"/>
                      <a:pt x="75" y="10"/>
                    </a:cubicBezTo>
                    <a:cubicBezTo>
                      <a:pt x="74" y="4"/>
                      <a:pt x="70" y="0"/>
                      <a:pt x="64" y="0"/>
                    </a:cubicBezTo>
                    <a:cubicBezTo>
                      <a:pt x="28" y="0"/>
                      <a:pt x="28" y="0"/>
                      <a:pt x="28" y="0"/>
                    </a:cubicBezTo>
                    <a:cubicBezTo>
                      <a:pt x="24" y="0"/>
                      <a:pt x="21" y="2"/>
                      <a:pt x="19" y="5"/>
                    </a:cubicBezTo>
                    <a:cubicBezTo>
                      <a:pt x="18" y="5"/>
                      <a:pt x="18" y="6"/>
                      <a:pt x="18" y="7"/>
                    </a:cubicBezTo>
                    <a:cubicBezTo>
                      <a:pt x="18" y="7"/>
                      <a:pt x="18" y="7"/>
                      <a:pt x="18" y="7"/>
                    </a:cubicBezTo>
                    <a:cubicBezTo>
                      <a:pt x="18" y="7"/>
                      <a:pt x="17" y="8"/>
                      <a:pt x="17" y="8"/>
                    </a:cubicBezTo>
                    <a:cubicBezTo>
                      <a:pt x="1" y="60"/>
                      <a:pt x="1" y="60"/>
                      <a:pt x="1" y="60"/>
                    </a:cubicBezTo>
                    <a:cubicBezTo>
                      <a:pt x="0" y="63"/>
                      <a:pt x="2" y="67"/>
                      <a:pt x="5" y="68"/>
                    </a:cubicBezTo>
                    <a:cubicBezTo>
                      <a:pt x="9" y="69"/>
                      <a:pt x="13" y="67"/>
                      <a:pt x="14" y="64"/>
                    </a:cubicBezTo>
                    <a:cubicBezTo>
                      <a:pt x="26" y="23"/>
                      <a:pt x="26" y="23"/>
                      <a:pt x="26" y="23"/>
                    </a:cubicBezTo>
                    <a:cubicBezTo>
                      <a:pt x="27" y="23"/>
                      <a:pt x="27" y="23"/>
                      <a:pt x="28" y="23"/>
                    </a:cubicBezTo>
                    <a:cubicBezTo>
                      <a:pt x="29" y="23"/>
                      <a:pt x="29" y="23"/>
                      <a:pt x="29" y="23"/>
                    </a:cubicBezTo>
                    <a:cubicBezTo>
                      <a:pt x="9" y="96"/>
                      <a:pt x="9" y="96"/>
                      <a:pt x="9" y="96"/>
                    </a:cubicBezTo>
                    <a:cubicBezTo>
                      <a:pt x="29" y="96"/>
                      <a:pt x="29" y="96"/>
                      <a:pt x="29" y="96"/>
                    </a:cubicBezTo>
                    <a:cubicBezTo>
                      <a:pt x="29" y="154"/>
                      <a:pt x="29" y="154"/>
                      <a:pt x="29" y="154"/>
                    </a:cubicBezTo>
                    <a:cubicBezTo>
                      <a:pt x="29" y="159"/>
                      <a:pt x="33" y="162"/>
                      <a:pt x="37" y="162"/>
                    </a:cubicBezTo>
                    <a:cubicBezTo>
                      <a:pt x="41" y="162"/>
                      <a:pt x="44" y="159"/>
                      <a:pt x="44" y="154"/>
                    </a:cubicBezTo>
                    <a:cubicBezTo>
                      <a:pt x="44" y="96"/>
                      <a:pt x="44" y="96"/>
                      <a:pt x="44" y="96"/>
                    </a:cubicBezTo>
                    <a:cubicBezTo>
                      <a:pt x="49" y="96"/>
                      <a:pt x="49" y="96"/>
                      <a:pt x="49" y="96"/>
                    </a:cubicBezTo>
                    <a:cubicBezTo>
                      <a:pt x="49" y="154"/>
                      <a:pt x="49" y="154"/>
                      <a:pt x="49" y="154"/>
                    </a:cubicBezTo>
                    <a:cubicBezTo>
                      <a:pt x="49" y="159"/>
                      <a:pt x="52" y="162"/>
                      <a:pt x="56" y="162"/>
                    </a:cubicBezTo>
                    <a:cubicBezTo>
                      <a:pt x="60" y="162"/>
                      <a:pt x="64" y="159"/>
                      <a:pt x="64" y="154"/>
                    </a:cubicBezTo>
                    <a:cubicBezTo>
                      <a:pt x="64" y="96"/>
                      <a:pt x="64" y="96"/>
                      <a:pt x="64" y="96"/>
                    </a:cubicBezTo>
                    <a:cubicBezTo>
                      <a:pt x="83" y="96"/>
                      <a:pt x="83" y="96"/>
                      <a:pt x="83" y="96"/>
                    </a:cubicBezTo>
                    <a:cubicBezTo>
                      <a:pt x="63" y="23"/>
                      <a:pt x="63" y="23"/>
                      <a:pt x="63" y="23"/>
                    </a:cubicBezTo>
                    <a:cubicBezTo>
                      <a:pt x="64" y="23"/>
                      <a:pt x="64" y="23"/>
                      <a:pt x="64" y="23"/>
                    </a:cubicBezTo>
                    <a:cubicBezTo>
                      <a:pt x="65" y="23"/>
                      <a:pt x="65" y="23"/>
                      <a:pt x="65" y="23"/>
                    </a:cubicBezTo>
                    <a:cubicBezTo>
                      <a:pt x="79" y="64"/>
                      <a:pt x="79" y="64"/>
                      <a:pt x="79" y="64"/>
                    </a:cubicBezTo>
                    <a:cubicBezTo>
                      <a:pt x="80" y="67"/>
                      <a:pt x="84" y="69"/>
                      <a:pt x="87" y="68"/>
                    </a:cubicBezTo>
                    <a:cubicBezTo>
                      <a:pt x="91" y="67"/>
                      <a:pt x="92" y="63"/>
                      <a:pt x="91" y="60"/>
                    </a:cubicBezTo>
                    <a:close/>
                  </a:path>
                </a:pathLst>
              </a:custGeom>
              <a:solidFill>
                <a:srgbClr val="00AFF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dirty="0">
                  <a:solidFill>
                    <a:prstClr val="black"/>
                  </a:solidFill>
                  <a:latin typeface="+mn-lt"/>
                  <a:ea typeface="+mn-ea"/>
                </a:endParaRPr>
              </a:p>
            </p:txBody>
          </p:sp>
        </p:grpSp>
        <p:sp>
          <p:nvSpPr>
            <p:cNvPr id="25638" name="Content Placeholder 2"/>
            <p:cNvSpPr txBox="1">
              <a:spLocks/>
            </p:cNvSpPr>
            <p:nvPr/>
          </p:nvSpPr>
          <p:spPr bwMode="auto">
            <a:xfrm>
              <a:off x="7092280" y="3767640"/>
              <a:ext cx="1021600" cy="45869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>
                <a:spcBef>
                  <a:spcPct val="20000"/>
                </a:spcBef>
                <a:buFont typeface="Arial" panose="020B0604020202020204" pitchFamily="34" charset="0"/>
                <a:buNone/>
              </a:pPr>
              <a:r>
                <a:rPr lang="id-ID" altLang="zh-CN" sz="2400">
                  <a:solidFill>
                    <a:srgbClr val="01C3E3"/>
                  </a:solidFill>
                  <a:latin typeface="Diavlo Black"/>
                </a:rPr>
                <a:t>6</a:t>
              </a:r>
              <a:r>
                <a:rPr lang="en-US" altLang="zh-CN" sz="2400">
                  <a:solidFill>
                    <a:srgbClr val="01C3E3"/>
                  </a:solidFill>
                  <a:latin typeface="Diavlo Black"/>
                </a:rPr>
                <a:t>6%</a:t>
              </a:r>
            </a:p>
          </p:txBody>
        </p:sp>
      </p:grpSp>
      <p:grpSp>
        <p:nvGrpSpPr>
          <p:cNvPr id="25623" name="Group 93"/>
          <p:cNvGrpSpPr>
            <a:grpSpLocks/>
          </p:cNvGrpSpPr>
          <p:nvPr/>
        </p:nvGrpSpPr>
        <p:grpSpPr bwMode="auto">
          <a:xfrm>
            <a:off x="9491663" y="4975225"/>
            <a:ext cx="1166812" cy="458788"/>
            <a:chOff x="6946239" y="4335827"/>
            <a:chExt cx="1167641" cy="458697"/>
          </a:xfrm>
        </p:grpSpPr>
        <p:grpSp>
          <p:nvGrpSpPr>
            <p:cNvPr id="54" name="Group 94"/>
            <p:cNvGrpSpPr/>
            <p:nvPr/>
          </p:nvGrpSpPr>
          <p:grpSpPr>
            <a:xfrm>
              <a:off x="6946239" y="4379676"/>
              <a:ext cx="150666" cy="383216"/>
              <a:chOff x="4422775" y="2198688"/>
              <a:chExt cx="292100" cy="742950"/>
            </a:xfrm>
            <a:solidFill>
              <a:schemeClr val="accent2"/>
            </a:solidFill>
          </p:grpSpPr>
          <p:sp>
            <p:nvSpPr>
              <p:cNvPr id="56" name="Freeform 12"/>
              <p:cNvSpPr>
                <a:spLocks/>
              </p:cNvSpPr>
              <p:nvPr/>
            </p:nvSpPr>
            <p:spPr bwMode="auto">
              <a:xfrm>
                <a:off x="4422775" y="2325688"/>
                <a:ext cx="292100" cy="615950"/>
              </a:xfrm>
              <a:custGeom>
                <a:avLst/>
                <a:gdLst>
                  <a:gd name="T0" fmla="*/ 59 w 78"/>
                  <a:gd name="T1" fmla="*/ 0 h 164"/>
                  <a:gd name="T2" fmla="*/ 20 w 78"/>
                  <a:gd name="T3" fmla="*/ 0 h 164"/>
                  <a:gd name="T4" fmla="*/ 0 w 78"/>
                  <a:gd name="T5" fmla="*/ 16 h 164"/>
                  <a:gd name="T6" fmla="*/ 0 w 78"/>
                  <a:gd name="T7" fmla="*/ 16 h 164"/>
                  <a:gd name="T8" fmla="*/ 0 w 78"/>
                  <a:gd name="T9" fmla="*/ 19 h 164"/>
                  <a:gd name="T10" fmla="*/ 0 w 78"/>
                  <a:gd name="T11" fmla="*/ 74 h 164"/>
                  <a:gd name="T12" fmla="*/ 7 w 78"/>
                  <a:gd name="T13" fmla="*/ 80 h 164"/>
                  <a:gd name="T14" fmla="*/ 13 w 78"/>
                  <a:gd name="T15" fmla="*/ 74 h 164"/>
                  <a:gd name="T16" fmla="*/ 13 w 78"/>
                  <a:gd name="T17" fmla="*/ 26 h 164"/>
                  <a:gd name="T18" fmla="*/ 19 w 78"/>
                  <a:gd name="T19" fmla="*/ 26 h 164"/>
                  <a:gd name="T20" fmla="*/ 19 w 78"/>
                  <a:gd name="T21" fmla="*/ 72 h 164"/>
                  <a:gd name="T22" fmla="*/ 19 w 78"/>
                  <a:gd name="T23" fmla="*/ 73 h 164"/>
                  <a:gd name="T24" fmla="*/ 19 w 78"/>
                  <a:gd name="T25" fmla="*/ 154 h 164"/>
                  <a:gd name="T26" fmla="*/ 28 w 78"/>
                  <a:gd name="T27" fmla="*/ 164 h 164"/>
                  <a:gd name="T28" fmla="*/ 37 w 78"/>
                  <a:gd name="T29" fmla="*/ 154 h 164"/>
                  <a:gd name="T30" fmla="*/ 37 w 78"/>
                  <a:gd name="T31" fmla="*/ 83 h 164"/>
                  <a:gd name="T32" fmla="*/ 41 w 78"/>
                  <a:gd name="T33" fmla="*/ 83 h 164"/>
                  <a:gd name="T34" fmla="*/ 41 w 78"/>
                  <a:gd name="T35" fmla="*/ 154 h 164"/>
                  <a:gd name="T36" fmla="*/ 50 w 78"/>
                  <a:gd name="T37" fmla="*/ 164 h 164"/>
                  <a:gd name="T38" fmla="*/ 59 w 78"/>
                  <a:gd name="T39" fmla="*/ 154 h 164"/>
                  <a:gd name="T40" fmla="*/ 59 w 78"/>
                  <a:gd name="T41" fmla="*/ 72 h 164"/>
                  <a:gd name="T42" fmla="*/ 59 w 78"/>
                  <a:gd name="T43" fmla="*/ 71 h 164"/>
                  <a:gd name="T44" fmla="*/ 59 w 78"/>
                  <a:gd name="T45" fmla="*/ 26 h 164"/>
                  <a:gd name="T46" fmla="*/ 64 w 78"/>
                  <a:gd name="T47" fmla="*/ 26 h 164"/>
                  <a:gd name="T48" fmla="*/ 64 w 78"/>
                  <a:gd name="T49" fmla="*/ 74 h 164"/>
                  <a:gd name="T50" fmla="*/ 71 w 78"/>
                  <a:gd name="T51" fmla="*/ 80 h 164"/>
                  <a:gd name="T52" fmla="*/ 78 w 78"/>
                  <a:gd name="T53" fmla="*/ 74 h 164"/>
                  <a:gd name="T54" fmla="*/ 78 w 78"/>
                  <a:gd name="T55" fmla="*/ 19 h 164"/>
                  <a:gd name="T56" fmla="*/ 78 w 78"/>
                  <a:gd name="T57" fmla="*/ 16 h 164"/>
                  <a:gd name="T58" fmla="*/ 78 w 78"/>
                  <a:gd name="T59" fmla="*/ 15 h 164"/>
                  <a:gd name="T60" fmla="*/ 59 w 78"/>
                  <a:gd name="T61" fmla="*/ 0 h 16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</a:cxnLst>
                <a:rect l="0" t="0" r="r" b="b"/>
                <a:pathLst>
                  <a:path w="78" h="164">
                    <a:moveTo>
                      <a:pt x="59" y="0"/>
                    </a:moveTo>
                    <a:cubicBezTo>
                      <a:pt x="20" y="0"/>
                      <a:pt x="20" y="0"/>
                      <a:pt x="20" y="0"/>
                    </a:cubicBezTo>
                    <a:cubicBezTo>
                      <a:pt x="6" y="0"/>
                      <a:pt x="0" y="12"/>
                      <a:pt x="0" y="16"/>
                    </a:cubicBezTo>
                    <a:cubicBezTo>
                      <a:pt x="0" y="16"/>
                      <a:pt x="0" y="16"/>
                      <a:pt x="0" y="16"/>
                    </a:cubicBezTo>
                    <a:cubicBezTo>
                      <a:pt x="0" y="19"/>
                      <a:pt x="0" y="19"/>
                      <a:pt x="0" y="19"/>
                    </a:cubicBezTo>
                    <a:cubicBezTo>
                      <a:pt x="0" y="74"/>
                      <a:pt x="0" y="74"/>
                      <a:pt x="0" y="74"/>
                    </a:cubicBezTo>
                    <a:cubicBezTo>
                      <a:pt x="0" y="77"/>
                      <a:pt x="3" y="80"/>
                      <a:pt x="7" y="80"/>
                    </a:cubicBezTo>
                    <a:cubicBezTo>
                      <a:pt x="10" y="80"/>
                      <a:pt x="13" y="77"/>
                      <a:pt x="13" y="74"/>
                    </a:cubicBezTo>
                    <a:cubicBezTo>
                      <a:pt x="13" y="26"/>
                      <a:pt x="13" y="26"/>
                      <a:pt x="13" y="26"/>
                    </a:cubicBezTo>
                    <a:cubicBezTo>
                      <a:pt x="19" y="26"/>
                      <a:pt x="19" y="26"/>
                      <a:pt x="19" y="26"/>
                    </a:cubicBezTo>
                    <a:cubicBezTo>
                      <a:pt x="19" y="72"/>
                      <a:pt x="19" y="72"/>
                      <a:pt x="19" y="72"/>
                    </a:cubicBezTo>
                    <a:cubicBezTo>
                      <a:pt x="19" y="72"/>
                      <a:pt x="19" y="73"/>
                      <a:pt x="19" y="73"/>
                    </a:cubicBezTo>
                    <a:cubicBezTo>
                      <a:pt x="19" y="154"/>
                      <a:pt x="19" y="154"/>
                      <a:pt x="19" y="154"/>
                    </a:cubicBezTo>
                    <a:cubicBezTo>
                      <a:pt x="19" y="159"/>
                      <a:pt x="23" y="164"/>
                      <a:pt x="28" y="164"/>
                    </a:cubicBezTo>
                    <a:cubicBezTo>
                      <a:pt x="33" y="164"/>
                      <a:pt x="37" y="159"/>
                      <a:pt x="37" y="154"/>
                    </a:cubicBezTo>
                    <a:cubicBezTo>
                      <a:pt x="37" y="83"/>
                      <a:pt x="37" y="83"/>
                      <a:pt x="37" y="83"/>
                    </a:cubicBezTo>
                    <a:cubicBezTo>
                      <a:pt x="41" y="83"/>
                      <a:pt x="41" y="83"/>
                      <a:pt x="41" y="83"/>
                    </a:cubicBezTo>
                    <a:cubicBezTo>
                      <a:pt x="41" y="154"/>
                      <a:pt x="41" y="154"/>
                      <a:pt x="41" y="154"/>
                    </a:cubicBezTo>
                    <a:cubicBezTo>
                      <a:pt x="41" y="159"/>
                      <a:pt x="45" y="164"/>
                      <a:pt x="50" y="164"/>
                    </a:cubicBezTo>
                    <a:cubicBezTo>
                      <a:pt x="55" y="164"/>
                      <a:pt x="59" y="159"/>
                      <a:pt x="59" y="154"/>
                    </a:cubicBezTo>
                    <a:cubicBezTo>
                      <a:pt x="59" y="72"/>
                      <a:pt x="59" y="72"/>
                      <a:pt x="59" y="72"/>
                    </a:cubicBezTo>
                    <a:cubicBezTo>
                      <a:pt x="59" y="71"/>
                      <a:pt x="59" y="71"/>
                      <a:pt x="59" y="71"/>
                    </a:cubicBezTo>
                    <a:cubicBezTo>
                      <a:pt x="59" y="26"/>
                      <a:pt x="59" y="26"/>
                      <a:pt x="59" y="26"/>
                    </a:cubicBezTo>
                    <a:cubicBezTo>
                      <a:pt x="64" y="26"/>
                      <a:pt x="64" y="26"/>
                      <a:pt x="64" y="26"/>
                    </a:cubicBezTo>
                    <a:cubicBezTo>
                      <a:pt x="64" y="74"/>
                      <a:pt x="64" y="74"/>
                      <a:pt x="64" y="74"/>
                    </a:cubicBezTo>
                    <a:cubicBezTo>
                      <a:pt x="64" y="77"/>
                      <a:pt x="67" y="80"/>
                      <a:pt x="71" y="80"/>
                    </a:cubicBezTo>
                    <a:cubicBezTo>
                      <a:pt x="75" y="80"/>
                      <a:pt x="78" y="77"/>
                      <a:pt x="78" y="74"/>
                    </a:cubicBezTo>
                    <a:cubicBezTo>
                      <a:pt x="78" y="19"/>
                      <a:pt x="78" y="19"/>
                      <a:pt x="78" y="19"/>
                    </a:cubicBezTo>
                    <a:cubicBezTo>
                      <a:pt x="78" y="16"/>
                      <a:pt x="78" y="16"/>
                      <a:pt x="78" y="16"/>
                    </a:cubicBezTo>
                    <a:cubicBezTo>
                      <a:pt x="78" y="15"/>
                      <a:pt x="78" y="15"/>
                      <a:pt x="78" y="15"/>
                    </a:cubicBezTo>
                    <a:cubicBezTo>
                      <a:pt x="78" y="10"/>
                      <a:pt x="72" y="0"/>
                      <a:pt x="59" y="0"/>
                    </a:cubicBezTo>
                    <a:close/>
                  </a:path>
                </a:pathLst>
              </a:custGeom>
              <a:solidFill>
                <a:srgbClr val="0095D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dirty="0">
                  <a:solidFill>
                    <a:prstClr val="black"/>
                  </a:solidFill>
                  <a:latin typeface="+mn-lt"/>
                  <a:ea typeface="+mn-ea"/>
                </a:endParaRPr>
              </a:p>
            </p:txBody>
          </p:sp>
          <p:sp>
            <p:nvSpPr>
              <p:cNvPr id="57" name="Oval 13"/>
              <p:cNvSpPr>
                <a:spLocks noChangeArrowheads="1"/>
              </p:cNvSpPr>
              <p:nvPr/>
            </p:nvSpPr>
            <p:spPr bwMode="auto">
              <a:xfrm>
                <a:off x="4511675" y="2198688"/>
                <a:ext cx="115888" cy="115888"/>
              </a:xfrm>
              <a:prstGeom prst="ellipse">
                <a:avLst/>
              </a:prstGeom>
              <a:solidFill>
                <a:srgbClr val="0095D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dirty="0">
                  <a:solidFill>
                    <a:prstClr val="black"/>
                  </a:solidFill>
                  <a:latin typeface="+mn-lt"/>
                  <a:ea typeface="+mn-ea"/>
                </a:endParaRPr>
              </a:p>
            </p:txBody>
          </p:sp>
        </p:grpSp>
        <p:sp>
          <p:nvSpPr>
            <p:cNvPr id="25636" name="Content Placeholder 2"/>
            <p:cNvSpPr txBox="1">
              <a:spLocks/>
            </p:cNvSpPr>
            <p:nvPr/>
          </p:nvSpPr>
          <p:spPr bwMode="auto">
            <a:xfrm>
              <a:off x="7092280" y="4335827"/>
              <a:ext cx="1021600" cy="45869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>
                <a:spcBef>
                  <a:spcPct val="20000"/>
                </a:spcBef>
                <a:buFont typeface="Arial" panose="020B0604020202020204" pitchFamily="34" charset="0"/>
                <a:buNone/>
              </a:pPr>
              <a:r>
                <a:rPr lang="id-ID" altLang="zh-CN" sz="2400">
                  <a:solidFill>
                    <a:srgbClr val="01C3E3"/>
                  </a:solidFill>
                  <a:latin typeface="Diavlo Black"/>
                </a:rPr>
                <a:t>3</a:t>
              </a:r>
              <a:r>
                <a:rPr lang="en-US" altLang="zh-CN" sz="2400">
                  <a:solidFill>
                    <a:srgbClr val="01C3E3"/>
                  </a:solidFill>
                  <a:latin typeface="Diavlo Black"/>
                </a:rPr>
                <a:t>4%</a:t>
              </a:r>
            </a:p>
          </p:txBody>
        </p:sp>
      </p:grpSp>
      <p:grpSp>
        <p:nvGrpSpPr>
          <p:cNvPr id="58" name="Group 99"/>
          <p:cNvGrpSpPr/>
          <p:nvPr/>
        </p:nvGrpSpPr>
        <p:grpSpPr>
          <a:xfrm>
            <a:off x="6572208" y="4881127"/>
            <a:ext cx="1422548" cy="836576"/>
            <a:chOff x="7330727" y="3566600"/>
            <a:chExt cx="1422548" cy="836576"/>
          </a:xfrm>
          <a:solidFill>
            <a:srgbClr val="0095DB"/>
          </a:solidFill>
        </p:grpSpPr>
        <p:sp>
          <p:nvSpPr>
            <p:cNvPr id="59" name="Freeform 282"/>
            <p:cNvSpPr>
              <a:spLocks noChangeAspect="1"/>
            </p:cNvSpPr>
            <p:nvPr/>
          </p:nvSpPr>
          <p:spPr bwMode="gray">
            <a:xfrm>
              <a:off x="7330727" y="3566600"/>
              <a:ext cx="1422548" cy="836576"/>
            </a:xfrm>
            <a:custGeom>
              <a:avLst/>
              <a:gdLst/>
              <a:ahLst/>
              <a:cxnLst>
                <a:cxn ang="0">
                  <a:pos x="3079" y="181"/>
                </a:cxn>
                <a:cxn ang="0">
                  <a:pos x="2964" y="328"/>
                </a:cxn>
                <a:cxn ang="0">
                  <a:pos x="2682" y="394"/>
                </a:cxn>
                <a:cxn ang="0">
                  <a:pos x="2593" y="483"/>
                </a:cxn>
                <a:cxn ang="0">
                  <a:pos x="2432" y="575"/>
                </a:cxn>
                <a:cxn ang="0">
                  <a:pos x="2290" y="541"/>
                </a:cxn>
                <a:cxn ang="0">
                  <a:pos x="2235" y="456"/>
                </a:cxn>
                <a:cxn ang="0">
                  <a:pos x="2211" y="306"/>
                </a:cxn>
                <a:cxn ang="0">
                  <a:pos x="2135" y="345"/>
                </a:cxn>
                <a:cxn ang="0">
                  <a:pos x="2081" y="588"/>
                </a:cxn>
                <a:cxn ang="0">
                  <a:pos x="2036" y="404"/>
                </a:cxn>
                <a:cxn ang="0">
                  <a:pos x="2077" y="294"/>
                </a:cxn>
                <a:cxn ang="0">
                  <a:pos x="2231" y="279"/>
                </a:cxn>
                <a:cxn ang="0">
                  <a:pos x="2111" y="222"/>
                </a:cxn>
                <a:cxn ang="0">
                  <a:pos x="2021" y="160"/>
                </a:cxn>
                <a:cxn ang="0">
                  <a:pos x="1811" y="226"/>
                </a:cxn>
                <a:cxn ang="0">
                  <a:pos x="1785" y="86"/>
                </a:cxn>
                <a:cxn ang="0">
                  <a:pos x="1640" y="33"/>
                </a:cxn>
                <a:cxn ang="0">
                  <a:pos x="888" y="36"/>
                </a:cxn>
                <a:cxn ang="0">
                  <a:pos x="133" y="58"/>
                </a:cxn>
                <a:cxn ang="0">
                  <a:pos x="101" y="150"/>
                </a:cxn>
                <a:cxn ang="0">
                  <a:pos x="4" y="86"/>
                </a:cxn>
                <a:cxn ang="0">
                  <a:pos x="46" y="225"/>
                </a:cxn>
                <a:cxn ang="0">
                  <a:pos x="47" y="295"/>
                </a:cxn>
                <a:cxn ang="0">
                  <a:pos x="27" y="576"/>
                </a:cxn>
                <a:cxn ang="0">
                  <a:pos x="98" y="850"/>
                </a:cxn>
                <a:cxn ang="0">
                  <a:pos x="130" y="886"/>
                </a:cxn>
                <a:cxn ang="0">
                  <a:pos x="223" y="1056"/>
                </a:cxn>
                <a:cxn ang="0">
                  <a:pos x="336" y="1131"/>
                </a:cxn>
                <a:cxn ang="0">
                  <a:pos x="989" y="1276"/>
                </a:cxn>
                <a:cxn ang="0">
                  <a:pos x="1294" y="1430"/>
                </a:cxn>
                <a:cxn ang="0">
                  <a:pos x="1501" y="1624"/>
                </a:cxn>
                <a:cxn ang="0">
                  <a:pos x="1515" y="1515"/>
                </a:cxn>
                <a:cxn ang="0">
                  <a:pos x="1564" y="1480"/>
                </a:cxn>
                <a:cxn ang="0">
                  <a:pos x="1629" y="1410"/>
                </a:cxn>
                <a:cxn ang="0">
                  <a:pos x="1784" y="1405"/>
                </a:cxn>
                <a:cxn ang="0">
                  <a:pos x="1912" y="1435"/>
                </a:cxn>
                <a:cxn ang="0">
                  <a:pos x="1905" y="1382"/>
                </a:cxn>
                <a:cxn ang="0">
                  <a:pos x="2012" y="1367"/>
                </a:cxn>
                <a:cxn ang="0">
                  <a:pos x="2117" y="1377"/>
                </a:cxn>
                <a:cxn ang="0">
                  <a:pos x="2264" y="1424"/>
                </a:cxn>
                <a:cxn ang="0">
                  <a:pos x="2323" y="1587"/>
                </a:cxn>
                <a:cxn ang="0">
                  <a:pos x="2409" y="1690"/>
                </a:cxn>
                <a:cxn ang="0">
                  <a:pos x="2365" y="1348"/>
                </a:cxn>
                <a:cxn ang="0">
                  <a:pos x="2446" y="1228"/>
                </a:cxn>
                <a:cxn ang="0">
                  <a:pos x="2579" y="1118"/>
                </a:cxn>
                <a:cxn ang="0">
                  <a:pos x="2645" y="1037"/>
                </a:cxn>
                <a:cxn ang="0">
                  <a:pos x="2634" y="986"/>
                </a:cxn>
                <a:cxn ang="0">
                  <a:pos x="2655" y="940"/>
                </a:cxn>
                <a:cxn ang="0">
                  <a:pos x="2654" y="871"/>
                </a:cxn>
                <a:cxn ang="0">
                  <a:pos x="2651" y="857"/>
                </a:cxn>
                <a:cxn ang="0">
                  <a:pos x="2661" y="778"/>
                </a:cxn>
                <a:cxn ang="0">
                  <a:pos x="2683" y="867"/>
                </a:cxn>
                <a:cxn ang="0">
                  <a:pos x="2708" y="796"/>
                </a:cxn>
                <a:cxn ang="0">
                  <a:pos x="2774" y="727"/>
                </a:cxn>
                <a:cxn ang="0">
                  <a:pos x="2843" y="631"/>
                </a:cxn>
                <a:cxn ang="0">
                  <a:pos x="3004" y="602"/>
                </a:cxn>
                <a:cxn ang="0">
                  <a:pos x="2957" y="538"/>
                </a:cxn>
                <a:cxn ang="0">
                  <a:pos x="3032" y="440"/>
                </a:cxn>
                <a:cxn ang="0">
                  <a:pos x="3107" y="399"/>
                </a:cxn>
              </a:cxnLst>
              <a:rect l="0" t="0" r="r" b="b"/>
              <a:pathLst>
                <a:path w="3166" h="1693">
                  <a:moveTo>
                    <a:pt x="3165" y="365"/>
                  </a:moveTo>
                  <a:lnTo>
                    <a:pt x="3158" y="364"/>
                  </a:lnTo>
                  <a:lnTo>
                    <a:pt x="3160" y="361"/>
                  </a:lnTo>
                  <a:lnTo>
                    <a:pt x="3162" y="355"/>
                  </a:lnTo>
                  <a:lnTo>
                    <a:pt x="3162" y="344"/>
                  </a:lnTo>
                  <a:lnTo>
                    <a:pt x="3161" y="339"/>
                  </a:lnTo>
                  <a:lnTo>
                    <a:pt x="3160" y="343"/>
                  </a:lnTo>
                  <a:lnTo>
                    <a:pt x="3155" y="343"/>
                  </a:lnTo>
                  <a:lnTo>
                    <a:pt x="3146" y="342"/>
                  </a:lnTo>
                  <a:lnTo>
                    <a:pt x="3138" y="335"/>
                  </a:lnTo>
                  <a:lnTo>
                    <a:pt x="3135" y="330"/>
                  </a:lnTo>
                  <a:lnTo>
                    <a:pt x="3134" y="326"/>
                  </a:lnTo>
                  <a:lnTo>
                    <a:pt x="3134" y="310"/>
                  </a:lnTo>
                  <a:lnTo>
                    <a:pt x="3119" y="302"/>
                  </a:lnTo>
                  <a:lnTo>
                    <a:pt x="3119" y="246"/>
                  </a:lnTo>
                  <a:lnTo>
                    <a:pt x="3119" y="195"/>
                  </a:lnTo>
                  <a:lnTo>
                    <a:pt x="3093" y="170"/>
                  </a:lnTo>
                  <a:lnTo>
                    <a:pt x="3086" y="170"/>
                  </a:lnTo>
                  <a:lnTo>
                    <a:pt x="3079" y="181"/>
                  </a:lnTo>
                  <a:lnTo>
                    <a:pt x="3061" y="184"/>
                  </a:lnTo>
                  <a:lnTo>
                    <a:pt x="3049" y="179"/>
                  </a:lnTo>
                  <a:lnTo>
                    <a:pt x="3047" y="176"/>
                  </a:lnTo>
                  <a:lnTo>
                    <a:pt x="3044" y="170"/>
                  </a:lnTo>
                  <a:lnTo>
                    <a:pt x="3037" y="163"/>
                  </a:lnTo>
                  <a:lnTo>
                    <a:pt x="3031" y="162"/>
                  </a:lnTo>
                  <a:lnTo>
                    <a:pt x="3025" y="166"/>
                  </a:lnTo>
                  <a:lnTo>
                    <a:pt x="2998" y="211"/>
                  </a:lnTo>
                  <a:lnTo>
                    <a:pt x="2994" y="235"/>
                  </a:lnTo>
                  <a:lnTo>
                    <a:pt x="2988" y="247"/>
                  </a:lnTo>
                  <a:lnTo>
                    <a:pt x="2987" y="253"/>
                  </a:lnTo>
                  <a:lnTo>
                    <a:pt x="2982" y="262"/>
                  </a:lnTo>
                  <a:lnTo>
                    <a:pt x="2979" y="269"/>
                  </a:lnTo>
                  <a:lnTo>
                    <a:pt x="2975" y="305"/>
                  </a:lnTo>
                  <a:lnTo>
                    <a:pt x="2974" y="307"/>
                  </a:lnTo>
                  <a:lnTo>
                    <a:pt x="2967" y="312"/>
                  </a:lnTo>
                  <a:lnTo>
                    <a:pt x="2964" y="317"/>
                  </a:lnTo>
                  <a:lnTo>
                    <a:pt x="2963" y="322"/>
                  </a:lnTo>
                  <a:lnTo>
                    <a:pt x="2964" y="328"/>
                  </a:lnTo>
                  <a:lnTo>
                    <a:pt x="2964" y="330"/>
                  </a:lnTo>
                  <a:lnTo>
                    <a:pt x="2957" y="327"/>
                  </a:lnTo>
                  <a:lnTo>
                    <a:pt x="2956" y="328"/>
                  </a:lnTo>
                  <a:lnTo>
                    <a:pt x="2956" y="334"/>
                  </a:lnTo>
                  <a:lnTo>
                    <a:pt x="2945" y="330"/>
                  </a:lnTo>
                  <a:lnTo>
                    <a:pt x="2936" y="333"/>
                  </a:lnTo>
                  <a:lnTo>
                    <a:pt x="2934" y="335"/>
                  </a:lnTo>
                  <a:lnTo>
                    <a:pt x="2921" y="337"/>
                  </a:lnTo>
                  <a:lnTo>
                    <a:pt x="2918" y="340"/>
                  </a:lnTo>
                  <a:lnTo>
                    <a:pt x="2912" y="356"/>
                  </a:lnTo>
                  <a:lnTo>
                    <a:pt x="2910" y="356"/>
                  </a:lnTo>
                  <a:lnTo>
                    <a:pt x="2812" y="356"/>
                  </a:lnTo>
                  <a:lnTo>
                    <a:pt x="2737" y="356"/>
                  </a:lnTo>
                  <a:lnTo>
                    <a:pt x="2722" y="356"/>
                  </a:lnTo>
                  <a:lnTo>
                    <a:pt x="2706" y="371"/>
                  </a:lnTo>
                  <a:lnTo>
                    <a:pt x="2687" y="382"/>
                  </a:lnTo>
                  <a:lnTo>
                    <a:pt x="2684" y="387"/>
                  </a:lnTo>
                  <a:lnTo>
                    <a:pt x="2683" y="388"/>
                  </a:lnTo>
                  <a:lnTo>
                    <a:pt x="2682" y="394"/>
                  </a:lnTo>
                  <a:lnTo>
                    <a:pt x="2676" y="404"/>
                  </a:lnTo>
                  <a:lnTo>
                    <a:pt x="2655" y="418"/>
                  </a:lnTo>
                  <a:lnTo>
                    <a:pt x="2651" y="423"/>
                  </a:lnTo>
                  <a:lnTo>
                    <a:pt x="2652" y="428"/>
                  </a:lnTo>
                  <a:lnTo>
                    <a:pt x="2660" y="428"/>
                  </a:lnTo>
                  <a:lnTo>
                    <a:pt x="2663" y="431"/>
                  </a:lnTo>
                  <a:lnTo>
                    <a:pt x="2662" y="436"/>
                  </a:lnTo>
                  <a:lnTo>
                    <a:pt x="2659" y="439"/>
                  </a:lnTo>
                  <a:lnTo>
                    <a:pt x="2655" y="437"/>
                  </a:lnTo>
                  <a:lnTo>
                    <a:pt x="2654" y="440"/>
                  </a:lnTo>
                  <a:lnTo>
                    <a:pt x="2655" y="442"/>
                  </a:lnTo>
                  <a:lnTo>
                    <a:pt x="2660" y="448"/>
                  </a:lnTo>
                  <a:lnTo>
                    <a:pt x="2661" y="458"/>
                  </a:lnTo>
                  <a:lnTo>
                    <a:pt x="2660" y="466"/>
                  </a:lnTo>
                  <a:lnTo>
                    <a:pt x="2643" y="468"/>
                  </a:lnTo>
                  <a:lnTo>
                    <a:pt x="2627" y="480"/>
                  </a:lnTo>
                  <a:lnTo>
                    <a:pt x="2617" y="484"/>
                  </a:lnTo>
                  <a:lnTo>
                    <a:pt x="2597" y="484"/>
                  </a:lnTo>
                  <a:lnTo>
                    <a:pt x="2593" y="483"/>
                  </a:lnTo>
                  <a:lnTo>
                    <a:pt x="2582" y="486"/>
                  </a:lnTo>
                  <a:lnTo>
                    <a:pt x="2575" y="480"/>
                  </a:lnTo>
                  <a:lnTo>
                    <a:pt x="2560" y="477"/>
                  </a:lnTo>
                  <a:lnTo>
                    <a:pt x="2553" y="477"/>
                  </a:lnTo>
                  <a:lnTo>
                    <a:pt x="2532" y="479"/>
                  </a:lnTo>
                  <a:lnTo>
                    <a:pt x="2511" y="484"/>
                  </a:lnTo>
                  <a:lnTo>
                    <a:pt x="2501" y="489"/>
                  </a:lnTo>
                  <a:lnTo>
                    <a:pt x="2504" y="499"/>
                  </a:lnTo>
                  <a:lnTo>
                    <a:pt x="2509" y="506"/>
                  </a:lnTo>
                  <a:lnTo>
                    <a:pt x="2511" y="518"/>
                  </a:lnTo>
                  <a:lnTo>
                    <a:pt x="2499" y="531"/>
                  </a:lnTo>
                  <a:lnTo>
                    <a:pt x="2495" y="536"/>
                  </a:lnTo>
                  <a:lnTo>
                    <a:pt x="2491" y="538"/>
                  </a:lnTo>
                  <a:lnTo>
                    <a:pt x="2488" y="539"/>
                  </a:lnTo>
                  <a:lnTo>
                    <a:pt x="2478" y="549"/>
                  </a:lnTo>
                  <a:lnTo>
                    <a:pt x="2461" y="560"/>
                  </a:lnTo>
                  <a:lnTo>
                    <a:pt x="2452" y="566"/>
                  </a:lnTo>
                  <a:lnTo>
                    <a:pt x="2441" y="568"/>
                  </a:lnTo>
                  <a:lnTo>
                    <a:pt x="2432" y="575"/>
                  </a:lnTo>
                  <a:lnTo>
                    <a:pt x="2419" y="582"/>
                  </a:lnTo>
                  <a:lnTo>
                    <a:pt x="2404" y="585"/>
                  </a:lnTo>
                  <a:lnTo>
                    <a:pt x="2386" y="593"/>
                  </a:lnTo>
                  <a:lnTo>
                    <a:pt x="2350" y="614"/>
                  </a:lnTo>
                  <a:lnTo>
                    <a:pt x="2334" y="614"/>
                  </a:lnTo>
                  <a:lnTo>
                    <a:pt x="2316" y="620"/>
                  </a:lnTo>
                  <a:lnTo>
                    <a:pt x="2296" y="618"/>
                  </a:lnTo>
                  <a:lnTo>
                    <a:pt x="2294" y="614"/>
                  </a:lnTo>
                  <a:lnTo>
                    <a:pt x="2286" y="614"/>
                  </a:lnTo>
                  <a:lnTo>
                    <a:pt x="2281" y="613"/>
                  </a:lnTo>
                  <a:lnTo>
                    <a:pt x="2274" y="607"/>
                  </a:lnTo>
                  <a:lnTo>
                    <a:pt x="2259" y="602"/>
                  </a:lnTo>
                  <a:lnTo>
                    <a:pt x="2264" y="595"/>
                  </a:lnTo>
                  <a:lnTo>
                    <a:pt x="2278" y="581"/>
                  </a:lnTo>
                  <a:lnTo>
                    <a:pt x="2278" y="570"/>
                  </a:lnTo>
                  <a:lnTo>
                    <a:pt x="2283" y="558"/>
                  </a:lnTo>
                  <a:lnTo>
                    <a:pt x="2289" y="553"/>
                  </a:lnTo>
                  <a:lnTo>
                    <a:pt x="2289" y="545"/>
                  </a:lnTo>
                  <a:lnTo>
                    <a:pt x="2290" y="541"/>
                  </a:lnTo>
                  <a:lnTo>
                    <a:pt x="2296" y="534"/>
                  </a:lnTo>
                  <a:lnTo>
                    <a:pt x="2308" y="534"/>
                  </a:lnTo>
                  <a:lnTo>
                    <a:pt x="2308" y="534"/>
                  </a:lnTo>
                  <a:lnTo>
                    <a:pt x="2316" y="507"/>
                  </a:lnTo>
                  <a:lnTo>
                    <a:pt x="2316" y="500"/>
                  </a:lnTo>
                  <a:lnTo>
                    <a:pt x="2315" y="502"/>
                  </a:lnTo>
                  <a:lnTo>
                    <a:pt x="2312" y="496"/>
                  </a:lnTo>
                  <a:lnTo>
                    <a:pt x="2308" y="489"/>
                  </a:lnTo>
                  <a:lnTo>
                    <a:pt x="2306" y="467"/>
                  </a:lnTo>
                  <a:lnTo>
                    <a:pt x="2305" y="456"/>
                  </a:lnTo>
                  <a:lnTo>
                    <a:pt x="2301" y="445"/>
                  </a:lnTo>
                  <a:lnTo>
                    <a:pt x="2289" y="425"/>
                  </a:lnTo>
                  <a:lnTo>
                    <a:pt x="2280" y="426"/>
                  </a:lnTo>
                  <a:lnTo>
                    <a:pt x="2263" y="434"/>
                  </a:lnTo>
                  <a:lnTo>
                    <a:pt x="2262" y="435"/>
                  </a:lnTo>
                  <a:lnTo>
                    <a:pt x="2256" y="451"/>
                  </a:lnTo>
                  <a:lnTo>
                    <a:pt x="2248" y="456"/>
                  </a:lnTo>
                  <a:lnTo>
                    <a:pt x="2242" y="458"/>
                  </a:lnTo>
                  <a:lnTo>
                    <a:pt x="2235" y="456"/>
                  </a:lnTo>
                  <a:lnTo>
                    <a:pt x="2232" y="451"/>
                  </a:lnTo>
                  <a:lnTo>
                    <a:pt x="2235" y="442"/>
                  </a:lnTo>
                  <a:lnTo>
                    <a:pt x="2240" y="432"/>
                  </a:lnTo>
                  <a:lnTo>
                    <a:pt x="2254" y="421"/>
                  </a:lnTo>
                  <a:lnTo>
                    <a:pt x="2258" y="412"/>
                  </a:lnTo>
                  <a:lnTo>
                    <a:pt x="2264" y="404"/>
                  </a:lnTo>
                  <a:lnTo>
                    <a:pt x="2267" y="398"/>
                  </a:lnTo>
                  <a:lnTo>
                    <a:pt x="2267" y="388"/>
                  </a:lnTo>
                  <a:lnTo>
                    <a:pt x="2263" y="367"/>
                  </a:lnTo>
                  <a:lnTo>
                    <a:pt x="2259" y="360"/>
                  </a:lnTo>
                  <a:lnTo>
                    <a:pt x="2259" y="353"/>
                  </a:lnTo>
                  <a:lnTo>
                    <a:pt x="2262" y="349"/>
                  </a:lnTo>
                  <a:lnTo>
                    <a:pt x="2263" y="348"/>
                  </a:lnTo>
                  <a:lnTo>
                    <a:pt x="2257" y="334"/>
                  </a:lnTo>
                  <a:lnTo>
                    <a:pt x="2251" y="328"/>
                  </a:lnTo>
                  <a:lnTo>
                    <a:pt x="2235" y="323"/>
                  </a:lnTo>
                  <a:lnTo>
                    <a:pt x="2229" y="318"/>
                  </a:lnTo>
                  <a:lnTo>
                    <a:pt x="2225" y="316"/>
                  </a:lnTo>
                  <a:lnTo>
                    <a:pt x="2211" y="306"/>
                  </a:lnTo>
                  <a:lnTo>
                    <a:pt x="2206" y="303"/>
                  </a:lnTo>
                  <a:lnTo>
                    <a:pt x="2199" y="305"/>
                  </a:lnTo>
                  <a:lnTo>
                    <a:pt x="2198" y="302"/>
                  </a:lnTo>
                  <a:lnTo>
                    <a:pt x="2186" y="299"/>
                  </a:lnTo>
                  <a:lnTo>
                    <a:pt x="2175" y="300"/>
                  </a:lnTo>
                  <a:lnTo>
                    <a:pt x="2170" y="307"/>
                  </a:lnTo>
                  <a:lnTo>
                    <a:pt x="2170" y="312"/>
                  </a:lnTo>
                  <a:lnTo>
                    <a:pt x="2171" y="318"/>
                  </a:lnTo>
                  <a:lnTo>
                    <a:pt x="2176" y="324"/>
                  </a:lnTo>
                  <a:lnTo>
                    <a:pt x="2173" y="327"/>
                  </a:lnTo>
                  <a:lnTo>
                    <a:pt x="2160" y="333"/>
                  </a:lnTo>
                  <a:lnTo>
                    <a:pt x="2151" y="334"/>
                  </a:lnTo>
                  <a:lnTo>
                    <a:pt x="2150" y="349"/>
                  </a:lnTo>
                  <a:lnTo>
                    <a:pt x="2149" y="360"/>
                  </a:lnTo>
                  <a:lnTo>
                    <a:pt x="2144" y="361"/>
                  </a:lnTo>
                  <a:lnTo>
                    <a:pt x="2140" y="367"/>
                  </a:lnTo>
                  <a:lnTo>
                    <a:pt x="2139" y="364"/>
                  </a:lnTo>
                  <a:lnTo>
                    <a:pt x="2138" y="351"/>
                  </a:lnTo>
                  <a:lnTo>
                    <a:pt x="2135" y="345"/>
                  </a:lnTo>
                  <a:lnTo>
                    <a:pt x="2130" y="349"/>
                  </a:lnTo>
                  <a:lnTo>
                    <a:pt x="2125" y="355"/>
                  </a:lnTo>
                  <a:lnTo>
                    <a:pt x="2112" y="362"/>
                  </a:lnTo>
                  <a:lnTo>
                    <a:pt x="2109" y="372"/>
                  </a:lnTo>
                  <a:lnTo>
                    <a:pt x="2104" y="378"/>
                  </a:lnTo>
                  <a:lnTo>
                    <a:pt x="2104" y="389"/>
                  </a:lnTo>
                  <a:lnTo>
                    <a:pt x="2103" y="396"/>
                  </a:lnTo>
                  <a:lnTo>
                    <a:pt x="2102" y="408"/>
                  </a:lnTo>
                  <a:lnTo>
                    <a:pt x="2103" y="412"/>
                  </a:lnTo>
                  <a:lnTo>
                    <a:pt x="2097" y="416"/>
                  </a:lnTo>
                  <a:lnTo>
                    <a:pt x="2095" y="435"/>
                  </a:lnTo>
                  <a:lnTo>
                    <a:pt x="2090" y="457"/>
                  </a:lnTo>
                  <a:lnTo>
                    <a:pt x="2097" y="480"/>
                  </a:lnTo>
                  <a:lnTo>
                    <a:pt x="2103" y="490"/>
                  </a:lnTo>
                  <a:lnTo>
                    <a:pt x="2106" y="499"/>
                  </a:lnTo>
                  <a:lnTo>
                    <a:pt x="2104" y="533"/>
                  </a:lnTo>
                  <a:lnTo>
                    <a:pt x="2095" y="559"/>
                  </a:lnTo>
                  <a:lnTo>
                    <a:pt x="2084" y="580"/>
                  </a:lnTo>
                  <a:lnTo>
                    <a:pt x="2081" y="588"/>
                  </a:lnTo>
                  <a:lnTo>
                    <a:pt x="2068" y="597"/>
                  </a:lnTo>
                  <a:lnTo>
                    <a:pt x="2054" y="606"/>
                  </a:lnTo>
                  <a:lnTo>
                    <a:pt x="2046" y="606"/>
                  </a:lnTo>
                  <a:lnTo>
                    <a:pt x="2039" y="602"/>
                  </a:lnTo>
                  <a:lnTo>
                    <a:pt x="2034" y="601"/>
                  </a:lnTo>
                  <a:lnTo>
                    <a:pt x="2032" y="595"/>
                  </a:lnTo>
                  <a:lnTo>
                    <a:pt x="2028" y="582"/>
                  </a:lnTo>
                  <a:lnTo>
                    <a:pt x="2020" y="560"/>
                  </a:lnTo>
                  <a:lnTo>
                    <a:pt x="2020" y="545"/>
                  </a:lnTo>
                  <a:lnTo>
                    <a:pt x="2020" y="533"/>
                  </a:lnTo>
                  <a:lnTo>
                    <a:pt x="2020" y="525"/>
                  </a:lnTo>
                  <a:lnTo>
                    <a:pt x="2016" y="506"/>
                  </a:lnTo>
                  <a:lnTo>
                    <a:pt x="2015" y="490"/>
                  </a:lnTo>
                  <a:lnTo>
                    <a:pt x="2018" y="477"/>
                  </a:lnTo>
                  <a:lnTo>
                    <a:pt x="2027" y="456"/>
                  </a:lnTo>
                  <a:lnTo>
                    <a:pt x="2027" y="442"/>
                  </a:lnTo>
                  <a:lnTo>
                    <a:pt x="2030" y="432"/>
                  </a:lnTo>
                  <a:lnTo>
                    <a:pt x="2036" y="413"/>
                  </a:lnTo>
                  <a:lnTo>
                    <a:pt x="2036" y="404"/>
                  </a:lnTo>
                  <a:lnTo>
                    <a:pt x="2038" y="391"/>
                  </a:lnTo>
                  <a:lnTo>
                    <a:pt x="2043" y="378"/>
                  </a:lnTo>
                  <a:lnTo>
                    <a:pt x="2053" y="362"/>
                  </a:lnTo>
                  <a:lnTo>
                    <a:pt x="2060" y="344"/>
                  </a:lnTo>
                  <a:lnTo>
                    <a:pt x="2058" y="334"/>
                  </a:lnTo>
                  <a:lnTo>
                    <a:pt x="2044" y="350"/>
                  </a:lnTo>
                  <a:lnTo>
                    <a:pt x="2043" y="359"/>
                  </a:lnTo>
                  <a:lnTo>
                    <a:pt x="2041" y="367"/>
                  </a:lnTo>
                  <a:lnTo>
                    <a:pt x="2034" y="369"/>
                  </a:lnTo>
                  <a:lnTo>
                    <a:pt x="2011" y="389"/>
                  </a:lnTo>
                  <a:lnTo>
                    <a:pt x="2011" y="385"/>
                  </a:lnTo>
                  <a:lnTo>
                    <a:pt x="2018" y="369"/>
                  </a:lnTo>
                  <a:lnTo>
                    <a:pt x="2021" y="364"/>
                  </a:lnTo>
                  <a:lnTo>
                    <a:pt x="2027" y="359"/>
                  </a:lnTo>
                  <a:lnTo>
                    <a:pt x="2034" y="346"/>
                  </a:lnTo>
                  <a:lnTo>
                    <a:pt x="2057" y="308"/>
                  </a:lnTo>
                  <a:lnTo>
                    <a:pt x="2066" y="296"/>
                  </a:lnTo>
                  <a:lnTo>
                    <a:pt x="2070" y="297"/>
                  </a:lnTo>
                  <a:lnTo>
                    <a:pt x="2077" y="294"/>
                  </a:lnTo>
                  <a:lnTo>
                    <a:pt x="2085" y="287"/>
                  </a:lnTo>
                  <a:lnTo>
                    <a:pt x="2084" y="307"/>
                  </a:lnTo>
                  <a:lnTo>
                    <a:pt x="2090" y="306"/>
                  </a:lnTo>
                  <a:lnTo>
                    <a:pt x="2107" y="287"/>
                  </a:lnTo>
                  <a:lnTo>
                    <a:pt x="2120" y="284"/>
                  </a:lnTo>
                  <a:lnTo>
                    <a:pt x="2136" y="281"/>
                  </a:lnTo>
                  <a:lnTo>
                    <a:pt x="2144" y="273"/>
                  </a:lnTo>
                  <a:lnTo>
                    <a:pt x="2155" y="270"/>
                  </a:lnTo>
                  <a:lnTo>
                    <a:pt x="2167" y="274"/>
                  </a:lnTo>
                  <a:lnTo>
                    <a:pt x="2178" y="279"/>
                  </a:lnTo>
                  <a:lnTo>
                    <a:pt x="2181" y="281"/>
                  </a:lnTo>
                  <a:lnTo>
                    <a:pt x="2184" y="286"/>
                  </a:lnTo>
                  <a:lnTo>
                    <a:pt x="2193" y="286"/>
                  </a:lnTo>
                  <a:lnTo>
                    <a:pt x="2194" y="279"/>
                  </a:lnTo>
                  <a:lnTo>
                    <a:pt x="2197" y="275"/>
                  </a:lnTo>
                  <a:lnTo>
                    <a:pt x="2202" y="278"/>
                  </a:lnTo>
                  <a:lnTo>
                    <a:pt x="2205" y="284"/>
                  </a:lnTo>
                  <a:lnTo>
                    <a:pt x="2224" y="279"/>
                  </a:lnTo>
                  <a:lnTo>
                    <a:pt x="2231" y="279"/>
                  </a:lnTo>
                  <a:lnTo>
                    <a:pt x="2231" y="278"/>
                  </a:lnTo>
                  <a:lnTo>
                    <a:pt x="2230" y="275"/>
                  </a:lnTo>
                  <a:lnTo>
                    <a:pt x="2225" y="272"/>
                  </a:lnTo>
                  <a:lnTo>
                    <a:pt x="2221" y="267"/>
                  </a:lnTo>
                  <a:lnTo>
                    <a:pt x="2215" y="263"/>
                  </a:lnTo>
                  <a:lnTo>
                    <a:pt x="2215" y="252"/>
                  </a:lnTo>
                  <a:lnTo>
                    <a:pt x="2213" y="246"/>
                  </a:lnTo>
                  <a:lnTo>
                    <a:pt x="2211" y="242"/>
                  </a:lnTo>
                  <a:lnTo>
                    <a:pt x="2209" y="238"/>
                  </a:lnTo>
                  <a:lnTo>
                    <a:pt x="2202" y="238"/>
                  </a:lnTo>
                  <a:lnTo>
                    <a:pt x="2187" y="240"/>
                  </a:lnTo>
                  <a:lnTo>
                    <a:pt x="2179" y="238"/>
                  </a:lnTo>
                  <a:lnTo>
                    <a:pt x="2171" y="233"/>
                  </a:lnTo>
                  <a:lnTo>
                    <a:pt x="2171" y="222"/>
                  </a:lnTo>
                  <a:lnTo>
                    <a:pt x="2168" y="216"/>
                  </a:lnTo>
                  <a:lnTo>
                    <a:pt x="2160" y="216"/>
                  </a:lnTo>
                  <a:lnTo>
                    <a:pt x="2150" y="221"/>
                  </a:lnTo>
                  <a:lnTo>
                    <a:pt x="2141" y="224"/>
                  </a:lnTo>
                  <a:lnTo>
                    <a:pt x="2111" y="222"/>
                  </a:lnTo>
                  <a:lnTo>
                    <a:pt x="2101" y="229"/>
                  </a:lnTo>
                  <a:lnTo>
                    <a:pt x="2092" y="232"/>
                  </a:lnTo>
                  <a:lnTo>
                    <a:pt x="2085" y="240"/>
                  </a:lnTo>
                  <a:lnTo>
                    <a:pt x="2080" y="242"/>
                  </a:lnTo>
                  <a:lnTo>
                    <a:pt x="2055" y="237"/>
                  </a:lnTo>
                  <a:lnTo>
                    <a:pt x="2047" y="238"/>
                  </a:lnTo>
                  <a:lnTo>
                    <a:pt x="2036" y="227"/>
                  </a:lnTo>
                  <a:lnTo>
                    <a:pt x="2030" y="217"/>
                  </a:lnTo>
                  <a:lnTo>
                    <a:pt x="2011" y="208"/>
                  </a:lnTo>
                  <a:lnTo>
                    <a:pt x="1995" y="210"/>
                  </a:lnTo>
                  <a:lnTo>
                    <a:pt x="1990" y="209"/>
                  </a:lnTo>
                  <a:lnTo>
                    <a:pt x="1983" y="216"/>
                  </a:lnTo>
                  <a:lnTo>
                    <a:pt x="1982" y="213"/>
                  </a:lnTo>
                  <a:lnTo>
                    <a:pt x="1983" y="200"/>
                  </a:lnTo>
                  <a:lnTo>
                    <a:pt x="1988" y="194"/>
                  </a:lnTo>
                  <a:lnTo>
                    <a:pt x="1995" y="190"/>
                  </a:lnTo>
                  <a:lnTo>
                    <a:pt x="2011" y="171"/>
                  </a:lnTo>
                  <a:lnTo>
                    <a:pt x="2020" y="165"/>
                  </a:lnTo>
                  <a:lnTo>
                    <a:pt x="2021" y="160"/>
                  </a:lnTo>
                  <a:lnTo>
                    <a:pt x="2018" y="159"/>
                  </a:lnTo>
                  <a:lnTo>
                    <a:pt x="2007" y="160"/>
                  </a:lnTo>
                  <a:lnTo>
                    <a:pt x="1996" y="163"/>
                  </a:lnTo>
                  <a:lnTo>
                    <a:pt x="1985" y="170"/>
                  </a:lnTo>
                  <a:lnTo>
                    <a:pt x="1969" y="179"/>
                  </a:lnTo>
                  <a:lnTo>
                    <a:pt x="1958" y="193"/>
                  </a:lnTo>
                  <a:lnTo>
                    <a:pt x="1947" y="199"/>
                  </a:lnTo>
                  <a:lnTo>
                    <a:pt x="1936" y="208"/>
                  </a:lnTo>
                  <a:lnTo>
                    <a:pt x="1921" y="211"/>
                  </a:lnTo>
                  <a:lnTo>
                    <a:pt x="1909" y="215"/>
                  </a:lnTo>
                  <a:lnTo>
                    <a:pt x="1890" y="229"/>
                  </a:lnTo>
                  <a:lnTo>
                    <a:pt x="1877" y="230"/>
                  </a:lnTo>
                  <a:lnTo>
                    <a:pt x="1856" y="227"/>
                  </a:lnTo>
                  <a:lnTo>
                    <a:pt x="1853" y="232"/>
                  </a:lnTo>
                  <a:lnTo>
                    <a:pt x="1851" y="230"/>
                  </a:lnTo>
                  <a:lnTo>
                    <a:pt x="1854" y="219"/>
                  </a:lnTo>
                  <a:lnTo>
                    <a:pt x="1854" y="209"/>
                  </a:lnTo>
                  <a:lnTo>
                    <a:pt x="1848" y="203"/>
                  </a:lnTo>
                  <a:lnTo>
                    <a:pt x="1811" y="226"/>
                  </a:lnTo>
                  <a:lnTo>
                    <a:pt x="1799" y="229"/>
                  </a:lnTo>
                  <a:lnTo>
                    <a:pt x="1790" y="227"/>
                  </a:lnTo>
                  <a:lnTo>
                    <a:pt x="1785" y="221"/>
                  </a:lnTo>
                  <a:lnTo>
                    <a:pt x="1792" y="213"/>
                  </a:lnTo>
                  <a:lnTo>
                    <a:pt x="1831" y="179"/>
                  </a:lnTo>
                  <a:lnTo>
                    <a:pt x="1872" y="145"/>
                  </a:lnTo>
                  <a:lnTo>
                    <a:pt x="1892" y="138"/>
                  </a:lnTo>
                  <a:lnTo>
                    <a:pt x="1915" y="118"/>
                  </a:lnTo>
                  <a:lnTo>
                    <a:pt x="1910" y="118"/>
                  </a:lnTo>
                  <a:lnTo>
                    <a:pt x="1896" y="111"/>
                  </a:lnTo>
                  <a:lnTo>
                    <a:pt x="1870" y="111"/>
                  </a:lnTo>
                  <a:lnTo>
                    <a:pt x="1853" y="103"/>
                  </a:lnTo>
                  <a:lnTo>
                    <a:pt x="1844" y="104"/>
                  </a:lnTo>
                  <a:lnTo>
                    <a:pt x="1831" y="111"/>
                  </a:lnTo>
                  <a:lnTo>
                    <a:pt x="1824" y="112"/>
                  </a:lnTo>
                  <a:lnTo>
                    <a:pt x="1812" y="106"/>
                  </a:lnTo>
                  <a:lnTo>
                    <a:pt x="1805" y="96"/>
                  </a:lnTo>
                  <a:lnTo>
                    <a:pt x="1792" y="92"/>
                  </a:lnTo>
                  <a:lnTo>
                    <a:pt x="1785" y="86"/>
                  </a:lnTo>
                  <a:lnTo>
                    <a:pt x="1776" y="84"/>
                  </a:lnTo>
                  <a:lnTo>
                    <a:pt x="1772" y="81"/>
                  </a:lnTo>
                  <a:lnTo>
                    <a:pt x="1765" y="74"/>
                  </a:lnTo>
                  <a:lnTo>
                    <a:pt x="1757" y="68"/>
                  </a:lnTo>
                  <a:lnTo>
                    <a:pt x="1747" y="64"/>
                  </a:lnTo>
                  <a:lnTo>
                    <a:pt x="1721" y="63"/>
                  </a:lnTo>
                  <a:lnTo>
                    <a:pt x="1713" y="68"/>
                  </a:lnTo>
                  <a:lnTo>
                    <a:pt x="1702" y="68"/>
                  </a:lnTo>
                  <a:lnTo>
                    <a:pt x="1695" y="66"/>
                  </a:lnTo>
                  <a:lnTo>
                    <a:pt x="1695" y="64"/>
                  </a:lnTo>
                  <a:lnTo>
                    <a:pt x="1693" y="63"/>
                  </a:lnTo>
                  <a:lnTo>
                    <a:pt x="1679" y="59"/>
                  </a:lnTo>
                  <a:lnTo>
                    <a:pt x="1675" y="55"/>
                  </a:lnTo>
                  <a:lnTo>
                    <a:pt x="1665" y="58"/>
                  </a:lnTo>
                  <a:lnTo>
                    <a:pt x="1661" y="58"/>
                  </a:lnTo>
                  <a:lnTo>
                    <a:pt x="1660" y="55"/>
                  </a:lnTo>
                  <a:lnTo>
                    <a:pt x="1651" y="57"/>
                  </a:lnTo>
                  <a:lnTo>
                    <a:pt x="1643" y="34"/>
                  </a:lnTo>
                  <a:lnTo>
                    <a:pt x="1640" y="33"/>
                  </a:lnTo>
                  <a:lnTo>
                    <a:pt x="1629" y="1"/>
                  </a:lnTo>
                  <a:lnTo>
                    <a:pt x="1622" y="0"/>
                  </a:lnTo>
                  <a:lnTo>
                    <a:pt x="1617" y="0"/>
                  </a:lnTo>
                  <a:lnTo>
                    <a:pt x="1617" y="36"/>
                  </a:lnTo>
                  <a:lnTo>
                    <a:pt x="1558" y="36"/>
                  </a:lnTo>
                  <a:lnTo>
                    <a:pt x="1503" y="36"/>
                  </a:lnTo>
                  <a:lnTo>
                    <a:pt x="1503" y="36"/>
                  </a:lnTo>
                  <a:lnTo>
                    <a:pt x="1491" y="36"/>
                  </a:lnTo>
                  <a:lnTo>
                    <a:pt x="1445" y="36"/>
                  </a:lnTo>
                  <a:lnTo>
                    <a:pt x="1397" y="36"/>
                  </a:lnTo>
                  <a:lnTo>
                    <a:pt x="1344" y="36"/>
                  </a:lnTo>
                  <a:lnTo>
                    <a:pt x="1294" y="36"/>
                  </a:lnTo>
                  <a:lnTo>
                    <a:pt x="1277" y="36"/>
                  </a:lnTo>
                  <a:lnTo>
                    <a:pt x="1130" y="36"/>
                  </a:lnTo>
                  <a:lnTo>
                    <a:pt x="1086" y="36"/>
                  </a:lnTo>
                  <a:lnTo>
                    <a:pt x="1032" y="36"/>
                  </a:lnTo>
                  <a:lnTo>
                    <a:pt x="983" y="36"/>
                  </a:lnTo>
                  <a:lnTo>
                    <a:pt x="936" y="36"/>
                  </a:lnTo>
                  <a:lnTo>
                    <a:pt x="888" y="36"/>
                  </a:lnTo>
                  <a:lnTo>
                    <a:pt x="834" y="36"/>
                  </a:lnTo>
                  <a:lnTo>
                    <a:pt x="802" y="36"/>
                  </a:lnTo>
                  <a:lnTo>
                    <a:pt x="753" y="34"/>
                  </a:lnTo>
                  <a:lnTo>
                    <a:pt x="699" y="34"/>
                  </a:lnTo>
                  <a:lnTo>
                    <a:pt x="649" y="34"/>
                  </a:lnTo>
                  <a:lnTo>
                    <a:pt x="580" y="34"/>
                  </a:lnTo>
                  <a:lnTo>
                    <a:pt x="471" y="34"/>
                  </a:lnTo>
                  <a:lnTo>
                    <a:pt x="418" y="34"/>
                  </a:lnTo>
                  <a:lnTo>
                    <a:pt x="365" y="34"/>
                  </a:lnTo>
                  <a:lnTo>
                    <a:pt x="320" y="34"/>
                  </a:lnTo>
                  <a:lnTo>
                    <a:pt x="270" y="34"/>
                  </a:lnTo>
                  <a:lnTo>
                    <a:pt x="218" y="34"/>
                  </a:lnTo>
                  <a:lnTo>
                    <a:pt x="167" y="34"/>
                  </a:lnTo>
                  <a:lnTo>
                    <a:pt x="105" y="34"/>
                  </a:lnTo>
                  <a:lnTo>
                    <a:pt x="108" y="43"/>
                  </a:lnTo>
                  <a:lnTo>
                    <a:pt x="113" y="50"/>
                  </a:lnTo>
                  <a:lnTo>
                    <a:pt x="121" y="50"/>
                  </a:lnTo>
                  <a:lnTo>
                    <a:pt x="129" y="53"/>
                  </a:lnTo>
                  <a:lnTo>
                    <a:pt x="133" y="58"/>
                  </a:lnTo>
                  <a:lnTo>
                    <a:pt x="132" y="59"/>
                  </a:lnTo>
                  <a:lnTo>
                    <a:pt x="128" y="57"/>
                  </a:lnTo>
                  <a:lnTo>
                    <a:pt x="124" y="58"/>
                  </a:lnTo>
                  <a:lnTo>
                    <a:pt x="124" y="66"/>
                  </a:lnTo>
                  <a:lnTo>
                    <a:pt x="119" y="74"/>
                  </a:lnTo>
                  <a:lnTo>
                    <a:pt x="116" y="75"/>
                  </a:lnTo>
                  <a:lnTo>
                    <a:pt x="116" y="76"/>
                  </a:lnTo>
                  <a:lnTo>
                    <a:pt x="122" y="81"/>
                  </a:lnTo>
                  <a:lnTo>
                    <a:pt x="127" y="84"/>
                  </a:lnTo>
                  <a:lnTo>
                    <a:pt x="128" y="87"/>
                  </a:lnTo>
                  <a:lnTo>
                    <a:pt x="133" y="103"/>
                  </a:lnTo>
                  <a:lnTo>
                    <a:pt x="133" y="119"/>
                  </a:lnTo>
                  <a:lnTo>
                    <a:pt x="132" y="133"/>
                  </a:lnTo>
                  <a:lnTo>
                    <a:pt x="130" y="133"/>
                  </a:lnTo>
                  <a:lnTo>
                    <a:pt x="127" y="125"/>
                  </a:lnTo>
                  <a:lnTo>
                    <a:pt x="124" y="125"/>
                  </a:lnTo>
                  <a:lnTo>
                    <a:pt x="118" y="127"/>
                  </a:lnTo>
                  <a:lnTo>
                    <a:pt x="111" y="143"/>
                  </a:lnTo>
                  <a:lnTo>
                    <a:pt x="101" y="150"/>
                  </a:lnTo>
                  <a:lnTo>
                    <a:pt x="98" y="155"/>
                  </a:lnTo>
                  <a:lnTo>
                    <a:pt x="101" y="156"/>
                  </a:lnTo>
                  <a:lnTo>
                    <a:pt x="101" y="162"/>
                  </a:lnTo>
                  <a:lnTo>
                    <a:pt x="92" y="162"/>
                  </a:lnTo>
                  <a:lnTo>
                    <a:pt x="92" y="151"/>
                  </a:lnTo>
                  <a:lnTo>
                    <a:pt x="101" y="130"/>
                  </a:lnTo>
                  <a:lnTo>
                    <a:pt x="103" y="127"/>
                  </a:lnTo>
                  <a:lnTo>
                    <a:pt x="109" y="124"/>
                  </a:lnTo>
                  <a:lnTo>
                    <a:pt x="111" y="122"/>
                  </a:lnTo>
                  <a:lnTo>
                    <a:pt x="112" y="112"/>
                  </a:lnTo>
                  <a:lnTo>
                    <a:pt x="109" y="104"/>
                  </a:lnTo>
                  <a:lnTo>
                    <a:pt x="98" y="106"/>
                  </a:lnTo>
                  <a:lnTo>
                    <a:pt x="84" y="100"/>
                  </a:lnTo>
                  <a:lnTo>
                    <a:pt x="70" y="101"/>
                  </a:lnTo>
                  <a:lnTo>
                    <a:pt x="58" y="98"/>
                  </a:lnTo>
                  <a:lnTo>
                    <a:pt x="48" y="98"/>
                  </a:lnTo>
                  <a:lnTo>
                    <a:pt x="19" y="87"/>
                  </a:lnTo>
                  <a:lnTo>
                    <a:pt x="9" y="81"/>
                  </a:lnTo>
                  <a:lnTo>
                    <a:pt x="4" y="86"/>
                  </a:lnTo>
                  <a:lnTo>
                    <a:pt x="1" y="96"/>
                  </a:lnTo>
                  <a:lnTo>
                    <a:pt x="0" y="106"/>
                  </a:lnTo>
                  <a:lnTo>
                    <a:pt x="3" y="113"/>
                  </a:lnTo>
                  <a:lnTo>
                    <a:pt x="6" y="122"/>
                  </a:lnTo>
                  <a:lnTo>
                    <a:pt x="15" y="131"/>
                  </a:lnTo>
                  <a:lnTo>
                    <a:pt x="21" y="147"/>
                  </a:lnTo>
                  <a:lnTo>
                    <a:pt x="28" y="181"/>
                  </a:lnTo>
                  <a:lnTo>
                    <a:pt x="32" y="193"/>
                  </a:lnTo>
                  <a:lnTo>
                    <a:pt x="33" y="194"/>
                  </a:lnTo>
                  <a:lnTo>
                    <a:pt x="38" y="188"/>
                  </a:lnTo>
                  <a:lnTo>
                    <a:pt x="42" y="193"/>
                  </a:lnTo>
                  <a:lnTo>
                    <a:pt x="41" y="199"/>
                  </a:lnTo>
                  <a:lnTo>
                    <a:pt x="37" y="205"/>
                  </a:lnTo>
                  <a:lnTo>
                    <a:pt x="37" y="211"/>
                  </a:lnTo>
                  <a:lnTo>
                    <a:pt x="38" y="215"/>
                  </a:lnTo>
                  <a:lnTo>
                    <a:pt x="42" y="216"/>
                  </a:lnTo>
                  <a:lnTo>
                    <a:pt x="46" y="215"/>
                  </a:lnTo>
                  <a:lnTo>
                    <a:pt x="47" y="217"/>
                  </a:lnTo>
                  <a:lnTo>
                    <a:pt x="46" y="225"/>
                  </a:lnTo>
                  <a:lnTo>
                    <a:pt x="47" y="236"/>
                  </a:lnTo>
                  <a:lnTo>
                    <a:pt x="46" y="240"/>
                  </a:lnTo>
                  <a:lnTo>
                    <a:pt x="43" y="238"/>
                  </a:lnTo>
                  <a:lnTo>
                    <a:pt x="42" y="229"/>
                  </a:lnTo>
                  <a:lnTo>
                    <a:pt x="38" y="225"/>
                  </a:lnTo>
                  <a:lnTo>
                    <a:pt x="37" y="238"/>
                  </a:lnTo>
                  <a:lnTo>
                    <a:pt x="39" y="246"/>
                  </a:lnTo>
                  <a:lnTo>
                    <a:pt x="47" y="252"/>
                  </a:lnTo>
                  <a:lnTo>
                    <a:pt x="68" y="251"/>
                  </a:lnTo>
                  <a:lnTo>
                    <a:pt x="74" y="257"/>
                  </a:lnTo>
                  <a:lnTo>
                    <a:pt x="81" y="260"/>
                  </a:lnTo>
                  <a:lnTo>
                    <a:pt x="80" y="264"/>
                  </a:lnTo>
                  <a:lnTo>
                    <a:pt x="68" y="259"/>
                  </a:lnTo>
                  <a:lnTo>
                    <a:pt x="48" y="262"/>
                  </a:lnTo>
                  <a:lnTo>
                    <a:pt x="46" y="264"/>
                  </a:lnTo>
                  <a:lnTo>
                    <a:pt x="44" y="269"/>
                  </a:lnTo>
                  <a:lnTo>
                    <a:pt x="43" y="285"/>
                  </a:lnTo>
                  <a:lnTo>
                    <a:pt x="43" y="291"/>
                  </a:lnTo>
                  <a:lnTo>
                    <a:pt x="47" y="295"/>
                  </a:lnTo>
                  <a:lnTo>
                    <a:pt x="44" y="301"/>
                  </a:lnTo>
                  <a:lnTo>
                    <a:pt x="46" y="312"/>
                  </a:lnTo>
                  <a:lnTo>
                    <a:pt x="42" y="321"/>
                  </a:lnTo>
                  <a:lnTo>
                    <a:pt x="41" y="353"/>
                  </a:lnTo>
                  <a:lnTo>
                    <a:pt x="37" y="366"/>
                  </a:lnTo>
                  <a:lnTo>
                    <a:pt x="38" y="409"/>
                  </a:lnTo>
                  <a:lnTo>
                    <a:pt x="36" y="419"/>
                  </a:lnTo>
                  <a:lnTo>
                    <a:pt x="36" y="431"/>
                  </a:lnTo>
                  <a:lnTo>
                    <a:pt x="30" y="457"/>
                  </a:lnTo>
                  <a:lnTo>
                    <a:pt x="28" y="464"/>
                  </a:lnTo>
                  <a:lnTo>
                    <a:pt x="30" y="466"/>
                  </a:lnTo>
                  <a:lnTo>
                    <a:pt x="31" y="466"/>
                  </a:lnTo>
                  <a:lnTo>
                    <a:pt x="32" y="474"/>
                  </a:lnTo>
                  <a:lnTo>
                    <a:pt x="26" y="478"/>
                  </a:lnTo>
                  <a:lnTo>
                    <a:pt x="20" y="488"/>
                  </a:lnTo>
                  <a:lnTo>
                    <a:pt x="15" y="515"/>
                  </a:lnTo>
                  <a:lnTo>
                    <a:pt x="17" y="529"/>
                  </a:lnTo>
                  <a:lnTo>
                    <a:pt x="20" y="555"/>
                  </a:lnTo>
                  <a:lnTo>
                    <a:pt x="27" y="576"/>
                  </a:lnTo>
                  <a:lnTo>
                    <a:pt x="28" y="580"/>
                  </a:lnTo>
                  <a:lnTo>
                    <a:pt x="31" y="590"/>
                  </a:lnTo>
                  <a:lnTo>
                    <a:pt x="39" y="624"/>
                  </a:lnTo>
                  <a:lnTo>
                    <a:pt x="36" y="646"/>
                  </a:lnTo>
                  <a:lnTo>
                    <a:pt x="36" y="667"/>
                  </a:lnTo>
                  <a:lnTo>
                    <a:pt x="30" y="678"/>
                  </a:lnTo>
                  <a:lnTo>
                    <a:pt x="22" y="688"/>
                  </a:lnTo>
                  <a:lnTo>
                    <a:pt x="22" y="697"/>
                  </a:lnTo>
                  <a:lnTo>
                    <a:pt x="24" y="701"/>
                  </a:lnTo>
                  <a:lnTo>
                    <a:pt x="30" y="706"/>
                  </a:lnTo>
                  <a:lnTo>
                    <a:pt x="54" y="747"/>
                  </a:lnTo>
                  <a:lnTo>
                    <a:pt x="55" y="752"/>
                  </a:lnTo>
                  <a:lnTo>
                    <a:pt x="54" y="758"/>
                  </a:lnTo>
                  <a:lnTo>
                    <a:pt x="54" y="769"/>
                  </a:lnTo>
                  <a:lnTo>
                    <a:pt x="63" y="806"/>
                  </a:lnTo>
                  <a:lnTo>
                    <a:pt x="69" y="813"/>
                  </a:lnTo>
                  <a:lnTo>
                    <a:pt x="78" y="824"/>
                  </a:lnTo>
                  <a:lnTo>
                    <a:pt x="95" y="841"/>
                  </a:lnTo>
                  <a:lnTo>
                    <a:pt x="98" y="850"/>
                  </a:lnTo>
                  <a:lnTo>
                    <a:pt x="98" y="857"/>
                  </a:lnTo>
                  <a:lnTo>
                    <a:pt x="100" y="862"/>
                  </a:lnTo>
                  <a:lnTo>
                    <a:pt x="108" y="868"/>
                  </a:lnTo>
                  <a:lnTo>
                    <a:pt x="114" y="868"/>
                  </a:lnTo>
                  <a:lnTo>
                    <a:pt x="116" y="872"/>
                  </a:lnTo>
                  <a:lnTo>
                    <a:pt x="119" y="872"/>
                  </a:lnTo>
                  <a:lnTo>
                    <a:pt x="122" y="870"/>
                  </a:lnTo>
                  <a:lnTo>
                    <a:pt x="123" y="868"/>
                  </a:lnTo>
                  <a:lnTo>
                    <a:pt x="124" y="854"/>
                  </a:lnTo>
                  <a:lnTo>
                    <a:pt x="138" y="854"/>
                  </a:lnTo>
                  <a:lnTo>
                    <a:pt x="150" y="859"/>
                  </a:lnTo>
                  <a:lnTo>
                    <a:pt x="144" y="864"/>
                  </a:lnTo>
                  <a:lnTo>
                    <a:pt x="138" y="865"/>
                  </a:lnTo>
                  <a:lnTo>
                    <a:pt x="133" y="870"/>
                  </a:lnTo>
                  <a:lnTo>
                    <a:pt x="134" y="876"/>
                  </a:lnTo>
                  <a:lnTo>
                    <a:pt x="144" y="894"/>
                  </a:lnTo>
                  <a:lnTo>
                    <a:pt x="145" y="899"/>
                  </a:lnTo>
                  <a:lnTo>
                    <a:pt x="137" y="893"/>
                  </a:lnTo>
                  <a:lnTo>
                    <a:pt x="130" y="886"/>
                  </a:lnTo>
                  <a:lnTo>
                    <a:pt x="129" y="881"/>
                  </a:lnTo>
                  <a:lnTo>
                    <a:pt x="124" y="880"/>
                  </a:lnTo>
                  <a:lnTo>
                    <a:pt x="123" y="887"/>
                  </a:lnTo>
                  <a:lnTo>
                    <a:pt x="124" y="894"/>
                  </a:lnTo>
                  <a:lnTo>
                    <a:pt x="129" y="905"/>
                  </a:lnTo>
                  <a:lnTo>
                    <a:pt x="133" y="925"/>
                  </a:lnTo>
                  <a:lnTo>
                    <a:pt x="143" y="934"/>
                  </a:lnTo>
                  <a:lnTo>
                    <a:pt x="155" y="936"/>
                  </a:lnTo>
                  <a:lnTo>
                    <a:pt x="161" y="946"/>
                  </a:lnTo>
                  <a:lnTo>
                    <a:pt x="161" y="958"/>
                  </a:lnTo>
                  <a:lnTo>
                    <a:pt x="155" y="963"/>
                  </a:lnTo>
                  <a:lnTo>
                    <a:pt x="155" y="977"/>
                  </a:lnTo>
                  <a:lnTo>
                    <a:pt x="157" y="980"/>
                  </a:lnTo>
                  <a:lnTo>
                    <a:pt x="180" y="1004"/>
                  </a:lnTo>
                  <a:lnTo>
                    <a:pt x="192" y="1023"/>
                  </a:lnTo>
                  <a:lnTo>
                    <a:pt x="207" y="1038"/>
                  </a:lnTo>
                  <a:lnTo>
                    <a:pt x="213" y="1042"/>
                  </a:lnTo>
                  <a:lnTo>
                    <a:pt x="214" y="1053"/>
                  </a:lnTo>
                  <a:lnTo>
                    <a:pt x="223" y="1056"/>
                  </a:lnTo>
                  <a:lnTo>
                    <a:pt x="227" y="1064"/>
                  </a:lnTo>
                  <a:lnTo>
                    <a:pt x="227" y="1066"/>
                  </a:lnTo>
                  <a:lnTo>
                    <a:pt x="226" y="1072"/>
                  </a:lnTo>
                  <a:lnTo>
                    <a:pt x="226" y="1081"/>
                  </a:lnTo>
                  <a:lnTo>
                    <a:pt x="229" y="1096"/>
                  </a:lnTo>
                  <a:lnTo>
                    <a:pt x="231" y="1099"/>
                  </a:lnTo>
                  <a:lnTo>
                    <a:pt x="238" y="1102"/>
                  </a:lnTo>
                  <a:lnTo>
                    <a:pt x="257" y="1104"/>
                  </a:lnTo>
                  <a:lnTo>
                    <a:pt x="268" y="1110"/>
                  </a:lnTo>
                  <a:lnTo>
                    <a:pt x="273" y="1108"/>
                  </a:lnTo>
                  <a:lnTo>
                    <a:pt x="280" y="1109"/>
                  </a:lnTo>
                  <a:lnTo>
                    <a:pt x="289" y="1114"/>
                  </a:lnTo>
                  <a:lnTo>
                    <a:pt x="299" y="1118"/>
                  </a:lnTo>
                  <a:lnTo>
                    <a:pt x="302" y="1124"/>
                  </a:lnTo>
                  <a:lnTo>
                    <a:pt x="318" y="1130"/>
                  </a:lnTo>
                  <a:lnTo>
                    <a:pt x="324" y="1134"/>
                  </a:lnTo>
                  <a:lnTo>
                    <a:pt x="328" y="1137"/>
                  </a:lnTo>
                  <a:lnTo>
                    <a:pt x="331" y="1131"/>
                  </a:lnTo>
                  <a:lnTo>
                    <a:pt x="336" y="1131"/>
                  </a:lnTo>
                  <a:lnTo>
                    <a:pt x="339" y="1134"/>
                  </a:lnTo>
                  <a:lnTo>
                    <a:pt x="348" y="1141"/>
                  </a:lnTo>
                  <a:lnTo>
                    <a:pt x="349" y="1151"/>
                  </a:lnTo>
                  <a:lnTo>
                    <a:pt x="350" y="1153"/>
                  </a:lnTo>
                  <a:lnTo>
                    <a:pt x="364" y="1155"/>
                  </a:lnTo>
                  <a:lnTo>
                    <a:pt x="376" y="1161"/>
                  </a:lnTo>
                  <a:lnTo>
                    <a:pt x="383" y="1167"/>
                  </a:lnTo>
                  <a:lnTo>
                    <a:pt x="397" y="1183"/>
                  </a:lnTo>
                  <a:lnTo>
                    <a:pt x="406" y="1192"/>
                  </a:lnTo>
                  <a:lnTo>
                    <a:pt x="412" y="1201"/>
                  </a:lnTo>
                  <a:lnTo>
                    <a:pt x="415" y="1227"/>
                  </a:lnTo>
                  <a:lnTo>
                    <a:pt x="417" y="1233"/>
                  </a:lnTo>
                  <a:lnTo>
                    <a:pt x="541" y="1223"/>
                  </a:lnTo>
                  <a:lnTo>
                    <a:pt x="542" y="1230"/>
                  </a:lnTo>
                  <a:lnTo>
                    <a:pt x="751" y="1307"/>
                  </a:lnTo>
                  <a:lnTo>
                    <a:pt x="854" y="1307"/>
                  </a:lnTo>
                  <a:lnTo>
                    <a:pt x="898" y="1307"/>
                  </a:lnTo>
                  <a:lnTo>
                    <a:pt x="899" y="1277"/>
                  </a:lnTo>
                  <a:lnTo>
                    <a:pt x="989" y="1276"/>
                  </a:lnTo>
                  <a:lnTo>
                    <a:pt x="999" y="1282"/>
                  </a:lnTo>
                  <a:lnTo>
                    <a:pt x="1004" y="1285"/>
                  </a:lnTo>
                  <a:lnTo>
                    <a:pt x="1011" y="1297"/>
                  </a:lnTo>
                  <a:lnTo>
                    <a:pt x="1023" y="1303"/>
                  </a:lnTo>
                  <a:lnTo>
                    <a:pt x="1032" y="1316"/>
                  </a:lnTo>
                  <a:lnTo>
                    <a:pt x="1052" y="1333"/>
                  </a:lnTo>
                  <a:lnTo>
                    <a:pt x="1081" y="1352"/>
                  </a:lnTo>
                  <a:lnTo>
                    <a:pt x="1095" y="1403"/>
                  </a:lnTo>
                  <a:lnTo>
                    <a:pt x="1109" y="1421"/>
                  </a:lnTo>
                  <a:lnTo>
                    <a:pt x="1128" y="1437"/>
                  </a:lnTo>
                  <a:lnTo>
                    <a:pt x="1152" y="1453"/>
                  </a:lnTo>
                  <a:lnTo>
                    <a:pt x="1176" y="1458"/>
                  </a:lnTo>
                  <a:lnTo>
                    <a:pt x="1199" y="1411"/>
                  </a:lnTo>
                  <a:lnTo>
                    <a:pt x="1202" y="1408"/>
                  </a:lnTo>
                  <a:lnTo>
                    <a:pt x="1213" y="1403"/>
                  </a:lnTo>
                  <a:lnTo>
                    <a:pt x="1224" y="1406"/>
                  </a:lnTo>
                  <a:lnTo>
                    <a:pt x="1269" y="1404"/>
                  </a:lnTo>
                  <a:lnTo>
                    <a:pt x="1277" y="1414"/>
                  </a:lnTo>
                  <a:lnTo>
                    <a:pt x="1294" y="1430"/>
                  </a:lnTo>
                  <a:lnTo>
                    <a:pt x="1300" y="1440"/>
                  </a:lnTo>
                  <a:lnTo>
                    <a:pt x="1311" y="1448"/>
                  </a:lnTo>
                  <a:lnTo>
                    <a:pt x="1331" y="1494"/>
                  </a:lnTo>
                  <a:lnTo>
                    <a:pt x="1347" y="1511"/>
                  </a:lnTo>
                  <a:lnTo>
                    <a:pt x="1355" y="1531"/>
                  </a:lnTo>
                  <a:lnTo>
                    <a:pt x="1372" y="1542"/>
                  </a:lnTo>
                  <a:lnTo>
                    <a:pt x="1387" y="1589"/>
                  </a:lnTo>
                  <a:lnTo>
                    <a:pt x="1404" y="1615"/>
                  </a:lnTo>
                  <a:lnTo>
                    <a:pt x="1421" y="1626"/>
                  </a:lnTo>
                  <a:lnTo>
                    <a:pt x="1435" y="1628"/>
                  </a:lnTo>
                  <a:lnTo>
                    <a:pt x="1450" y="1636"/>
                  </a:lnTo>
                  <a:lnTo>
                    <a:pt x="1477" y="1639"/>
                  </a:lnTo>
                  <a:lnTo>
                    <a:pt x="1495" y="1647"/>
                  </a:lnTo>
                  <a:lnTo>
                    <a:pt x="1512" y="1648"/>
                  </a:lnTo>
                  <a:lnTo>
                    <a:pt x="1514" y="1647"/>
                  </a:lnTo>
                  <a:lnTo>
                    <a:pt x="1509" y="1644"/>
                  </a:lnTo>
                  <a:lnTo>
                    <a:pt x="1505" y="1632"/>
                  </a:lnTo>
                  <a:lnTo>
                    <a:pt x="1503" y="1625"/>
                  </a:lnTo>
                  <a:lnTo>
                    <a:pt x="1501" y="1624"/>
                  </a:lnTo>
                  <a:lnTo>
                    <a:pt x="1495" y="1598"/>
                  </a:lnTo>
                  <a:lnTo>
                    <a:pt x="1494" y="1588"/>
                  </a:lnTo>
                  <a:lnTo>
                    <a:pt x="1499" y="1585"/>
                  </a:lnTo>
                  <a:lnTo>
                    <a:pt x="1499" y="1572"/>
                  </a:lnTo>
                  <a:lnTo>
                    <a:pt x="1498" y="1571"/>
                  </a:lnTo>
                  <a:lnTo>
                    <a:pt x="1491" y="1570"/>
                  </a:lnTo>
                  <a:lnTo>
                    <a:pt x="1489" y="1567"/>
                  </a:lnTo>
                  <a:lnTo>
                    <a:pt x="1490" y="1564"/>
                  </a:lnTo>
                  <a:lnTo>
                    <a:pt x="1498" y="1564"/>
                  </a:lnTo>
                  <a:lnTo>
                    <a:pt x="1500" y="1566"/>
                  </a:lnTo>
                  <a:lnTo>
                    <a:pt x="1505" y="1564"/>
                  </a:lnTo>
                  <a:lnTo>
                    <a:pt x="1506" y="1556"/>
                  </a:lnTo>
                  <a:lnTo>
                    <a:pt x="1506" y="1543"/>
                  </a:lnTo>
                  <a:lnTo>
                    <a:pt x="1501" y="1533"/>
                  </a:lnTo>
                  <a:lnTo>
                    <a:pt x="1516" y="1531"/>
                  </a:lnTo>
                  <a:lnTo>
                    <a:pt x="1521" y="1521"/>
                  </a:lnTo>
                  <a:lnTo>
                    <a:pt x="1520" y="1518"/>
                  </a:lnTo>
                  <a:lnTo>
                    <a:pt x="1515" y="1519"/>
                  </a:lnTo>
                  <a:lnTo>
                    <a:pt x="1515" y="1515"/>
                  </a:lnTo>
                  <a:lnTo>
                    <a:pt x="1525" y="1508"/>
                  </a:lnTo>
                  <a:lnTo>
                    <a:pt x="1528" y="1510"/>
                  </a:lnTo>
                  <a:lnTo>
                    <a:pt x="1533" y="1502"/>
                  </a:lnTo>
                  <a:lnTo>
                    <a:pt x="1534" y="1500"/>
                  </a:lnTo>
                  <a:lnTo>
                    <a:pt x="1537" y="1496"/>
                  </a:lnTo>
                  <a:lnTo>
                    <a:pt x="1547" y="1496"/>
                  </a:lnTo>
                  <a:lnTo>
                    <a:pt x="1550" y="1494"/>
                  </a:lnTo>
                  <a:lnTo>
                    <a:pt x="1552" y="1489"/>
                  </a:lnTo>
                  <a:lnTo>
                    <a:pt x="1546" y="1485"/>
                  </a:lnTo>
                  <a:lnTo>
                    <a:pt x="1546" y="1480"/>
                  </a:lnTo>
                  <a:lnTo>
                    <a:pt x="1547" y="1476"/>
                  </a:lnTo>
                  <a:lnTo>
                    <a:pt x="1552" y="1479"/>
                  </a:lnTo>
                  <a:lnTo>
                    <a:pt x="1555" y="1481"/>
                  </a:lnTo>
                  <a:lnTo>
                    <a:pt x="1557" y="1481"/>
                  </a:lnTo>
                  <a:lnTo>
                    <a:pt x="1557" y="1476"/>
                  </a:lnTo>
                  <a:lnTo>
                    <a:pt x="1558" y="1475"/>
                  </a:lnTo>
                  <a:lnTo>
                    <a:pt x="1559" y="1476"/>
                  </a:lnTo>
                  <a:lnTo>
                    <a:pt x="1563" y="1480"/>
                  </a:lnTo>
                  <a:lnTo>
                    <a:pt x="1564" y="1480"/>
                  </a:lnTo>
                  <a:lnTo>
                    <a:pt x="1566" y="1479"/>
                  </a:lnTo>
                  <a:lnTo>
                    <a:pt x="1569" y="1475"/>
                  </a:lnTo>
                  <a:lnTo>
                    <a:pt x="1570" y="1474"/>
                  </a:lnTo>
                  <a:lnTo>
                    <a:pt x="1571" y="1483"/>
                  </a:lnTo>
                  <a:lnTo>
                    <a:pt x="1587" y="1476"/>
                  </a:lnTo>
                  <a:lnTo>
                    <a:pt x="1590" y="1478"/>
                  </a:lnTo>
                  <a:lnTo>
                    <a:pt x="1590" y="1479"/>
                  </a:lnTo>
                  <a:lnTo>
                    <a:pt x="1585" y="1481"/>
                  </a:lnTo>
                  <a:lnTo>
                    <a:pt x="1575" y="1485"/>
                  </a:lnTo>
                  <a:lnTo>
                    <a:pt x="1566" y="1489"/>
                  </a:lnTo>
                  <a:lnTo>
                    <a:pt x="1565" y="1492"/>
                  </a:lnTo>
                  <a:lnTo>
                    <a:pt x="1568" y="1492"/>
                  </a:lnTo>
                  <a:lnTo>
                    <a:pt x="1584" y="1486"/>
                  </a:lnTo>
                  <a:lnTo>
                    <a:pt x="1598" y="1479"/>
                  </a:lnTo>
                  <a:lnTo>
                    <a:pt x="1606" y="1473"/>
                  </a:lnTo>
                  <a:lnTo>
                    <a:pt x="1619" y="1463"/>
                  </a:lnTo>
                  <a:lnTo>
                    <a:pt x="1622" y="1459"/>
                  </a:lnTo>
                  <a:lnTo>
                    <a:pt x="1628" y="1443"/>
                  </a:lnTo>
                  <a:lnTo>
                    <a:pt x="1629" y="1410"/>
                  </a:lnTo>
                  <a:lnTo>
                    <a:pt x="1632" y="1408"/>
                  </a:lnTo>
                  <a:lnTo>
                    <a:pt x="1635" y="1406"/>
                  </a:lnTo>
                  <a:lnTo>
                    <a:pt x="1638" y="1406"/>
                  </a:lnTo>
                  <a:lnTo>
                    <a:pt x="1638" y="1419"/>
                  </a:lnTo>
                  <a:lnTo>
                    <a:pt x="1645" y="1419"/>
                  </a:lnTo>
                  <a:lnTo>
                    <a:pt x="1643" y="1422"/>
                  </a:lnTo>
                  <a:lnTo>
                    <a:pt x="1636" y="1425"/>
                  </a:lnTo>
                  <a:lnTo>
                    <a:pt x="1639" y="1426"/>
                  </a:lnTo>
                  <a:lnTo>
                    <a:pt x="1659" y="1419"/>
                  </a:lnTo>
                  <a:lnTo>
                    <a:pt x="1671" y="1411"/>
                  </a:lnTo>
                  <a:lnTo>
                    <a:pt x="1688" y="1411"/>
                  </a:lnTo>
                  <a:lnTo>
                    <a:pt x="1719" y="1406"/>
                  </a:lnTo>
                  <a:lnTo>
                    <a:pt x="1740" y="1413"/>
                  </a:lnTo>
                  <a:lnTo>
                    <a:pt x="1751" y="1418"/>
                  </a:lnTo>
                  <a:lnTo>
                    <a:pt x="1763" y="1420"/>
                  </a:lnTo>
                  <a:lnTo>
                    <a:pt x="1775" y="1420"/>
                  </a:lnTo>
                  <a:lnTo>
                    <a:pt x="1781" y="1414"/>
                  </a:lnTo>
                  <a:lnTo>
                    <a:pt x="1781" y="1409"/>
                  </a:lnTo>
                  <a:lnTo>
                    <a:pt x="1784" y="1405"/>
                  </a:lnTo>
                  <a:lnTo>
                    <a:pt x="1794" y="1405"/>
                  </a:lnTo>
                  <a:lnTo>
                    <a:pt x="1810" y="1414"/>
                  </a:lnTo>
                  <a:lnTo>
                    <a:pt x="1816" y="1421"/>
                  </a:lnTo>
                  <a:lnTo>
                    <a:pt x="1822" y="1422"/>
                  </a:lnTo>
                  <a:lnTo>
                    <a:pt x="1833" y="1440"/>
                  </a:lnTo>
                  <a:lnTo>
                    <a:pt x="1845" y="1440"/>
                  </a:lnTo>
                  <a:lnTo>
                    <a:pt x="1848" y="1442"/>
                  </a:lnTo>
                  <a:lnTo>
                    <a:pt x="1856" y="1445"/>
                  </a:lnTo>
                  <a:lnTo>
                    <a:pt x="1864" y="1441"/>
                  </a:lnTo>
                  <a:lnTo>
                    <a:pt x="1870" y="1445"/>
                  </a:lnTo>
                  <a:lnTo>
                    <a:pt x="1875" y="1442"/>
                  </a:lnTo>
                  <a:lnTo>
                    <a:pt x="1880" y="1442"/>
                  </a:lnTo>
                  <a:lnTo>
                    <a:pt x="1890" y="1445"/>
                  </a:lnTo>
                  <a:lnTo>
                    <a:pt x="1897" y="1436"/>
                  </a:lnTo>
                  <a:lnTo>
                    <a:pt x="1898" y="1433"/>
                  </a:lnTo>
                  <a:lnTo>
                    <a:pt x="1897" y="1429"/>
                  </a:lnTo>
                  <a:lnTo>
                    <a:pt x="1899" y="1427"/>
                  </a:lnTo>
                  <a:lnTo>
                    <a:pt x="1904" y="1427"/>
                  </a:lnTo>
                  <a:lnTo>
                    <a:pt x="1912" y="1435"/>
                  </a:lnTo>
                  <a:lnTo>
                    <a:pt x="1923" y="1440"/>
                  </a:lnTo>
                  <a:lnTo>
                    <a:pt x="1934" y="1453"/>
                  </a:lnTo>
                  <a:lnTo>
                    <a:pt x="1937" y="1452"/>
                  </a:lnTo>
                  <a:lnTo>
                    <a:pt x="1945" y="1449"/>
                  </a:lnTo>
                  <a:lnTo>
                    <a:pt x="1946" y="1445"/>
                  </a:lnTo>
                  <a:lnTo>
                    <a:pt x="1941" y="1438"/>
                  </a:lnTo>
                  <a:lnTo>
                    <a:pt x="1925" y="1430"/>
                  </a:lnTo>
                  <a:lnTo>
                    <a:pt x="1918" y="1420"/>
                  </a:lnTo>
                  <a:lnTo>
                    <a:pt x="1918" y="1418"/>
                  </a:lnTo>
                  <a:lnTo>
                    <a:pt x="1923" y="1410"/>
                  </a:lnTo>
                  <a:lnTo>
                    <a:pt x="1934" y="1402"/>
                  </a:lnTo>
                  <a:lnTo>
                    <a:pt x="1936" y="1387"/>
                  </a:lnTo>
                  <a:lnTo>
                    <a:pt x="1934" y="1386"/>
                  </a:lnTo>
                  <a:lnTo>
                    <a:pt x="1933" y="1384"/>
                  </a:lnTo>
                  <a:lnTo>
                    <a:pt x="1920" y="1389"/>
                  </a:lnTo>
                  <a:lnTo>
                    <a:pt x="1914" y="1395"/>
                  </a:lnTo>
                  <a:lnTo>
                    <a:pt x="1910" y="1394"/>
                  </a:lnTo>
                  <a:lnTo>
                    <a:pt x="1908" y="1383"/>
                  </a:lnTo>
                  <a:lnTo>
                    <a:pt x="1905" y="1382"/>
                  </a:lnTo>
                  <a:lnTo>
                    <a:pt x="1902" y="1383"/>
                  </a:lnTo>
                  <a:lnTo>
                    <a:pt x="1893" y="1388"/>
                  </a:lnTo>
                  <a:lnTo>
                    <a:pt x="1883" y="1389"/>
                  </a:lnTo>
                  <a:lnTo>
                    <a:pt x="1876" y="1382"/>
                  </a:lnTo>
                  <a:lnTo>
                    <a:pt x="1878" y="1371"/>
                  </a:lnTo>
                  <a:lnTo>
                    <a:pt x="1891" y="1367"/>
                  </a:lnTo>
                  <a:lnTo>
                    <a:pt x="1905" y="1375"/>
                  </a:lnTo>
                  <a:lnTo>
                    <a:pt x="1921" y="1377"/>
                  </a:lnTo>
                  <a:lnTo>
                    <a:pt x="1934" y="1371"/>
                  </a:lnTo>
                  <a:lnTo>
                    <a:pt x="1942" y="1373"/>
                  </a:lnTo>
                  <a:lnTo>
                    <a:pt x="1953" y="1366"/>
                  </a:lnTo>
                  <a:lnTo>
                    <a:pt x="1987" y="1368"/>
                  </a:lnTo>
                  <a:lnTo>
                    <a:pt x="1995" y="1370"/>
                  </a:lnTo>
                  <a:lnTo>
                    <a:pt x="1999" y="1367"/>
                  </a:lnTo>
                  <a:lnTo>
                    <a:pt x="2007" y="1334"/>
                  </a:lnTo>
                  <a:lnTo>
                    <a:pt x="2010" y="1341"/>
                  </a:lnTo>
                  <a:lnTo>
                    <a:pt x="2010" y="1350"/>
                  </a:lnTo>
                  <a:lnTo>
                    <a:pt x="2012" y="1363"/>
                  </a:lnTo>
                  <a:lnTo>
                    <a:pt x="2012" y="1367"/>
                  </a:lnTo>
                  <a:lnTo>
                    <a:pt x="2010" y="1373"/>
                  </a:lnTo>
                  <a:lnTo>
                    <a:pt x="2011" y="1377"/>
                  </a:lnTo>
                  <a:lnTo>
                    <a:pt x="2020" y="1376"/>
                  </a:lnTo>
                  <a:lnTo>
                    <a:pt x="2041" y="1370"/>
                  </a:lnTo>
                  <a:lnTo>
                    <a:pt x="2049" y="1361"/>
                  </a:lnTo>
                  <a:lnTo>
                    <a:pt x="2054" y="1361"/>
                  </a:lnTo>
                  <a:lnTo>
                    <a:pt x="2059" y="1356"/>
                  </a:lnTo>
                  <a:lnTo>
                    <a:pt x="2061" y="1356"/>
                  </a:lnTo>
                  <a:lnTo>
                    <a:pt x="2061" y="1359"/>
                  </a:lnTo>
                  <a:lnTo>
                    <a:pt x="2058" y="1366"/>
                  </a:lnTo>
                  <a:lnTo>
                    <a:pt x="2065" y="1366"/>
                  </a:lnTo>
                  <a:lnTo>
                    <a:pt x="2087" y="1361"/>
                  </a:lnTo>
                  <a:lnTo>
                    <a:pt x="2098" y="1361"/>
                  </a:lnTo>
                  <a:lnTo>
                    <a:pt x="2103" y="1362"/>
                  </a:lnTo>
                  <a:lnTo>
                    <a:pt x="2102" y="1366"/>
                  </a:lnTo>
                  <a:lnTo>
                    <a:pt x="2100" y="1367"/>
                  </a:lnTo>
                  <a:lnTo>
                    <a:pt x="2100" y="1370"/>
                  </a:lnTo>
                  <a:lnTo>
                    <a:pt x="2107" y="1373"/>
                  </a:lnTo>
                  <a:lnTo>
                    <a:pt x="2117" y="1377"/>
                  </a:lnTo>
                  <a:lnTo>
                    <a:pt x="2143" y="1392"/>
                  </a:lnTo>
                  <a:lnTo>
                    <a:pt x="2147" y="1397"/>
                  </a:lnTo>
                  <a:lnTo>
                    <a:pt x="2152" y="1406"/>
                  </a:lnTo>
                  <a:lnTo>
                    <a:pt x="2157" y="1410"/>
                  </a:lnTo>
                  <a:lnTo>
                    <a:pt x="2171" y="1406"/>
                  </a:lnTo>
                  <a:lnTo>
                    <a:pt x="2186" y="1404"/>
                  </a:lnTo>
                  <a:lnTo>
                    <a:pt x="2199" y="1397"/>
                  </a:lnTo>
                  <a:lnTo>
                    <a:pt x="2205" y="1397"/>
                  </a:lnTo>
                  <a:lnTo>
                    <a:pt x="2206" y="1397"/>
                  </a:lnTo>
                  <a:lnTo>
                    <a:pt x="2208" y="1390"/>
                  </a:lnTo>
                  <a:lnTo>
                    <a:pt x="2213" y="1387"/>
                  </a:lnTo>
                  <a:lnTo>
                    <a:pt x="2221" y="1387"/>
                  </a:lnTo>
                  <a:lnTo>
                    <a:pt x="2226" y="1387"/>
                  </a:lnTo>
                  <a:lnTo>
                    <a:pt x="2236" y="1390"/>
                  </a:lnTo>
                  <a:lnTo>
                    <a:pt x="2243" y="1398"/>
                  </a:lnTo>
                  <a:lnTo>
                    <a:pt x="2253" y="1409"/>
                  </a:lnTo>
                  <a:lnTo>
                    <a:pt x="2258" y="1411"/>
                  </a:lnTo>
                  <a:lnTo>
                    <a:pt x="2259" y="1421"/>
                  </a:lnTo>
                  <a:lnTo>
                    <a:pt x="2264" y="1424"/>
                  </a:lnTo>
                  <a:lnTo>
                    <a:pt x="2274" y="1437"/>
                  </a:lnTo>
                  <a:lnTo>
                    <a:pt x="2280" y="1441"/>
                  </a:lnTo>
                  <a:lnTo>
                    <a:pt x="2292" y="1446"/>
                  </a:lnTo>
                  <a:lnTo>
                    <a:pt x="2295" y="1449"/>
                  </a:lnTo>
                  <a:lnTo>
                    <a:pt x="2296" y="1457"/>
                  </a:lnTo>
                  <a:lnTo>
                    <a:pt x="2297" y="1476"/>
                  </a:lnTo>
                  <a:lnTo>
                    <a:pt x="2292" y="1511"/>
                  </a:lnTo>
                  <a:lnTo>
                    <a:pt x="2292" y="1517"/>
                  </a:lnTo>
                  <a:lnTo>
                    <a:pt x="2295" y="1527"/>
                  </a:lnTo>
                  <a:lnTo>
                    <a:pt x="2295" y="1528"/>
                  </a:lnTo>
                  <a:lnTo>
                    <a:pt x="2300" y="1528"/>
                  </a:lnTo>
                  <a:lnTo>
                    <a:pt x="2301" y="1518"/>
                  </a:lnTo>
                  <a:lnTo>
                    <a:pt x="2305" y="1521"/>
                  </a:lnTo>
                  <a:lnTo>
                    <a:pt x="2308" y="1524"/>
                  </a:lnTo>
                  <a:lnTo>
                    <a:pt x="2305" y="1537"/>
                  </a:lnTo>
                  <a:lnTo>
                    <a:pt x="2303" y="1545"/>
                  </a:lnTo>
                  <a:lnTo>
                    <a:pt x="2305" y="1556"/>
                  </a:lnTo>
                  <a:lnTo>
                    <a:pt x="2310" y="1566"/>
                  </a:lnTo>
                  <a:lnTo>
                    <a:pt x="2323" y="1587"/>
                  </a:lnTo>
                  <a:lnTo>
                    <a:pt x="2326" y="1587"/>
                  </a:lnTo>
                  <a:lnTo>
                    <a:pt x="2333" y="1585"/>
                  </a:lnTo>
                  <a:lnTo>
                    <a:pt x="2335" y="1602"/>
                  </a:lnTo>
                  <a:lnTo>
                    <a:pt x="2340" y="1601"/>
                  </a:lnTo>
                  <a:lnTo>
                    <a:pt x="2340" y="1601"/>
                  </a:lnTo>
                  <a:lnTo>
                    <a:pt x="2338" y="1605"/>
                  </a:lnTo>
                  <a:lnTo>
                    <a:pt x="2337" y="1609"/>
                  </a:lnTo>
                  <a:lnTo>
                    <a:pt x="2345" y="1623"/>
                  </a:lnTo>
                  <a:lnTo>
                    <a:pt x="2349" y="1635"/>
                  </a:lnTo>
                  <a:lnTo>
                    <a:pt x="2353" y="1641"/>
                  </a:lnTo>
                  <a:lnTo>
                    <a:pt x="2358" y="1647"/>
                  </a:lnTo>
                  <a:lnTo>
                    <a:pt x="2366" y="1647"/>
                  </a:lnTo>
                  <a:lnTo>
                    <a:pt x="2371" y="1653"/>
                  </a:lnTo>
                  <a:lnTo>
                    <a:pt x="2381" y="1674"/>
                  </a:lnTo>
                  <a:lnTo>
                    <a:pt x="2381" y="1688"/>
                  </a:lnTo>
                  <a:lnTo>
                    <a:pt x="2382" y="1690"/>
                  </a:lnTo>
                  <a:lnTo>
                    <a:pt x="2386" y="1693"/>
                  </a:lnTo>
                  <a:lnTo>
                    <a:pt x="2399" y="1693"/>
                  </a:lnTo>
                  <a:lnTo>
                    <a:pt x="2409" y="1690"/>
                  </a:lnTo>
                  <a:lnTo>
                    <a:pt x="2421" y="1684"/>
                  </a:lnTo>
                  <a:lnTo>
                    <a:pt x="2429" y="1688"/>
                  </a:lnTo>
                  <a:lnTo>
                    <a:pt x="2432" y="1680"/>
                  </a:lnTo>
                  <a:lnTo>
                    <a:pt x="2429" y="1677"/>
                  </a:lnTo>
                  <a:lnTo>
                    <a:pt x="2434" y="1657"/>
                  </a:lnTo>
                  <a:lnTo>
                    <a:pt x="2440" y="1636"/>
                  </a:lnTo>
                  <a:lnTo>
                    <a:pt x="2442" y="1617"/>
                  </a:lnTo>
                  <a:lnTo>
                    <a:pt x="2440" y="1597"/>
                  </a:lnTo>
                  <a:lnTo>
                    <a:pt x="2441" y="1583"/>
                  </a:lnTo>
                  <a:lnTo>
                    <a:pt x="2424" y="1539"/>
                  </a:lnTo>
                  <a:lnTo>
                    <a:pt x="2414" y="1522"/>
                  </a:lnTo>
                  <a:lnTo>
                    <a:pt x="2412" y="1508"/>
                  </a:lnTo>
                  <a:lnTo>
                    <a:pt x="2414" y="1492"/>
                  </a:lnTo>
                  <a:lnTo>
                    <a:pt x="2412" y="1483"/>
                  </a:lnTo>
                  <a:lnTo>
                    <a:pt x="2404" y="1469"/>
                  </a:lnTo>
                  <a:lnTo>
                    <a:pt x="2387" y="1441"/>
                  </a:lnTo>
                  <a:lnTo>
                    <a:pt x="2374" y="1400"/>
                  </a:lnTo>
                  <a:lnTo>
                    <a:pt x="2362" y="1354"/>
                  </a:lnTo>
                  <a:lnTo>
                    <a:pt x="2365" y="1348"/>
                  </a:lnTo>
                  <a:lnTo>
                    <a:pt x="2365" y="1332"/>
                  </a:lnTo>
                  <a:lnTo>
                    <a:pt x="2371" y="1322"/>
                  </a:lnTo>
                  <a:lnTo>
                    <a:pt x="2374" y="1311"/>
                  </a:lnTo>
                  <a:lnTo>
                    <a:pt x="2377" y="1302"/>
                  </a:lnTo>
                  <a:lnTo>
                    <a:pt x="2389" y="1274"/>
                  </a:lnTo>
                  <a:lnTo>
                    <a:pt x="2396" y="1264"/>
                  </a:lnTo>
                  <a:lnTo>
                    <a:pt x="2398" y="1264"/>
                  </a:lnTo>
                  <a:lnTo>
                    <a:pt x="2398" y="1259"/>
                  </a:lnTo>
                  <a:lnTo>
                    <a:pt x="2399" y="1257"/>
                  </a:lnTo>
                  <a:lnTo>
                    <a:pt x="2408" y="1252"/>
                  </a:lnTo>
                  <a:lnTo>
                    <a:pt x="2413" y="1252"/>
                  </a:lnTo>
                  <a:lnTo>
                    <a:pt x="2417" y="1247"/>
                  </a:lnTo>
                  <a:lnTo>
                    <a:pt x="2414" y="1242"/>
                  </a:lnTo>
                  <a:lnTo>
                    <a:pt x="2409" y="1234"/>
                  </a:lnTo>
                  <a:lnTo>
                    <a:pt x="2409" y="1232"/>
                  </a:lnTo>
                  <a:lnTo>
                    <a:pt x="2409" y="1230"/>
                  </a:lnTo>
                  <a:lnTo>
                    <a:pt x="2425" y="1228"/>
                  </a:lnTo>
                  <a:lnTo>
                    <a:pt x="2441" y="1230"/>
                  </a:lnTo>
                  <a:lnTo>
                    <a:pt x="2446" y="1228"/>
                  </a:lnTo>
                  <a:lnTo>
                    <a:pt x="2468" y="1210"/>
                  </a:lnTo>
                  <a:lnTo>
                    <a:pt x="2471" y="1210"/>
                  </a:lnTo>
                  <a:lnTo>
                    <a:pt x="2475" y="1206"/>
                  </a:lnTo>
                  <a:lnTo>
                    <a:pt x="2478" y="1199"/>
                  </a:lnTo>
                  <a:lnTo>
                    <a:pt x="2487" y="1196"/>
                  </a:lnTo>
                  <a:lnTo>
                    <a:pt x="2493" y="1192"/>
                  </a:lnTo>
                  <a:lnTo>
                    <a:pt x="2495" y="1185"/>
                  </a:lnTo>
                  <a:lnTo>
                    <a:pt x="2493" y="1179"/>
                  </a:lnTo>
                  <a:lnTo>
                    <a:pt x="2499" y="1174"/>
                  </a:lnTo>
                  <a:lnTo>
                    <a:pt x="2505" y="1163"/>
                  </a:lnTo>
                  <a:lnTo>
                    <a:pt x="2512" y="1156"/>
                  </a:lnTo>
                  <a:lnTo>
                    <a:pt x="2526" y="1150"/>
                  </a:lnTo>
                  <a:lnTo>
                    <a:pt x="2527" y="1145"/>
                  </a:lnTo>
                  <a:lnTo>
                    <a:pt x="2533" y="1144"/>
                  </a:lnTo>
                  <a:lnTo>
                    <a:pt x="2550" y="1141"/>
                  </a:lnTo>
                  <a:lnTo>
                    <a:pt x="2569" y="1133"/>
                  </a:lnTo>
                  <a:lnTo>
                    <a:pt x="2571" y="1126"/>
                  </a:lnTo>
                  <a:lnTo>
                    <a:pt x="2574" y="1123"/>
                  </a:lnTo>
                  <a:lnTo>
                    <a:pt x="2579" y="1118"/>
                  </a:lnTo>
                  <a:lnTo>
                    <a:pt x="2585" y="1109"/>
                  </a:lnTo>
                  <a:lnTo>
                    <a:pt x="2592" y="1103"/>
                  </a:lnTo>
                  <a:lnTo>
                    <a:pt x="2611" y="1094"/>
                  </a:lnTo>
                  <a:lnTo>
                    <a:pt x="2631" y="1093"/>
                  </a:lnTo>
                  <a:lnTo>
                    <a:pt x="2646" y="1083"/>
                  </a:lnTo>
                  <a:lnTo>
                    <a:pt x="2649" y="1079"/>
                  </a:lnTo>
                  <a:lnTo>
                    <a:pt x="2649" y="1071"/>
                  </a:lnTo>
                  <a:lnTo>
                    <a:pt x="2640" y="1069"/>
                  </a:lnTo>
                  <a:lnTo>
                    <a:pt x="2635" y="1071"/>
                  </a:lnTo>
                  <a:lnTo>
                    <a:pt x="2634" y="1074"/>
                  </a:lnTo>
                  <a:lnTo>
                    <a:pt x="2634" y="1071"/>
                  </a:lnTo>
                  <a:lnTo>
                    <a:pt x="2634" y="1065"/>
                  </a:lnTo>
                  <a:lnTo>
                    <a:pt x="2639" y="1061"/>
                  </a:lnTo>
                  <a:lnTo>
                    <a:pt x="2640" y="1056"/>
                  </a:lnTo>
                  <a:lnTo>
                    <a:pt x="2645" y="1053"/>
                  </a:lnTo>
                  <a:lnTo>
                    <a:pt x="2641" y="1048"/>
                  </a:lnTo>
                  <a:lnTo>
                    <a:pt x="2625" y="1042"/>
                  </a:lnTo>
                  <a:lnTo>
                    <a:pt x="2639" y="1042"/>
                  </a:lnTo>
                  <a:lnTo>
                    <a:pt x="2645" y="1037"/>
                  </a:lnTo>
                  <a:lnTo>
                    <a:pt x="2647" y="1043"/>
                  </a:lnTo>
                  <a:lnTo>
                    <a:pt x="2651" y="1043"/>
                  </a:lnTo>
                  <a:lnTo>
                    <a:pt x="2655" y="1048"/>
                  </a:lnTo>
                  <a:lnTo>
                    <a:pt x="2665" y="1048"/>
                  </a:lnTo>
                  <a:lnTo>
                    <a:pt x="2671" y="1044"/>
                  </a:lnTo>
                  <a:lnTo>
                    <a:pt x="2679" y="1032"/>
                  </a:lnTo>
                  <a:lnTo>
                    <a:pt x="2686" y="1028"/>
                  </a:lnTo>
                  <a:lnTo>
                    <a:pt x="2686" y="1020"/>
                  </a:lnTo>
                  <a:lnTo>
                    <a:pt x="2684" y="1013"/>
                  </a:lnTo>
                  <a:lnTo>
                    <a:pt x="2679" y="1007"/>
                  </a:lnTo>
                  <a:lnTo>
                    <a:pt x="2674" y="1012"/>
                  </a:lnTo>
                  <a:lnTo>
                    <a:pt x="2670" y="1023"/>
                  </a:lnTo>
                  <a:lnTo>
                    <a:pt x="2670" y="1023"/>
                  </a:lnTo>
                  <a:lnTo>
                    <a:pt x="2667" y="1018"/>
                  </a:lnTo>
                  <a:lnTo>
                    <a:pt x="2666" y="1006"/>
                  </a:lnTo>
                  <a:lnTo>
                    <a:pt x="2641" y="1010"/>
                  </a:lnTo>
                  <a:lnTo>
                    <a:pt x="2635" y="1008"/>
                  </a:lnTo>
                  <a:lnTo>
                    <a:pt x="2634" y="1001"/>
                  </a:lnTo>
                  <a:lnTo>
                    <a:pt x="2634" y="986"/>
                  </a:lnTo>
                  <a:lnTo>
                    <a:pt x="2635" y="984"/>
                  </a:lnTo>
                  <a:lnTo>
                    <a:pt x="2639" y="997"/>
                  </a:lnTo>
                  <a:lnTo>
                    <a:pt x="2643" y="1000"/>
                  </a:lnTo>
                  <a:lnTo>
                    <a:pt x="2647" y="1000"/>
                  </a:lnTo>
                  <a:lnTo>
                    <a:pt x="2662" y="991"/>
                  </a:lnTo>
                  <a:lnTo>
                    <a:pt x="2666" y="993"/>
                  </a:lnTo>
                  <a:lnTo>
                    <a:pt x="2666" y="989"/>
                  </a:lnTo>
                  <a:lnTo>
                    <a:pt x="2672" y="991"/>
                  </a:lnTo>
                  <a:lnTo>
                    <a:pt x="2678" y="991"/>
                  </a:lnTo>
                  <a:lnTo>
                    <a:pt x="2682" y="999"/>
                  </a:lnTo>
                  <a:lnTo>
                    <a:pt x="2682" y="997"/>
                  </a:lnTo>
                  <a:lnTo>
                    <a:pt x="2679" y="990"/>
                  </a:lnTo>
                  <a:lnTo>
                    <a:pt x="2677" y="984"/>
                  </a:lnTo>
                  <a:lnTo>
                    <a:pt x="2674" y="975"/>
                  </a:lnTo>
                  <a:lnTo>
                    <a:pt x="2673" y="973"/>
                  </a:lnTo>
                  <a:lnTo>
                    <a:pt x="2676" y="957"/>
                  </a:lnTo>
                  <a:lnTo>
                    <a:pt x="2674" y="943"/>
                  </a:lnTo>
                  <a:lnTo>
                    <a:pt x="2657" y="938"/>
                  </a:lnTo>
                  <a:lnTo>
                    <a:pt x="2655" y="940"/>
                  </a:lnTo>
                  <a:lnTo>
                    <a:pt x="2654" y="942"/>
                  </a:lnTo>
                  <a:lnTo>
                    <a:pt x="2647" y="940"/>
                  </a:lnTo>
                  <a:lnTo>
                    <a:pt x="2643" y="936"/>
                  </a:lnTo>
                  <a:lnTo>
                    <a:pt x="2643" y="931"/>
                  </a:lnTo>
                  <a:lnTo>
                    <a:pt x="2652" y="931"/>
                  </a:lnTo>
                  <a:lnTo>
                    <a:pt x="2657" y="929"/>
                  </a:lnTo>
                  <a:lnTo>
                    <a:pt x="2656" y="925"/>
                  </a:lnTo>
                  <a:lnTo>
                    <a:pt x="2651" y="923"/>
                  </a:lnTo>
                  <a:lnTo>
                    <a:pt x="2649" y="916"/>
                  </a:lnTo>
                  <a:lnTo>
                    <a:pt x="2649" y="913"/>
                  </a:lnTo>
                  <a:lnTo>
                    <a:pt x="2654" y="910"/>
                  </a:lnTo>
                  <a:lnTo>
                    <a:pt x="2657" y="910"/>
                  </a:lnTo>
                  <a:lnTo>
                    <a:pt x="2654" y="903"/>
                  </a:lnTo>
                  <a:lnTo>
                    <a:pt x="2649" y="899"/>
                  </a:lnTo>
                  <a:lnTo>
                    <a:pt x="2647" y="892"/>
                  </a:lnTo>
                  <a:lnTo>
                    <a:pt x="2647" y="891"/>
                  </a:lnTo>
                  <a:lnTo>
                    <a:pt x="2651" y="889"/>
                  </a:lnTo>
                  <a:lnTo>
                    <a:pt x="2654" y="877"/>
                  </a:lnTo>
                  <a:lnTo>
                    <a:pt x="2654" y="871"/>
                  </a:lnTo>
                  <a:lnTo>
                    <a:pt x="2647" y="864"/>
                  </a:lnTo>
                  <a:lnTo>
                    <a:pt x="2635" y="857"/>
                  </a:lnTo>
                  <a:lnTo>
                    <a:pt x="2625" y="855"/>
                  </a:lnTo>
                  <a:lnTo>
                    <a:pt x="2616" y="846"/>
                  </a:lnTo>
                  <a:lnTo>
                    <a:pt x="2598" y="838"/>
                  </a:lnTo>
                  <a:lnTo>
                    <a:pt x="2597" y="835"/>
                  </a:lnTo>
                  <a:lnTo>
                    <a:pt x="2597" y="832"/>
                  </a:lnTo>
                  <a:lnTo>
                    <a:pt x="2600" y="825"/>
                  </a:lnTo>
                  <a:lnTo>
                    <a:pt x="2604" y="824"/>
                  </a:lnTo>
                  <a:lnTo>
                    <a:pt x="2604" y="827"/>
                  </a:lnTo>
                  <a:lnTo>
                    <a:pt x="2601" y="833"/>
                  </a:lnTo>
                  <a:lnTo>
                    <a:pt x="2603" y="835"/>
                  </a:lnTo>
                  <a:lnTo>
                    <a:pt x="2611" y="837"/>
                  </a:lnTo>
                  <a:lnTo>
                    <a:pt x="2622" y="843"/>
                  </a:lnTo>
                  <a:lnTo>
                    <a:pt x="2628" y="843"/>
                  </a:lnTo>
                  <a:lnTo>
                    <a:pt x="2631" y="846"/>
                  </a:lnTo>
                  <a:lnTo>
                    <a:pt x="2639" y="849"/>
                  </a:lnTo>
                  <a:lnTo>
                    <a:pt x="2644" y="854"/>
                  </a:lnTo>
                  <a:lnTo>
                    <a:pt x="2651" y="857"/>
                  </a:lnTo>
                  <a:lnTo>
                    <a:pt x="2646" y="841"/>
                  </a:lnTo>
                  <a:lnTo>
                    <a:pt x="2640" y="835"/>
                  </a:lnTo>
                  <a:lnTo>
                    <a:pt x="2645" y="834"/>
                  </a:lnTo>
                  <a:lnTo>
                    <a:pt x="2645" y="833"/>
                  </a:lnTo>
                  <a:lnTo>
                    <a:pt x="2643" y="828"/>
                  </a:lnTo>
                  <a:lnTo>
                    <a:pt x="2641" y="816"/>
                  </a:lnTo>
                  <a:lnTo>
                    <a:pt x="2644" y="790"/>
                  </a:lnTo>
                  <a:lnTo>
                    <a:pt x="2641" y="781"/>
                  </a:lnTo>
                  <a:lnTo>
                    <a:pt x="2649" y="778"/>
                  </a:lnTo>
                  <a:lnTo>
                    <a:pt x="2662" y="767"/>
                  </a:lnTo>
                  <a:lnTo>
                    <a:pt x="2666" y="760"/>
                  </a:lnTo>
                  <a:lnTo>
                    <a:pt x="2668" y="755"/>
                  </a:lnTo>
                  <a:lnTo>
                    <a:pt x="2671" y="755"/>
                  </a:lnTo>
                  <a:lnTo>
                    <a:pt x="2673" y="758"/>
                  </a:lnTo>
                  <a:lnTo>
                    <a:pt x="2674" y="760"/>
                  </a:lnTo>
                  <a:lnTo>
                    <a:pt x="2672" y="767"/>
                  </a:lnTo>
                  <a:lnTo>
                    <a:pt x="2670" y="770"/>
                  </a:lnTo>
                  <a:lnTo>
                    <a:pt x="2665" y="773"/>
                  </a:lnTo>
                  <a:lnTo>
                    <a:pt x="2661" y="778"/>
                  </a:lnTo>
                  <a:lnTo>
                    <a:pt x="2661" y="782"/>
                  </a:lnTo>
                  <a:lnTo>
                    <a:pt x="2663" y="789"/>
                  </a:lnTo>
                  <a:lnTo>
                    <a:pt x="2662" y="792"/>
                  </a:lnTo>
                  <a:lnTo>
                    <a:pt x="2655" y="801"/>
                  </a:lnTo>
                  <a:lnTo>
                    <a:pt x="2656" y="803"/>
                  </a:lnTo>
                  <a:lnTo>
                    <a:pt x="2662" y="803"/>
                  </a:lnTo>
                  <a:lnTo>
                    <a:pt x="2663" y="806"/>
                  </a:lnTo>
                  <a:lnTo>
                    <a:pt x="2663" y="812"/>
                  </a:lnTo>
                  <a:lnTo>
                    <a:pt x="2663" y="821"/>
                  </a:lnTo>
                  <a:lnTo>
                    <a:pt x="2660" y="823"/>
                  </a:lnTo>
                  <a:lnTo>
                    <a:pt x="2657" y="827"/>
                  </a:lnTo>
                  <a:lnTo>
                    <a:pt x="2656" y="832"/>
                  </a:lnTo>
                  <a:lnTo>
                    <a:pt x="2657" y="838"/>
                  </a:lnTo>
                  <a:lnTo>
                    <a:pt x="2663" y="845"/>
                  </a:lnTo>
                  <a:lnTo>
                    <a:pt x="2672" y="846"/>
                  </a:lnTo>
                  <a:lnTo>
                    <a:pt x="2676" y="848"/>
                  </a:lnTo>
                  <a:lnTo>
                    <a:pt x="2681" y="859"/>
                  </a:lnTo>
                  <a:lnTo>
                    <a:pt x="2682" y="865"/>
                  </a:lnTo>
                  <a:lnTo>
                    <a:pt x="2683" y="867"/>
                  </a:lnTo>
                  <a:lnTo>
                    <a:pt x="2688" y="870"/>
                  </a:lnTo>
                  <a:lnTo>
                    <a:pt x="2687" y="876"/>
                  </a:lnTo>
                  <a:lnTo>
                    <a:pt x="2682" y="877"/>
                  </a:lnTo>
                  <a:lnTo>
                    <a:pt x="2679" y="881"/>
                  </a:lnTo>
                  <a:lnTo>
                    <a:pt x="2671" y="903"/>
                  </a:lnTo>
                  <a:lnTo>
                    <a:pt x="2671" y="911"/>
                  </a:lnTo>
                  <a:lnTo>
                    <a:pt x="2672" y="923"/>
                  </a:lnTo>
                  <a:lnTo>
                    <a:pt x="2674" y="925"/>
                  </a:lnTo>
                  <a:lnTo>
                    <a:pt x="2679" y="924"/>
                  </a:lnTo>
                  <a:lnTo>
                    <a:pt x="2683" y="921"/>
                  </a:lnTo>
                  <a:lnTo>
                    <a:pt x="2686" y="916"/>
                  </a:lnTo>
                  <a:lnTo>
                    <a:pt x="2693" y="892"/>
                  </a:lnTo>
                  <a:lnTo>
                    <a:pt x="2709" y="862"/>
                  </a:lnTo>
                  <a:lnTo>
                    <a:pt x="2709" y="854"/>
                  </a:lnTo>
                  <a:lnTo>
                    <a:pt x="2717" y="843"/>
                  </a:lnTo>
                  <a:lnTo>
                    <a:pt x="2720" y="834"/>
                  </a:lnTo>
                  <a:lnTo>
                    <a:pt x="2722" y="828"/>
                  </a:lnTo>
                  <a:lnTo>
                    <a:pt x="2717" y="811"/>
                  </a:lnTo>
                  <a:lnTo>
                    <a:pt x="2708" y="796"/>
                  </a:lnTo>
                  <a:lnTo>
                    <a:pt x="2694" y="771"/>
                  </a:lnTo>
                  <a:lnTo>
                    <a:pt x="2692" y="763"/>
                  </a:lnTo>
                  <a:lnTo>
                    <a:pt x="2694" y="757"/>
                  </a:lnTo>
                  <a:lnTo>
                    <a:pt x="2700" y="764"/>
                  </a:lnTo>
                  <a:lnTo>
                    <a:pt x="2708" y="773"/>
                  </a:lnTo>
                  <a:lnTo>
                    <a:pt x="2715" y="775"/>
                  </a:lnTo>
                  <a:lnTo>
                    <a:pt x="2721" y="780"/>
                  </a:lnTo>
                  <a:lnTo>
                    <a:pt x="2732" y="781"/>
                  </a:lnTo>
                  <a:lnTo>
                    <a:pt x="2731" y="795"/>
                  </a:lnTo>
                  <a:lnTo>
                    <a:pt x="2732" y="797"/>
                  </a:lnTo>
                  <a:lnTo>
                    <a:pt x="2740" y="790"/>
                  </a:lnTo>
                  <a:lnTo>
                    <a:pt x="2751" y="773"/>
                  </a:lnTo>
                  <a:lnTo>
                    <a:pt x="2758" y="765"/>
                  </a:lnTo>
                  <a:lnTo>
                    <a:pt x="2762" y="759"/>
                  </a:lnTo>
                  <a:lnTo>
                    <a:pt x="2762" y="754"/>
                  </a:lnTo>
                  <a:lnTo>
                    <a:pt x="2767" y="752"/>
                  </a:lnTo>
                  <a:lnTo>
                    <a:pt x="2769" y="749"/>
                  </a:lnTo>
                  <a:lnTo>
                    <a:pt x="2773" y="730"/>
                  </a:lnTo>
                  <a:lnTo>
                    <a:pt x="2774" y="727"/>
                  </a:lnTo>
                  <a:lnTo>
                    <a:pt x="2776" y="728"/>
                  </a:lnTo>
                  <a:lnTo>
                    <a:pt x="2779" y="727"/>
                  </a:lnTo>
                  <a:lnTo>
                    <a:pt x="2783" y="712"/>
                  </a:lnTo>
                  <a:lnTo>
                    <a:pt x="2784" y="708"/>
                  </a:lnTo>
                  <a:lnTo>
                    <a:pt x="2781" y="703"/>
                  </a:lnTo>
                  <a:lnTo>
                    <a:pt x="2776" y="697"/>
                  </a:lnTo>
                  <a:lnTo>
                    <a:pt x="2769" y="693"/>
                  </a:lnTo>
                  <a:lnTo>
                    <a:pt x="2769" y="690"/>
                  </a:lnTo>
                  <a:lnTo>
                    <a:pt x="2769" y="687"/>
                  </a:lnTo>
                  <a:lnTo>
                    <a:pt x="2773" y="678"/>
                  </a:lnTo>
                  <a:lnTo>
                    <a:pt x="2775" y="674"/>
                  </a:lnTo>
                  <a:lnTo>
                    <a:pt x="2785" y="662"/>
                  </a:lnTo>
                  <a:lnTo>
                    <a:pt x="2790" y="662"/>
                  </a:lnTo>
                  <a:lnTo>
                    <a:pt x="2796" y="652"/>
                  </a:lnTo>
                  <a:lnTo>
                    <a:pt x="2807" y="650"/>
                  </a:lnTo>
                  <a:lnTo>
                    <a:pt x="2819" y="644"/>
                  </a:lnTo>
                  <a:lnTo>
                    <a:pt x="2830" y="641"/>
                  </a:lnTo>
                  <a:lnTo>
                    <a:pt x="2835" y="635"/>
                  </a:lnTo>
                  <a:lnTo>
                    <a:pt x="2843" y="631"/>
                  </a:lnTo>
                  <a:lnTo>
                    <a:pt x="2856" y="634"/>
                  </a:lnTo>
                  <a:lnTo>
                    <a:pt x="2869" y="631"/>
                  </a:lnTo>
                  <a:lnTo>
                    <a:pt x="2894" y="630"/>
                  </a:lnTo>
                  <a:lnTo>
                    <a:pt x="2913" y="625"/>
                  </a:lnTo>
                  <a:lnTo>
                    <a:pt x="2918" y="623"/>
                  </a:lnTo>
                  <a:lnTo>
                    <a:pt x="2923" y="619"/>
                  </a:lnTo>
                  <a:lnTo>
                    <a:pt x="2929" y="604"/>
                  </a:lnTo>
                  <a:lnTo>
                    <a:pt x="2931" y="602"/>
                  </a:lnTo>
                  <a:lnTo>
                    <a:pt x="2936" y="604"/>
                  </a:lnTo>
                  <a:lnTo>
                    <a:pt x="2937" y="614"/>
                  </a:lnTo>
                  <a:lnTo>
                    <a:pt x="2941" y="614"/>
                  </a:lnTo>
                  <a:lnTo>
                    <a:pt x="2948" y="613"/>
                  </a:lnTo>
                  <a:lnTo>
                    <a:pt x="2963" y="604"/>
                  </a:lnTo>
                  <a:lnTo>
                    <a:pt x="2967" y="604"/>
                  </a:lnTo>
                  <a:lnTo>
                    <a:pt x="2969" y="612"/>
                  </a:lnTo>
                  <a:lnTo>
                    <a:pt x="2974" y="613"/>
                  </a:lnTo>
                  <a:lnTo>
                    <a:pt x="2987" y="608"/>
                  </a:lnTo>
                  <a:lnTo>
                    <a:pt x="2993" y="609"/>
                  </a:lnTo>
                  <a:lnTo>
                    <a:pt x="3004" y="602"/>
                  </a:lnTo>
                  <a:lnTo>
                    <a:pt x="3006" y="599"/>
                  </a:lnTo>
                  <a:lnTo>
                    <a:pt x="3004" y="586"/>
                  </a:lnTo>
                  <a:lnTo>
                    <a:pt x="3002" y="583"/>
                  </a:lnTo>
                  <a:lnTo>
                    <a:pt x="3000" y="583"/>
                  </a:lnTo>
                  <a:lnTo>
                    <a:pt x="3000" y="596"/>
                  </a:lnTo>
                  <a:lnTo>
                    <a:pt x="2999" y="599"/>
                  </a:lnTo>
                  <a:lnTo>
                    <a:pt x="2991" y="602"/>
                  </a:lnTo>
                  <a:lnTo>
                    <a:pt x="2982" y="599"/>
                  </a:lnTo>
                  <a:lnTo>
                    <a:pt x="2972" y="593"/>
                  </a:lnTo>
                  <a:lnTo>
                    <a:pt x="2967" y="582"/>
                  </a:lnTo>
                  <a:lnTo>
                    <a:pt x="2963" y="580"/>
                  </a:lnTo>
                  <a:lnTo>
                    <a:pt x="2962" y="569"/>
                  </a:lnTo>
                  <a:lnTo>
                    <a:pt x="2957" y="564"/>
                  </a:lnTo>
                  <a:lnTo>
                    <a:pt x="2948" y="559"/>
                  </a:lnTo>
                  <a:lnTo>
                    <a:pt x="2947" y="558"/>
                  </a:lnTo>
                  <a:lnTo>
                    <a:pt x="2947" y="552"/>
                  </a:lnTo>
                  <a:lnTo>
                    <a:pt x="2950" y="548"/>
                  </a:lnTo>
                  <a:lnTo>
                    <a:pt x="2953" y="547"/>
                  </a:lnTo>
                  <a:lnTo>
                    <a:pt x="2957" y="538"/>
                  </a:lnTo>
                  <a:lnTo>
                    <a:pt x="2962" y="536"/>
                  </a:lnTo>
                  <a:lnTo>
                    <a:pt x="2957" y="528"/>
                  </a:lnTo>
                  <a:lnTo>
                    <a:pt x="2951" y="515"/>
                  </a:lnTo>
                  <a:lnTo>
                    <a:pt x="2956" y="500"/>
                  </a:lnTo>
                  <a:lnTo>
                    <a:pt x="2971" y="488"/>
                  </a:lnTo>
                  <a:lnTo>
                    <a:pt x="2982" y="470"/>
                  </a:lnTo>
                  <a:lnTo>
                    <a:pt x="2987" y="466"/>
                  </a:lnTo>
                  <a:lnTo>
                    <a:pt x="2989" y="455"/>
                  </a:lnTo>
                  <a:lnTo>
                    <a:pt x="2996" y="446"/>
                  </a:lnTo>
                  <a:lnTo>
                    <a:pt x="3005" y="442"/>
                  </a:lnTo>
                  <a:lnTo>
                    <a:pt x="3009" y="443"/>
                  </a:lnTo>
                  <a:lnTo>
                    <a:pt x="3011" y="451"/>
                  </a:lnTo>
                  <a:lnTo>
                    <a:pt x="3014" y="451"/>
                  </a:lnTo>
                  <a:lnTo>
                    <a:pt x="3017" y="447"/>
                  </a:lnTo>
                  <a:lnTo>
                    <a:pt x="3020" y="437"/>
                  </a:lnTo>
                  <a:lnTo>
                    <a:pt x="3022" y="437"/>
                  </a:lnTo>
                  <a:lnTo>
                    <a:pt x="3025" y="441"/>
                  </a:lnTo>
                  <a:lnTo>
                    <a:pt x="3027" y="441"/>
                  </a:lnTo>
                  <a:lnTo>
                    <a:pt x="3032" y="440"/>
                  </a:lnTo>
                  <a:lnTo>
                    <a:pt x="3036" y="432"/>
                  </a:lnTo>
                  <a:lnTo>
                    <a:pt x="3039" y="429"/>
                  </a:lnTo>
                  <a:lnTo>
                    <a:pt x="3045" y="431"/>
                  </a:lnTo>
                  <a:lnTo>
                    <a:pt x="3048" y="430"/>
                  </a:lnTo>
                  <a:lnTo>
                    <a:pt x="3053" y="421"/>
                  </a:lnTo>
                  <a:lnTo>
                    <a:pt x="3054" y="414"/>
                  </a:lnTo>
                  <a:lnTo>
                    <a:pt x="3058" y="408"/>
                  </a:lnTo>
                  <a:lnTo>
                    <a:pt x="3059" y="398"/>
                  </a:lnTo>
                  <a:lnTo>
                    <a:pt x="3065" y="393"/>
                  </a:lnTo>
                  <a:lnTo>
                    <a:pt x="3068" y="392"/>
                  </a:lnTo>
                  <a:lnTo>
                    <a:pt x="3070" y="393"/>
                  </a:lnTo>
                  <a:lnTo>
                    <a:pt x="3071" y="400"/>
                  </a:lnTo>
                  <a:lnTo>
                    <a:pt x="3072" y="405"/>
                  </a:lnTo>
                  <a:lnTo>
                    <a:pt x="3077" y="407"/>
                  </a:lnTo>
                  <a:lnTo>
                    <a:pt x="3082" y="404"/>
                  </a:lnTo>
                  <a:lnTo>
                    <a:pt x="3092" y="412"/>
                  </a:lnTo>
                  <a:lnTo>
                    <a:pt x="3097" y="410"/>
                  </a:lnTo>
                  <a:lnTo>
                    <a:pt x="3100" y="405"/>
                  </a:lnTo>
                  <a:lnTo>
                    <a:pt x="3107" y="399"/>
                  </a:lnTo>
                  <a:lnTo>
                    <a:pt x="3112" y="399"/>
                  </a:lnTo>
                  <a:lnTo>
                    <a:pt x="3118" y="396"/>
                  </a:lnTo>
                  <a:lnTo>
                    <a:pt x="3120" y="389"/>
                  </a:lnTo>
                  <a:lnTo>
                    <a:pt x="3133" y="388"/>
                  </a:lnTo>
                  <a:lnTo>
                    <a:pt x="3136" y="387"/>
                  </a:lnTo>
                  <a:lnTo>
                    <a:pt x="3141" y="383"/>
                  </a:lnTo>
                  <a:lnTo>
                    <a:pt x="3147" y="383"/>
                  </a:lnTo>
                  <a:lnTo>
                    <a:pt x="3151" y="380"/>
                  </a:lnTo>
                  <a:lnTo>
                    <a:pt x="3158" y="380"/>
                  </a:lnTo>
                  <a:lnTo>
                    <a:pt x="3165" y="375"/>
                  </a:lnTo>
                  <a:lnTo>
                    <a:pt x="3166" y="370"/>
                  </a:lnTo>
                  <a:lnTo>
                    <a:pt x="3165" y="365"/>
                  </a:lnTo>
                  <a:close/>
                </a:path>
              </a:pathLst>
            </a:custGeom>
            <a:grpFill/>
            <a:ln>
              <a:noFill/>
              <a:headEnd type="none" w="med" len="med"/>
              <a:tailEnd type="none" w="med" len="med"/>
            </a:ln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>
                <a:solidFill>
                  <a:prstClr val="white"/>
                </a:solidFill>
              </a:endParaRPr>
            </a:p>
          </p:txBody>
        </p:sp>
        <p:sp>
          <p:nvSpPr>
            <p:cNvPr id="60" name="Content Placeholder 2"/>
            <p:cNvSpPr txBox="1">
              <a:spLocks/>
            </p:cNvSpPr>
            <p:nvPr/>
          </p:nvSpPr>
          <p:spPr>
            <a:xfrm>
              <a:off x="7350490" y="3687234"/>
              <a:ext cx="997542" cy="416997"/>
            </a:xfrm>
            <a:prstGeom prst="rect">
              <a:avLst/>
            </a:prstGeom>
            <a:grpFill/>
          </p:spPr>
          <p:txBody>
            <a:bodyPr/>
            <a:lstStyle>
              <a:lvl1pPr marL="342900" indent="-3429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1400" kern="1200">
                  <a:solidFill>
                    <a:schemeClr val="bg1">
                      <a:lumMod val="65000"/>
                    </a:schemeClr>
                  </a:solidFill>
                  <a:latin typeface="+mn-lt"/>
                  <a:ea typeface="+mn-ea"/>
                  <a:cs typeface="+mn-cs"/>
                </a:defRPr>
              </a:lvl1pPr>
              <a:lvl2pPr marL="742950" indent="-28575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–"/>
                <a:defRPr sz="1200" kern="1200">
                  <a:solidFill>
                    <a:schemeClr val="bg1">
                      <a:lumMod val="65000"/>
                    </a:schemeClr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1100" kern="1200">
                  <a:solidFill>
                    <a:schemeClr val="bg1">
                      <a:lumMod val="65000"/>
                    </a:schemeClr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–"/>
                <a:defRPr sz="1050" kern="1200">
                  <a:solidFill>
                    <a:schemeClr val="bg1">
                      <a:lumMod val="65000"/>
                    </a:schemeClr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»"/>
                <a:defRPr sz="1050" kern="1200">
                  <a:solidFill>
                    <a:schemeClr val="bg1">
                      <a:lumMod val="65000"/>
                    </a:schemeClr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fontAlgn="auto">
                <a:spcAft>
                  <a:spcPts val="0"/>
                </a:spcAft>
                <a:buFont typeface="Arial" pitchFamily="34" charset="0"/>
                <a:buNone/>
                <a:defRPr/>
              </a:pPr>
              <a:r>
                <a:rPr lang="en-US" sz="2800" dirty="0" smtClean="0">
                  <a:solidFill>
                    <a:prstClr val="white"/>
                  </a:solidFill>
                  <a:latin typeface="Diavlo Black" panose="02000000000000000000" pitchFamily="50" charset="0"/>
                </a:rPr>
                <a:t>4</a:t>
              </a:r>
              <a:r>
                <a:rPr lang="id-ID" sz="2800" dirty="0" smtClean="0">
                  <a:solidFill>
                    <a:prstClr val="white"/>
                  </a:solidFill>
                  <a:latin typeface="Diavlo Black" panose="02000000000000000000" pitchFamily="50" charset="0"/>
                </a:rPr>
                <a:t>6</a:t>
              </a:r>
              <a:r>
                <a:rPr lang="en-US" sz="2800" dirty="0" smtClean="0">
                  <a:solidFill>
                    <a:prstClr val="white"/>
                  </a:solidFill>
                  <a:latin typeface="Diavlo Black" panose="02000000000000000000" pitchFamily="50" charset="0"/>
                </a:rPr>
                <a:t>M</a:t>
              </a:r>
              <a:endParaRPr lang="en-US" sz="2800" dirty="0">
                <a:solidFill>
                  <a:prstClr val="white"/>
                </a:solidFill>
                <a:latin typeface="Diavlo Black" panose="02000000000000000000" pitchFamily="50" charset="0"/>
              </a:endParaRPr>
            </a:p>
          </p:txBody>
        </p:sp>
      </p:grpSp>
      <p:grpSp>
        <p:nvGrpSpPr>
          <p:cNvPr id="61" name="Group 2"/>
          <p:cNvGrpSpPr/>
          <p:nvPr/>
        </p:nvGrpSpPr>
        <p:grpSpPr>
          <a:xfrm>
            <a:off x="4785429" y="4340588"/>
            <a:ext cx="544433" cy="544448"/>
            <a:chOff x="4430933" y="3954453"/>
            <a:chExt cx="544433" cy="544448"/>
          </a:xfrm>
          <a:solidFill>
            <a:srgbClr val="0095DB"/>
          </a:solidFill>
        </p:grpSpPr>
        <p:sp>
          <p:nvSpPr>
            <p:cNvPr id="62" name="Oval 37"/>
            <p:cNvSpPr/>
            <p:nvPr/>
          </p:nvSpPr>
          <p:spPr>
            <a:xfrm>
              <a:off x="4430933" y="3954453"/>
              <a:ext cx="544433" cy="544448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3">
                <a:hueOff val="449917"/>
                <a:satOff val="23029"/>
                <a:lumOff val="9673"/>
                <a:alphaOff val="0"/>
              </a:schemeClr>
            </a:fillRef>
            <a:effectRef idx="0">
              <a:schemeClr val="accent3">
                <a:hueOff val="449917"/>
                <a:satOff val="23029"/>
                <a:lumOff val="9673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63" name="Freeform 11"/>
            <p:cNvSpPr>
              <a:spLocks/>
            </p:cNvSpPr>
            <p:nvPr/>
          </p:nvSpPr>
          <p:spPr bwMode="auto">
            <a:xfrm>
              <a:off x="4605722" y="4095340"/>
              <a:ext cx="212853" cy="237201"/>
            </a:xfrm>
            <a:custGeom>
              <a:avLst/>
              <a:gdLst>
                <a:gd name="T0" fmla="*/ 358 w 378"/>
                <a:gd name="T1" fmla="*/ 116 h 374"/>
                <a:gd name="T2" fmla="*/ 192 w 378"/>
                <a:gd name="T3" fmla="*/ 351 h 374"/>
                <a:gd name="T4" fmla="*/ 116 w 378"/>
                <a:gd name="T5" fmla="*/ 319 h 374"/>
                <a:gd name="T6" fmla="*/ 55 w 378"/>
                <a:gd name="T7" fmla="*/ 133 h 374"/>
                <a:gd name="T8" fmla="*/ 14 w 378"/>
                <a:gd name="T9" fmla="*/ 146 h 374"/>
                <a:gd name="T10" fmla="*/ 0 w 378"/>
                <a:gd name="T11" fmla="*/ 126 h 374"/>
                <a:gd name="T12" fmla="*/ 108 w 378"/>
                <a:gd name="T13" fmla="*/ 42 h 374"/>
                <a:gd name="T14" fmla="*/ 169 w 378"/>
                <a:gd name="T15" fmla="*/ 168 h 374"/>
                <a:gd name="T16" fmla="*/ 198 w 378"/>
                <a:gd name="T17" fmla="*/ 241 h 374"/>
                <a:gd name="T18" fmla="*/ 248 w 378"/>
                <a:gd name="T19" fmla="*/ 175 h 374"/>
                <a:gd name="T20" fmla="*/ 206 w 378"/>
                <a:gd name="T21" fmla="*/ 125 h 374"/>
                <a:gd name="T22" fmla="*/ 358 w 378"/>
                <a:gd name="T23" fmla="*/ 116 h 3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378" h="374">
                  <a:moveTo>
                    <a:pt x="358" y="116"/>
                  </a:moveTo>
                  <a:cubicBezTo>
                    <a:pt x="338" y="231"/>
                    <a:pt x="225" y="329"/>
                    <a:pt x="192" y="351"/>
                  </a:cubicBezTo>
                  <a:cubicBezTo>
                    <a:pt x="158" y="374"/>
                    <a:pt x="127" y="342"/>
                    <a:pt x="116" y="319"/>
                  </a:cubicBezTo>
                  <a:cubicBezTo>
                    <a:pt x="103" y="292"/>
                    <a:pt x="65" y="146"/>
                    <a:pt x="55" y="133"/>
                  </a:cubicBezTo>
                  <a:cubicBezTo>
                    <a:pt x="45" y="121"/>
                    <a:pt x="14" y="146"/>
                    <a:pt x="14" y="146"/>
                  </a:cubicBezTo>
                  <a:cubicBezTo>
                    <a:pt x="0" y="126"/>
                    <a:pt x="0" y="126"/>
                    <a:pt x="0" y="126"/>
                  </a:cubicBezTo>
                  <a:cubicBezTo>
                    <a:pt x="0" y="126"/>
                    <a:pt x="61" y="51"/>
                    <a:pt x="108" y="42"/>
                  </a:cubicBezTo>
                  <a:cubicBezTo>
                    <a:pt x="157" y="32"/>
                    <a:pt x="157" y="119"/>
                    <a:pt x="169" y="168"/>
                  </a:cubicBezTo>
                  <a:cubicBezTo>
                    <a:pt x="180" y="215"/>
                    <a:pt x="188" y="241"/>
                    <a:pt x="198" y="241"/>
                  </a:cubicBezTo>
                  <a:cubicBezTo>
                    <a:pt x="208" y="241"/>
                    <a:pt x="227" y="215"/>
                    <a:pt x="248" y="175"/>
                  </a:cubicBezTo>
                  <a:cubicBezTo>
                    <a:pt x="269" y="135"/>
                    <a:pt x="247" y="100"/>
                    <a:pt x="206" y="125"/>
                  </a:cubicBezTo>
                  <a:cubicBezTo>
                    <a:pt x="223" y="24"/>
                    <a:pt x="378" y="0"/>
                    <a:pt x="358" y="116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>
                <a:solidFill>
                  <a:prstClr val="black"/>
                </a:solidFill>
                <a:latin typeface="+mn-lt"/>
                <a:ea typeface="+mn-ea"/>
              </a:endParaRPr>
            </a:p>
          </p:txBody>
        </p:sp>
      </p:grpSp>
      <p:grpSp>
        <p:nvGrpSpPr>
          <p:cNvPr id="64" name="组合 63"/>
          <p:cNvGrpSpPr/>
          <p:nvPr/>
        </p:nvGrpSpPr>
        <p:grpSpPr>
          <a:xfrm>
            <a:off x="1369354" y="2859174"/>
            <a:ext cx="1100954" cy="1100602"/>
            <a:chOff x="922750" y="2576268"/>
            <a:chExt cx="1100954" cy="1100602"/>
          </a:xfrm>
          <a:solidFill>
            <a:srgbClr val="0095DB"/>
          </a:solidFill>
        </p:grpSpPr>
        <p:sp>
          <p:nvSpPr>
            <p:cNvPr id="65" name="Freeform 22"/>
            <p:cNvSpPr/>
            <p:nvPr/>
          </p:nvSpPr>
          <p:spPr>
            <a:xfrm>
              <a:off x="922750" y="2576268"/>
              <a:ext cx="1100954" cy="1100602"/>
            </a:xfrm>
            <a:custGeom>
              <a:avLst/>
              <a:gdLst>
                <a:gd name="connsiteX0" fmla="*/ 0 w 1100954"/>
                <a:gd name="connsiteY0" fmla="*/ 550301 h 1100602"/>
                <a:gd name="connsiteX1" fmla="*/ 550477 w 1100954"/>
                <a:gd name="connsiteY1" fmla="*/ 0 h 1100602"/>
                <a:gd name="connsiteX2" fmla="*/ 1100954 w 1100954"/>
                <a:gd name="connsiteY2" fmla="*/ 550301 h 1100602"/>
                <a:gd name="connsiteX3" fmla="*/ 550477 w 1100954"/>
                <a:gd name="connsiteY3" fmla="*/ 1100602 h 1100602"/>
                <a:gd name="connsiteX4" fmla="*/ 0 w 1100954"/>
                <a:gd name="connsiteY4" fmla="*/ 550301 h 110060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100954" h="1100602">
                  <a:moveTo>
                    <a:pt x="0" y="550301"/>
                  </a:moveTo>
                  <a:cubicBezTo>
                    <a:pt x="0" y="246378"/>
                    <a:pt x="246457" y="0"/>
                    <a:pt x="550477" y="0"/>
                  </a:cubicBezTo>
                  <a:cubicBezTo>
                    <a:pt x="854497" y="0"/>
                    <a:pt x="1100954" y="246378"/>
                    <a:pt x="1100954" y="550301"/>
                  </a:cubicBezTo>
                  <a:cubicBezTo>
                    <a:pt x="1100954" y="854224"/>
                    <a:pt x="854497" y="1100602"/>
                    <a:pt x="550477" y="1100602"/>
                  </a:cubicBezTo>
                  <a:cubicBezTo>
                    <a:pt x="246457" y="1100602"/>
                    <a:pt x="0" y="854224"/>
                    <a:pt x="0" y="550301"/>
                  </a:cubicBezTo>
                  <a:close/>
                </a:path>
              </a:pathLst>
            </a:custGeom>
            <a:grpFill/>
            <a:ln w="38100">
              <a:solidFill>
                <a:schemeClr val="tx2">
                  <a:lumMod val="50000"/>
                </a:schemeClr>
              </a:solidFill>
            </a:ln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3">
                <a:hueOff val="337438"/>
                <a:satOff val="17272"/>
                <a:lumOff val="7255"/>
                <a:alphaOff val="0"/>
              </a:schemeClr>
            </a:fillRef>
            <a:effectRef idx="0">
              <a:schemeClr val="accent3">
                <a:hueOff val="337438"/>
                <a:satOff val="17272"/>
                <a:lumOff val="7255"/>
                <a:alphaOff val="0"/>
              </a:schemeClr>
            </a:effectRef>
            <a:fontRef idx="minor">
              <a:schemeClr val="lt1"/>
            </a:fontRef>
          </p:style>
          <p:txBody>
            <a:bodyPr lIns="241241" tIns="241189" rIns="241241" bIns="241189" spcCol="1270" anchor="ctr"/>
            <a:lstStyle/>
            <a:p>
              <a:pPr algn="ctr" defTabSz="933450" eaLnBrk="1" fontAlgn="auto" hangingPunct="1">
                <a:lnSpc>
                  <a:spcPct val="90000"/>
                </a:lnSpc>
                <a:spcAft>
                  <a:spcPct val="35000"/>
                </a:spcAft>
                <a:defRPr/>
              </a:pPr>
              <a:endParaRPr lang="id-ID" sz="2100">
                <a:solidFill>
                  <a:prstClr val="white"/>
                </a:solidFill>
              </a:endParaRPr>
            </a:p>
          </p:txBody>
        </p:sp>
        <p:sp>
          <p:nvSpPr>
            <p:cNvPr id="66" name="Title 13"/>
            <p:cNvSpPr txBox="1">
              <a:spLocks/>
            </p:cNvSpPr>
            <p:nvPr/>
          </p:nvSpPr>
          <p:spPr>
            <a:xfrm>
              <a:off x="1192277" y="3286677"/>
              <a:ext cx="689728" cy="246386"/>
            </a:xfrm>
            <a:prstGeom prst="rect">
              <a:avLst/>
            </a:prstGeom>
            <a:noFill/>
            <a:ln>
              <a:noFill/>
            </a:ln>
          </p:spPr>
          <p:txBody>
            <a:bodyPr anchor="ctr"/>
            <a:lstStyle>
              <a:lvl1pPr algn="l" defTabSz="914400" rtl="0" eaLnBrk="1" latinLnBrk="0" hangingPunct="1">
                <a:spcBef>
                  <a:spcPct val="0"/>
                </a:spcBef>
                <a:buNone/>
                <a:defRPr sz="3200" b="0" kern="1200">
                  <a:solidFill>
                    <a:schemeClr val="tx1">
                      <a:lumMod val="65000"/>
                      <a:lumOff val="35000"/>
                    </a:schemeClr>
                  </a:solidFill>
                  <a:latin typeface="Source Sans Pro Light" pitchFamily="34" charset="0"/>
                  <a:ea typeface="+mj-ea"/>
                  <a:cs typeface="+mj-cs"/>
                </a:defRPr>
              </a:lvl1pPr>
            </a:lstStyle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zh-CN" altLang="en-US" sz="1600" b="1" dirty="0" smtClean="0">
                  <a:solidFill>
                    <a:prstClr val="white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标题</a:t>
              </a:r>
              <a:endParaRPr lang="en-US" altLang="zh-CN" sz="1600" b="1" dirty="0">
                <a:solidFill>
                  <a:prstClr val="white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grpSp>
          <p:nvGrpSpPr>
            <p:cNvPr id="67" name="组合 66"/>
            <p:cNvGrpSpPr/>
            <p:nvPr/>
          </p:nvGrpSpPr>
          <p:grpSpPr>
            <a:xfrm>
              <a:off x="1349943" y="2785886"/>
              <a:ext cx="271758" cy="406275"/>
              <a:chOff x="597437" y="3659872"/>
              <a:chExt cx="317500" cy="474659"/>
            </a:xfrm>
            <a:grpFill/>
          </p:grpSpPr>
          <p:sp>
            <p:nvSpPr>
              <p:cNvPr id="68" name="Freeform 35"/>
              <p:cNvSpPr>
                <a:spLocks/>
              </p:cNvSpPr>
              <p:nvPr/>
            </p:nvSpPr>
            <p:spPr bwMode="auto">
              <a:xfrm>
                <a:off x="676812" y="4015469"/>
                <a:ext cx="158750" cy="119062"/>
              </a:xfrm>
              <a:custGeom>
                <a:avLst/>
                <a:gdLst>
                  <a:gd name="T0" fmla="*/ 0 w 64"/>
                  <a:gd name="T1" fmla="*/ 4 h 48"/>
                  <a:gd name="T2" fmla="*/ 0 w 64"/>
                  <a:gd name="T3" fmla="*/ 28 h 48"/>
                  <a:gd name="T4" fmla="*/ 4 w 64"/>
                  <a:gd name="T5" fmla="*/ 32 h 48"/>
                  <a:gd name="T6" fmla="*/ 8 w 64"/>
                  <a:gd name="T7" fmla="*/ 32 h 48"/>
                  <a:gd name="T8" fmla="*/ 8 w 64"/>
                  <a:gd name="T9" fmla="*/ 36 h 48"/>
                  <a:gd name="T10" fmla="*/ 20 w 64"/>
                  <a:gd name="T11" fmla="*/ 48 h 48"/>
                  <a:gd name="T12" fmla="*/ 44 w 64"/>
                  <a:gd name="T13" fmla="*/ 48 h 48"/>
                  <a:gd name="T14" fmla="*/ 56 w 64"/>
                  <a:gd name="T15" fmla="*/ 36 h 48"/>
                  <a:gd name="T16" fmla="*/ 56 w 64"/>
                  <a:gd name="T17" fmla="*/ 32 h 48"/>
                  <a:gd name="T18" fmla="*/ 60 w 64"/>
                  <a:gd name="T19" fmla="*/ 32 h 48"/>
                  <a:gd name="T20" fmla="*/ 64 w 64"/>
                  <a:gd name="T21" fmla="*/ 28 h 48"/>
                  <a:gd name="T22" fmla="*/ 64 w 64"/>
                  <a:gd name="T23" fmla="*/ 4 h 48"/>
                  <a:gd name="T24" fmla="*/ 64 w 64"/>
                  <a:gd name="T25" fmla="*/ 0 h 48"/>
                  <a:gd name="T26" fmla="*/ 0 w 64"/>
                  <a:gd name="T27" fmla="*/ 0 h 48"/>
                  <a:gd name="T28" fmla="*/ 0 w 64"/>
                  <a:gd name="T29" fmla="*/ 4 h 4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</a:cxnLst>
                <a:rect l="0" t="0" r="r" b="b"/>
                <a:pathLst>
                  <a:path w="64" h="48">
                    <a:moveTo>
                      <a:pt x="0" y="4"/>
                    </a:moveTo>
                    <a:cubicBezTo>
                      <a:pt x="0" y="28"/>
                      <a:pt x="0" y="28"/>
                      <a:pt x="0" y="28"/>
                    </a:cubicBezTo>
                    <a:cubicBezTo>
                      <a:pt x="0" y="30"/>
                      <a:pt x="2" y="32"/>
                      <a:pt x="4" y="32"/>
                    </a:cubicBezTo>
                    <a:cubicBezTo>
                      <a:pt x="8" y="32"/>
                      <a:pt x="8" y="32"/>
                      <a:pt x="8" y="32"/>
                    </a:cubicBezTo>
                    <a:cubicBezTo>
                      <a:pt x="8" y="36"/>
                      <a:pt x="8" y="36"/>
                      <a:pt x="8" y="36"/>
                    </a:cubicBezTo>
                    <a:cubicBezTo>
                      <a:pt x="8" y="42"/>
                      <a:pt x="14" y="48"/>
                      <a:pt x="20" y="48"/>
                    </a:cubicBezTo>
                    <a:cubicBezTo>
                      <a:pt x="44" y="48"/>
                      <a:pt x="44" y="48"/>
                      <a:pt x="44" y="48"/>
                    </a:cubicBezTo>
                    <a:cubicBezTo>
                      <a:pt x="51" y="48"/>
                      <a:pt x="56" y="42"/>
                      <a:pt x="56" y="36"/>
                    </a:cubicBezTo>
                    <a:cubicBezTo>
                      <a:pt x="56" y="32"/>
                      <a:pt x="56" y="32"/>
                      <a:pt x="56" y="32"/>
                    </a:cubicBezTo>
                    <a:cubicBezTo>
                      <a:pt x="60" y="32"/>
                      <a:pt x="60" y="32"/>
                      <a:pt x="60" y="32"/>
                    </a:cubicBezTo>
                    <a:cubicBezTo>
                      <a:pt x="62" y="32"/>
                      <a:pt x="64" y="30"/>
                      <a:pt x="64" y="28"/>
                    </a:cubicBezTo>
                    <a:cubicBezTo>
                      <a:pt x="64" y="4"/>
                      <a:pt x="64" y="4"/>
                      <a:pt x="64" y="4"/>
                    </a:cubicBezTo>
                    <a:cubicBezTo>
                      <a:pt x="64" y="3"/>
                      <a:pt x="64" y="1"/>
                      <a:pt x="64" y="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0" y="1"/>
                      <a:pt x="0" y="3"/>
                      <a:pt x="0" y="4"/>
                    </a:cubicBez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  <a:extLst/>
            </p:spPr>
            <p:txBody>
              <a:bodyPr lIns="80296" tIns="40148" rIns="80296" bIns="40148"/>
              <a:lstStyle/>
              <a:p>
                <a:pPr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en-US" sz="1581">
                  <a:solidFill>
                    <a:prstClr val="black"/>
                  </a:solidFill>
                  <a:latin typeface="+mn-lt"/>
                  <a:ea typeface="+mn-ea"/>
                </a:endParaRPr>
              </a:p>
            </p:txBody>
          </p:sp>
          <p:sp>
            <p:nvSpPr>
              <p:cNvPr id="69" name="Freeform 36"/>
              <p:cNvSpPr>
                <a:spLocks noEditPoints="1"/>
              </p:cNvSpPr>
              <p:nvPr/>
            </p:nvSpPr>
            <p:spPr bwMode="auto">
              <a:xfrm>
                <a:off x="597437" y="3659872"/>
                <a:ext cx="317500" cy="336550"/>
              </a:xfrm>
              <a:custGeom>
                <a:avLst/>
                <a:gdLst>
                  <a:gd name="T0" fmla="*/ 64 w 128"/>
                  <a:gd name="T1" fmla="*/ 0 h 136"/>
                  <a:gd name="T2" fmla="*/ 0 w 128"/>
                  <a:gd name="T3" fmla="*/ 64 h 136"/>
                  <a:gd name="T4" fmla="*/ 19 w 128"/>
                  <a:gd name="T5" fmla="*/ 115 h 136"/>
                  <a:gd name="T6" fmla="*/ 30 w 128"/>
                  <a:gd name="T7" fmla="*/ 136 h 136"/>
                  <a:gd name="T8" fmla="*/ 99 w 128"/>
                  <a:gd name="T9" fmla="*/ 136 h 136"/>
                  <a:gd name="T10" fmla="*/ 110 w 128"/>
                  <a:gd name="T11" fmla="*/ 115 h 136"/>
                  <a:gd name="T12" fmla="*/ 128 w 128"/>
                  <a:gd name="T13" fmla="*/ 64 h 136"/>
                  <a:gd name="T14" fmla="*/ 64 w 128"/>
                  <a:gd name="T15" fmla="*/ 0 h 136"/>
                  <a:gd name="T16" fmla="*/ 61 w 128"/>
                  <a:gd name="T17" fmla="*/ 32 h 136"/>
                  <a:gd name="T18" fmla="*/ 32 w 128"/>
                  <a:gd name="T19" fmla="*/ 64 h 136"/>
                  <a:gd name="T20" fmla="*/ 45 w 128"/>
                  <a:gd name="T21" fmla="*/ 94 h 136"/>
                  <a:gd name="T22" fmla="*/ 48 w 128"/>
                  <a:gd name="T23" fmla="*/ 98 h 136"/>
                  <a:gd name="T24" fmla="*/ 46 w 128"/>
                  <a:gd name="T25" fmla="*/ 104 h 136"/>
                  <a:gd name="T26" fmla="*/ 44 w 128"/>
                  <a:gd name="T27" fmla="*/ 104 h 136"/>
                  <a:gd name="T28" fmla="*/ 41 w 128"/>
                  <a:gd name="T29" fmla="*/ 102 h 136"/>
                  <a:gd name="T30" fmla="*/ 38 w 128"/>
                  <a:gd name="T31" fmla="*/ 98 h 136"/>
                  <a:gd name="T32" fmla="*/ 24 w 128"/>
                  <a:gd name="T33" fmla="*/ 64 h 136"/>
                  <a:gd name="T34" fmla="*/ 60 w 128"/>
                  <a:gd name="T35" fmla="*/ 24 h 136"/>
                  <a:gd name="T36" fmla="*/ 64 w 128"/>
                  <a:gd name="T37" fmla="*/ 28 h 136"/>
                  <a:gd name="T38" fmla="*/ 61 w 128"/>
                  <a:gd name="T39" fmla="*/ 32 h 13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</a:cxnLst>
                <a:rect l="0" t="0" r="r" b="b"/>
                <a:pathLst>
                  <a:path w="128" h="136">
                    <a:moveTo>
                      <a:pt x="64" y="0"/>
                    </a:moveTo>
                    <a:cubicBezTo>
                      <a:pt x="29" y="0"/>
                      <a:pt x="0" y="29"/>
                      <a:pt x="0" y="64"/>
                    </a:cubicBezTo>
                    <a:cubicBezTo>
                      <a:pt x="0" y="83"/>
                      <a:pt x="10" y="100"/>
                      <a:pt x="19" y="115"/>
                    </a:cubicBezTo>
                    <a:cubicBezTo>
                      <a:pt x="23" y="122"/>
                      <a:pt x="27" y="129"/>
                      <a:pt x="30" y="136"/>
                    </a:cubicBezTo>
                    <a:cubicBezTo>
                      <a:pt x="99" y="136"/>
                      <a:pt x="99" y="136"/>
                      <a:pt x="99" y="136"/>
                    </a:cubicBezTo>
                    <a:cubicBezTo>
                      <a:pt x="101" y="129"/>
                      <a:pt x="105" y="122"/>
                      <a:pt x="110" y="115"/>
                    </a:cubicBezTo>
                    <a:cubicBezTo>
                      <a:pt x="118" y="100"/>
                      <a:pt x="128" y="83"/>
                      <a:pt x="128" y="64"/>
                    </a:cubicBezTo>
                    <a:cubicBezTo>
                      <a:pt x="128" y="29"/>
                      <a:pt x="99" y="0"/>
                      <a:pt x="64" y="0"/>
                    </a:cubicBezTo>
                    <a:close/>
                    <a:moveTo>
                      <a:pt x="61" y="32"/>
                    </a:moveTo>
                    <a:cubicBezTo>
                      <a:pt x="44" y="34"/>
                      <a:pt x="32" y="47"/>
                      <a:pt x="32" y="64"/>
                    </a:cubicBezTo>
                    <a:cubicBezTo>
                      <a:pt x="32" y="72"/>
                      <a:pt x="39" y="84"/>
                      <a:pt x="45" y="94"/>
                    </a:cubicBezTo>
                    <a:cubicBezTo>
                      <a:pt x="46" y="95"/>
                      <a:pt x="47" y="97"/>
                      <a:pt x="48" y="98"/>
                    </a:cubicBezTo>
                    <a:cubicBezTo>
                      <a:pt x="49" y="100"/>
                      <a:pt x="48" y="102"/>
                      <a:pt x="46" y="104"/>
                    </a:cubicBezTo>
                    <a:cubicBezTo>
                      <a:pt x="45" y="104"/>
                      <a:pt x="45" y="104"/>
                      <a:pt x="44" y="104"/>
                    </a:cubicBezTo>
                    <a:cubicBezTo>
                      <a:pt x="43" y="104"/>
                      <a:pt x="41" y="103"/>
                      <a:pt x="41" y="102"/>
                    </a:cubicBezTo>
                    <a:cubicBezTo>
                      <a:pt x="40" y="101"/>
                      <a:pt x="39" y="99"/>
                      <a:pt x="38" y="98"/>
                    </a:cubicBezTo>
                    <a:cubicBezTo>
                      <a:pt x="32" y="87"/>
                      <a:pt x="24" y="74"/>
                      <a:pt x="24" y="64"/>
                    </a:cubicBezTo>
                    <a:cubicBezTo>
                      <a:pt x="24" y="43"/>
                      <a:pt x="39" y="26"/>
                      <a:pt x="60" y="24"/>
                    </a:cubicBezTo>
                    <a:cubicBezTo>
                      <a:pt x="62" y="24"/>
                      <a:pt x="64" y="25"/>
                      <a:pt x="64" y="28"/>
                    </a:cubicBezTo>
                    <a:cubicBezTo>
                      <a:pt x="64" y="30"/>
                      <a:pt x="63" y="32"/>
                      <a:pt x="61" y="32"/>
                    </a:cubicBez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  <a:extLst/>
            </p:spPr>
            <p:txBody>
              <a:bodyPr lIns="80296" tIns="40148" rIns="80296" bIns="40148"/>
              <a:lstStyle/>
              <a:p>
                <a:pPr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en-US" sz="1581">
                  <a:solidFill>
                    <a:prstClr val="black"/>
                  </a:solidFill>
                  <a:latin typeface="+mn-lt"/>
                  <a:ea typeface="+mn-ea"/>
                </a:endParaRPr>
              </a:p>
            </p:txBody>
          </p:sp>
        </p:grpSp>
      </p:grpSp>
      <p:grpSp>
        <p:nvGrpSpPr>
          <p:cNvPr id="70" name="组合 69"/>
          <p:cNvGrpSpPr/>
          <p:nvPr/>
        </p:nvGrpSpPr>
        <p:grpSpPr>
          <a:xfrm>
            <a:off x="3212478" y="3220446"/>
            <a:ext cx="685248" cy="625860"/>
            <a:chOff x="5111750" y="3595688"/>
            <a:chExt cx="476250" cy="434975"/>
          </a:xfrm>
          <a:solidFill>
            <a:schemeClr val="bg1"/>
          </a:solidFill>
        </p:grpSpPr>
        <p:sp>
          <p:nvSpPr>
            <p:cNvPr id="71" name="Freeform 86"/>
            <p:cNvSpPr>
              <a:spLocks/>
            </p:cNvSpPr>
            <p:nvPr/>
          </p:nvSpPr>
          <p:spPr bwMode="auto">
            <a:xfrm>
              <a:off x="5468938" y="3733800"/>
              <a:ext cx="119062" cy="236538"/>
            </a:xfrm>
            <a:custGeom>
              <a:avLst/>
              <a:gdLst>
                <a:gd name="T0" fmla="*/ 44 w 48"/>
                <a:gd name="T1" fmla="*/ 0 h 96"/>
                <a:gd name="T2" fmla="*/ 24 w 48"/>
                <a:gd name="T3" fmla="*/ 0 h 96"/>
                <a:gd name="T4" fmla="*/ 21 w 48"/>
                <a:gd name="T5" fmla="*/ 1 h 96"/>
                <a:gd name="T6" fmla="*/ 10 w 48"/>
                <a:gd name="T7" fmla="*/ 16 h 96"/>
                <a:gd name="T8" fmla="*/ 0 w 48"/>
                <a:gd name="T9" fmla="*/ 16 h 96"/>
                <a:gd name="T10" fmla="*/ 0 w 48"/>
                <a:gd name="T11" fmla="*/ 80 h 96"/>
                <a:gd name="T12" fmla="*/ 10 w 48"/>
                <a:gd name="T13" fmla="*/ 80 h 96"/>
                <a:gd name="T14" fmla="*/ 21 w 48"/>
                <a:gd name="T15" fmla="*/ 94 h 96"/>
                <a:gd name="T16" fmla="*/ 24 w 48"/>
                <a:gd name="T17" fmla="*/ 96 h 96"/>
                <a:gd name="T18" fmla="*/ 44 w 48"/>
                <a:gd name="T19" fmla="*/ 96 h 96"/>
                <a:gd name="T20" fmla="*/ 48 w 48"/>
                <a:gd name="T21" fmla="*/ 92 h 96"/>
                <a:gd name="T22" fmla="*/ 48 w 48"/>
                <a:gd name="T23" fmla="*/ 4 h 96"/>
                <a:gd name="T24" fmla="*/ 44 w 48"/>
                <a:gd name="T25" fmla="*/ 0 h 9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48" h="96">
                  <a:moveTo>
                    <a:pt x="44" y="0"/>
                  </a:moveTo>
                  <a:cubicBezTo>
                    <a:pt x="24" y="0"/>
                    <a:pt x="24" y="0"/>
                    <a:pt x="24" y="0"/>
                  </a:cubicBezTo>
                  <a:cubicBezTo>
                    <a:pt x="23" y="0"/>
                    <a:pt x="22" y="0"/>
                    <a:pt x="21" y="1"/>
                  </a:cubicBezTo>
                  <a:cubicBezTo>
                    <a:pt x="10" y="16"/>
                    <a:pt x="10" y="16"/>
                    <a:pt x="10" y="16"/>
                  </a:cubicBezTo>
                  <a:cubicBezTo>
                    <a:pt x="0" y="16"/>
                    <a:pt x="0" y="16"/>
                    <a:pt x="0" y="16"/>
                  </a:cubicBezTo>
                  <a:cubicBezTo>
                    <a:pt x="0" y="80"/>
                    <a:pt x="0" y="80"/>
                    <a:pt x="0" y="80"/>
                  </a:cubicBezTo>
                  <a:cubicBezTo>
                    <a:pt x="10" y="80"/>
                    <a:pt x="10" y="80"/>
                    <a:pt x="10" y="80"/>
                  </a:cubicBezTo>
                  <a:cubicBezTo>
                    <a:pt x="21" y="94"/>
                    <a:pt x="21" y="94"/>
                    <a:pt x="21" y="94"/>
                  </a:cubicBezTo>
                  <a:cubicBezTo>
                    <a:pt x="22" y="95"/>
                    <a:pt x="23" y="96"/>
                    <a:pt x="24" y="96"/>
                  </a:cubicBezTo>
                  <a:cubicBezTo>
                    <a:pt x="44" y="96"/>
                    <a:pt x="44" y="96"/>
                    <a:pt x="44" y="96"/>
                  </a:cubicBezTo>
                  <a:cubicBezTo>
                    <a:pt x="46" y="96"/>
                    <a:pt x="48" y="94"/>
                    <a:pt x="48" y="92"/>
                  </a:cubicBezTo>
                  <a:cubicBezTo>
                    <a:pt x="48" y="4"/>
                    <a:pt x="48" y="4"/>
                    <a:pt x="48" y="4"/>
                  </a:cubicBezTo>
                  <a:cubicBezTo>
                    <a:pt x="48" y="2"/>
                    <a:pt x="46" y="0"/>
                    <a:pt x="44" y="0"/>
                  </a:cubicBezTo>
                  <a:close/>
                </a:path>
              </a:pathLst>
            </a:custGeom>
            <a:grpFill/>
            <a:ln>
              <a:noFill/>
            </a:ln>
            <a:extLst/>
          </p:spPr>
          <p:txBody>
            <a:bodyPr lIns="80296" tIns="40148" rIns="80296" bIns="40148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581">
                <a:solidFill>
                  <a:prstClr val="black"/>
                </a:solidFill>
                <a:latin typeface="+mn-lt"/>
                <a:ea typeface="+mn-ea"/>
              </a:endParaRPr>
            </a:p>
          </p:txBody>
        </p:sp>
        <p:sp>
          <p:nvSpPr>
            <p:cNvPr id="72" name="Oval 87"/>
            <p:cNvSpPr>
              <a:spLocks noChangeArrowheads="1"/>
            </p:cNvSpPr>
            <p:nvPr/>
          </p:nvSpPr>
          <p:spPr bwMode="auto">
            <a:xfrm>
              <a:off x="5172075" y="3792538"/>
              <a:ext cx="19050" cy="20637"/>
            </a:xfrm>
            <a:prstGeom prst="ellipse">
              <a:avLst/>
            </a:prstGeom>
            <a:grpFill/>
            <a:ln>
              <a:noFill/>
            </a:ln>
            <a:extLst/>
          </p:spPr>
          <p:txBody>
            <a:bodyPr lIns="80296" tIns="40148" rIns="80296" bIns="40148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581">
                <a:solidFill>
                  <a:prstClr val="black"/>
                </a:solidFill>
                <a:latin typeface="+mn-lt"/>
                <a:ea typeface="+mn-ea"/>
              </a:endParaRPr>
            </a:p>
          </p:txBody>
        </p:sp>
        <p:sp>
          <p:nvSpPr>
            <p:cNvPr id="73" name="Freeform 88"/>
            <p:cNvSpPr>
              <a:spLocks noEditPoints="1"/>
            </p:cNvSpPr>
            <p:nvPr/>
          </p:nvSpPr>
          <p:spPr bwMode="auto">
            <a:xfrm>
              <a:off x="5111750" y="3595688"/>
              <a:ext cx="455613" cy="434975"/>
            </a:xfrm>
            <a:custGeom>
              <a:avLst/>
              <a:gdLst>
                <a:gd name="T0" fmla="*/ 124 w 184"/>
                <a:gd name="T1" fmla="*/ 48 h 176"/>
                <a:gd name="T2" fmla="*/ 93 w 184"/>
                <a:gd name="T3" fmla="*/ 48 h 176"/>
                <a:gd name="T4" fmla="*/ 98 w 184"/>
                <a:gd name="T5" fmla="*/ 29 h 176"/>
                <a:gd name="T6" fmla="*/ 104 w 184"/>
                <a:gd name="T7" fmla="*/ 24 h 176"/>
                <a:gd name="T8" fmla="*/ 109 w 184"/>
                <a:gd name="T9" fmla="*/ 24 h 176"/>
                <a:gd name="T10" fmla="*/ 128 w 184"/>
                <a:gd name="T11" fmla="*/ 40 h 176"/>
                <a:gd name="T12" fmla="*/ 164 w 184"/>
                <a:gd name="T13" fmla="*/ 40 h 176"/>
                <a:gd name="T14" fmla="*/ 184 w 184"/>
                <a:gd name="T15" fmla="*/ 20 h 176"/>
                <a:gd name="T16" fmla="*/ 164 w 184"/>
                <a:gd name="T17" fmla="*/ 0 h 176"/>
                <a:gd name="T18" fmla="*/ 128 w 184"/>
                <a:gd name="T19" fmla="*/ 0 h 176"/>
                <a:gd name="T20" fmla="*/ 109 w 184"/>
                <a:gd name="T21" fmla="*/ 16 h 176"/>
                <a:gd name="T22" fmla="*/ 104 w 184"/>
                <a:gd name="T23" fmla="*/ 16 h 176"/>
                <a:gd name="T24" fmla="*/ 90 w 184"/>
                <a:gd name="T25" fmla="*/ 27 h 176"/>
                <a:gd name="T26" fmla="*/ 85 w 184"/>
                <a:gd name="T27" fmla="*/ 48 h 176"/>
                <a:gd name="T28" fmla="*/ 12 w 184"/>
                <a:gd name="T29" fmla="*/ 48 h 176"/>
                <a:gd name="T30" fmla="*/ 0 w 184"/>
                <a:gd name="T31" fmla="*/ 60 h 176"/>
                <a:gd name="T32" fmla="*/ 0 w 184"/>
                <a:gd name="T33" fmla="*/ 148 h 176"/>
                <a:gd name="T34" fmla="*/ 8 w 184"/>
                <a:gd name="T35" fmla="*/ 159 h 176"/>
                <a:gd name="T36" fmla="*/ 8 w 184"/>
                <a:gd name="T37" fmla="*/ 164 h 176"/>
                <a:gd name="T38" fmla="*/ 20 w 184"/>
                <a:gd name="T39" fmla="*/ 176 h 176"/>
                <a:gd name="T40" fmla="*/ 52 w 184"/>
                <a:gd name="T41" fmla="*/ 176 h 176"/>
                <a:gd name="T42" fmla="*/ 64 w 184"/>
                <a:gd name="T43" fmla="*/ 164 h 176"/>
                <a:gd name="T44" fmla="*/ 64 w 184"/>
                <a:gd name="T45" fmla="*/ 160 h 176"/>
                <a:gd name="T46" fmla="*/ 72 w 184"/>
                <a:gd name="T47" fmla="*/ 160 h 176"/>
                <a:gd name="T48" fmla="*/ 72 w 184"/>
                <a:gd name="T49" fmla="*/ 164 h 176"/>
                <a:gd name="T50" fmla="*/ 84 w 184"/>
                <a:gd name="T51" fmla="*/ 176 h 176"/>
                <a:gd name="T52" fmla="*/ 116 w 184"/>
                <a:gd name="T53" fmla="*/ 176 h 176"/>
                <a:gd name="T54" fmla="*/ 128 w 184"/>
                <a:gd name="T55" fmla="*/ 164 h 176"/>
                <a:gd name="T56" fmla="*/ 128 w 184"/>
                <a:gd name="T57" fmla="*/ 159 h 176"/>
                <a:gd name="T58" fmla="*/ 136 w 184"/>
                <a:gd name="T59" fmla="*/ 148 h 176"/>
                <a:gd name="T60" fmla="*/ 136 w 184"/>
                <a:gd name="T61" fmla="*/ 60 h 176"/>
                <a:gd name="T62" fmla="*/ 124 w 184"/>
                <a:gd name="T63" fmla="*/ 48 h 176"/>
                <a:gd name="T64" fmla="*/ 28 w 184"/>
                <a:gd name="T65" fmla="*/ 96 h 176"/>
                <a:gd name="T66" fmla="*/ 16 w 184"/>
                <a:gd name="T67" fmla="*/ 84 h 176"/>
                <a:gd name="T68" fmla="*/ 28 w 184"/>
                <a:gd name="T69" fmla="*/ 72 h 176"/>
                <a:gd name="T70" fmla="*/ 40 w 184"/>
                <a:gd name="T71" fmla="*/ 84 h 176"/>
                <a:gd name="T72" fmla="*/ 28 w 184"/>
                <a:gd name="T73" fmla="*/ 96 h 176"/>
                <a:gd name="T74" fmla="*/ 112 w 184"/>
                <a:gd name="T75" fmla="*/ 132 h 176"/>
                <a:gd name="T76" fmla="*/ 108 w 184"/>
                <a:gd name="T77" fmla="*/ 136 h 176"/>
                <a:gd name="T78" fmla="*/ 60 w 184"/>
                <a:gd name="T79" fmla="*/ 136 h 176"/>
                <a:gd name="T80" fmla="*/ 56 w 184"/>
                <a:gd name="T81" fmla="*/ 132 h 176"/>
                <a:gd name="T82" fmla="*/ 56 w 184"/>
                <a:gd name="T83" fmla="*/ 76 h 176"/>
                <a:gd name="T84" fmla="*/ 60 w 184"/>
                <a:gd name="T85" fmla="*/ 72 h 176"/>
                <a:gd name="T86" fmla="*/ 108 w 184"/>
                <a:gd name="T87" fmla="*/ 72 h 176"/>
                <a:gd name="T88" fmla="*/ 112 w 184"/>
                <a:gd name="T89" fmla="*/ 76 h 176"/>
                <a:gd name="T90" fmla="*/ 112 w 184"/>
                <a:gd name="T91" fmla="*/ 132 h 17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</a:cxnLst>
              <a:rect l="0" t="0" r="r" b="b"/>
              <a:pathLst>
                <a:path w="184" h="176">
                  <a:moveTo>
                    <a:pt x="124" y="48"/>
                  </a:moveTo>
                  <a:cubicBezTo>
                    <a:pt x="93" y="48"/>
                    <a:pt x="93" y="48"/>
                    <a:pt x="93" y="48"/>
                  </a:cubicBezTo>
                  <a:cubicBezTo>
                    <a:pt x="98" y="29"/>
                    <a:pt x="98" y="29"/>
                    <a:pt x="98" y="29"/>
                  </a:cubicBezTo>
                  <a:cubicBezTo>
                    <a:pt x="99" y="26"/>
                    <a:pt x="102" y="24"/>
                    <a:pt x="104" y="24"/>
                  </a:cubicBezTo>
                  <a:cubicBezTo>
                    <a:pt x="109" y="24"/>
                    <a:pt x="109" y="24"/>
                    <a:pt x="109" y="24"/>
                  </a:cubicBezTo>
                  <a:cubicBezTo>
                    <a:pt x="110" y="33"/>
                    <a:pt x="118" y="40"/>
                    <a:pt x="128" y="40"/>
                  </a:cubicBezTo>
                  <a:cubicBezTo>
                    <a:pt x="164" y="40"/>
                    <a:pt x="164" y="40"/>
                    <a:pt x="164" y="40"/>
                  </a:cubicBezTo>
                  <a:cubicBezTo>
                    <a:pt x="175" y="40"/>
                    <a:pt x="184" y="31"/>
                    <a:pt x="184" y="20"/>
                  </a:cubicBezTo>
                  <a:cubicBezTo>
                    <a:pt x="184" y="9"/>
                    <a:pt x="175" y="0"/>
                    <a:pt x="164" y="0"/>
                  </a:cubicBezTo>
                  <a:cubicBezTo>
                    <a:pt x="128" y="0"/>
                    <a:pt x="128" y="0"/>
                    <a:pt x="128" y="0"/>
                  </a:cubicBezTo>
                  <a:cubicBezTo>
                    <a:pt x="118" y="0"/>
                    <a:pt x="110" y="7"/>
                    <a:pt x="109" y="16"/>
                  </a:cubicBezTo>
                  <a:cubicBezTo>
                    <a:pt x="104" y="16"/>
                    <a:pt x="104" y="16"/>
                    <a:pt x="104" y="16"/>
                  </a:cubicBezTo>
                  <a:cubicBezTo>
                    <a:pt x="98" y="16"/>
                    <a:pt x="92" y="21"/>
                    <a:pt x="90" y="27"/>
                  </a:cubicBezTo>
                  <a:cubicBezTo>
                    <a:pt x="85" y="48"/>
                    <a:pt x="85" y="48"/>
                    <a:pt x="85" y="48"/>
                  </a:cubicBezTo>
                  <a:cubicBezTo>
                    <a:pt x="12" y="48"/>
                    <a:pt x="12" y="48"/>
                    <a:pt x="12" y="48"/>
                  </a:cubicBezTo>
                  <a:cubicBezTo>
                    <a:pt x="6" y="48"/>
                    <a:pt x="0" y="53"/>
                    <a:pt x="0" y="60"/>
                  </a:cubicBezTo>
                  <a:cubicBezTo>
                    <a:pt x="0" y="148"/>
                    <a:pt x="0" y="148"/>
                    <a:pt x="0" y="148"/>
                  </a:cubicBezTo>
                  <a:cubicBezTo>
                    <a:pt x="0" y="153"/>
                    <a:pt x="3" y="157"/>
                    <a:pt x="8" y="159"/>
                  </a:cubicBezTo>
                  <a:cubicBezTo>
                    <a:pt x="8" y="164"/>
                    <a:pt x="8" y="164"/>
                    <a:pt x="8" y="164"/>
                  </a:cubicBezTo>
                  <a:cubicBezTo>
                    <a:pt x="8" y="170"/>
                    <a:pt x="14" y="176"/>
                    <a:pt x="20" y="176"/>
                  </a:cubicBezTo>
                  <a:cubicBezTo>
                    <a:pt x="52" y="176"/>
                    <a:pt x="52" y="176"/>
                    <a:pt x="52" y="176"/>
                  </a:cubicBezTo>
                  <a:cubicBezTo>
                    <a:pt x="59" y="176"/>
                    <a:pt x="64" y="170"/>
                    <a:pt x="64" y="164"/>
                  </a:cubicBezTo>
                  <a:cubicBezTo>
                    <a:pt x="64" y="160"/>
                    <a:pt x="64" y="160"/>
                    <a:pt x="64" y="160"/>
                  </a:cubicBezTo>
                  <a:cubicBezTo>
                    <a:pt x="72" y="160"/>
                    <a:pt x="72" y="160"/>
                    <a:pt x="72" y="160"/>
                  </a:cubicBezTo>
                  <a:cubicBezTo>
                    <a:pt x="72" y="164"/>
                    <a:pt x="72" y="164"/>
                    <a:pt x="72" y="164"/>
                  </a:cubicBezTo>
                  <a:cubicBezTo>
                    <a:pt x="72" y="170"/>
                    <a:pt x="78" y="176"/>
                    <a:pt x="84" y="176"/>
                  </a:cubicBezTo>
                  <a:cubicBezTo>
                    <a:pt x="116" y="176"/>
                    <a:pt x="116" y="176"/>
                    <a:pt x="116" y="176"/>
                  </a:cubicBezTo>
                  <a:cubicBezTo>
                    <a:pt x="123" y="176"/>
                    <a:pt x="128" y="170"/>
                    <a:pt x="128" y="164"/>
                  </a:cubicBezTo>
                  <a:cubicBezTo>
                    <a:pt x="128" y="159"/>
                    <a:pt x="128" y="159"/>
                    <a:pt x="128" y="159"/>
                  </a:cubicBezTo>
                  <a:cubicBezTo>
                    <a:pt x="133" y="157"/>
                    <a:pt x="136" y="153"/>
                    <a:pt x="136" y="148"/>
                  </a:cubicBezTo>
                  <a:cubicBezTo>
                    <a:pt x="136" y="60"/>
                    <a:pt x="136" y="60"/>
                    <a:pt x="136" y="60"/>
                  </a:cubicBezTo>
                  <a:cubicBezTo>
                    <a:pt x="136" y="53"/>
                    <a:pt x="131" y="48"/>
                    <a:pt x="124" y="48"/>
                  </a:cubicBezTo>
                  <a:close/>
                  <a:moveTo>
                    <a:pt x="28" y="96"/>
                  </a:moveTo>
                  <a:cubicBezTo>
                    <a:pt x="22" y="96"/>
                    <a:pt x="16" y="90"/>
                    <a:pt x="16" y="84"/>
                  </a:cubicBezTo>
                  <a:cubicBezTo>
                    <a:pt x="16" y="77"/>
                    <a:pt x="22" y="72"/>
                    <a:pt x="28" y="72"/>
                  </a:cubicBezTo>
                  <a:cubicBezTo>
                    <a:pt x="35" y="72"/>
                    <a:pt x="40" y="77"/>
                    <a:pt x="40" y="84"/>
                  </a:cubicBezTo>
                  <a:cubicBezTo>
                    <a:pt x="40" y="90"/>
                    <a:pt x="35" y="96"/>
                    <a:pt x="28" y="96"/>
                  </a:cubicBezTo>
                  <a:close/>
                  <a:moveTo>
                    <a:pt x="112" y="132"/>
                  </a:moveTo>
                  <a:cubicBezTo>
                    <a:pt x="112" y="134"/>
                    <a:pt x="110" y="136"/>
                    <a:pt x="108" y="136"/>
                  </a:cubicBezTo>
                  <a:cubicBezTo>
                    <a:pt x="60" y="136"/>
                    <a:pt x="60" y="136"/>
                    <a:pt x="60" y="136"/>
                  </a:cubicBezTo>
                  <a:cubicBezTo>
                    <a:pt x="58" y="136"/>
                    <a:pt x="56" y="134"/>
                    <a:pt x="56" y="132"/>
                  </a:cubicBezTo>
                  <a:cubicBezTo>
                    <a:pt x="56" y="76"/>
                    <a:pt x="56" y="76"/>
                    <a:pt x="56" y="76"/>
                  </a:cubicBezTo>
                  <a:cubicBezTo>
                    <a:pt x="56" y="74"/>
                    <a:pt x="58" y="72"/>
                    <a:pt x="60" y="72"/>
                  </a:cubicBezTo>
                  <a:cubicBezTo>
                    <a:pt x="108" y="72"/>
                    <a:pt x="108" y="72"/>
                    <a:pt x="108" y="72"/>
                  </a:cubicBezTo>
                  <a:cubicBezTo>
                    <a:pt x="110" y="72"/>
                    <a:pt x="112" y="74"/>
                    <a:pt x="112" y="76"/>
                  </a:cubicBezTo>
                  <a:lnTo>
                    <a:pt x="112" y="132"/>
                  </a:lnTo>
                  <a:close/>
                </a:path>
              </a:pathLst>
            </a:custGeom>
            <a:grpFill/>
            <a:ln>
              <a:noFill/>
            </a:ln>
            <a:extLst/>
          </p:spPr>
          <p:txBody>
            <a:bodyPr lIns="80296" tIns="40148" rIns="80296" bIns="40148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581">
                <a:solidFill>
                  <a:prstClr val="black"/>
                </a:solidFill>
                <a:latin typeface="+mn-lt"/>
                <a:ea typeface="+mn-ea"/>
              </a:endParaRPr>
            </a:p>
          </p:txBody>
        </p:sp>
        <p:sp>
          <p:nvSpPr>
            <p:cNvPr id="74" name="Rectangle 89"/>
            <p:cNvSpPr>
              <a:spLocks noChangeArrowheads="1"/>
            </p:cNvSpPr>
            <p:nvPr/>
          </p:nvSpPr>
          <p:spPr bwMode="auto">
            <a:xfrm>
              <a:off x="5270500" y="3792538"/>
              <a:ext cx="100013" cy="119062"/>
            </a:xfrm>
            <a:prstGeom prst="rect">
              <a:avLst/>
            </a:prstGeom>
            <a:grpFill/>
            <a:ln>
              <a:noFill/>
            </a:ln>
            <a:extLst/>
          </p:spPr>
          <p:txBody>
            <a:bodyPr lIns="80296" tIns="40148" rIns="80296" bIns="40148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581">
                <a:solidFill>
                  <a:prstClr val="black"/>
                </a:solidFill>
                <a:latin typeface="+mn-lt"/>
                <a:ea typeface="+mn-ea"/>
              </a:endParaRPr>
            </a:p>
          </p:txBody>
        </p:sp>
      </p:grpSp>
      <p:grpSp>
        <p:nvGrpSpPr>
          <p:cNvPr id="25628" name="组合 74"/>
          <p:cNvGrpSpPr>
            <a:grpSpLocks/>
          </p:cNvGrpSpPr>
          <p:nvPr/>
        </p:nvGrpSpPr>
        <p:grpSpPr bwMode="auto">
          <a:xfrm>
            <a:off x="5070475" y="2022475"/>
            <a:ext cx="1100138" cy="1100138"/>
            <a:chOff x="4623806" y="1739078"/>
            <a:chExt cx="1100954" cy="1100602"/>
          </a:xfrm>
        </p:grpSpPr>
        <p:sp>
          <p:nvSpPr>
            <p:cNvPr id="76" name="Freeform 25"/>
            <p:cNvSpPr/>
            <p:nvPr/>
          </p:nvSpPr>
          <p:spPr>
            <a:xfrm>
              <a:off x="4623806" y="1739078"/>
              <a:ext cx="1100954" cy="1100602"/>
            </a:xfrm>
            <a:custGeom>
              <a:avLst/>
              <a:gdLst>
                <a:gd name="connsiteX0" fmla="*/ 0 w 1100954"/>
                <a:gd name="connsiteY0" fmla="*/ 550301 h 1100602"/>
                <a:gd name="connsiteX1" fmla="*/ 550477 w 1100954"/>
                <a:gd name="connsiteY1" fmla="*/ 0 h 1100602"/>
                <a:gd name="connsiteX2" fmla="*/ 1100954 w 1100954"/>
                <a:gd name="connsiteY2" fmla="*/ 550301 h 1100602"/>
                <a:gd name="connsiteX3" fmla="*/ 550477 w 1100954"/>
                <a:gd name="connsiteY3" fmla="*/ 1100602 h 1100602"/>
                <a:gd name="connsiteX4" fmla="*/ 0 w 1100954"/>
                <a:gd name="connsiteY4" fmla="*/ 550301 h 110060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100954" h="1100602">
                  <a:moveTo>
                    <a:pt x="0" y="550301"/>
                  </a:moveTo>
                  <a:cubicBezTo>
                    <a:pt x="0" y="246378"/>
                    <a:pt x="246457" y="0"/>
                    <a:pt x="550477" y="0"/>
                  </a:cubicBezTo>
                  <a:cubicBezTo>
                    <a:pt x="854497" y="0"/>
                    <a:pt x="1100954" y="246378"/>
                    <a:pt x="1100954" y="550301"/>
                  </a:cubicBezTo>
                  <a:cubicBezTo>
                    <a:pt x="1100954" y="854224"/>
                    <a:pt x="854497" y="1100602"/>
                    <a:pt x="550477" y="1100602"/>
                  </a:cubicBezTo>
                  <a:cubicBezTo>
                    <a:pt x="246457" y="1100602"/>
                    <a:pt x="0" y="854224"/>
                    <a:pt x="0" y="550301"/>
                  </a:cubicBezTo>
                  <a:close/>
                </a:path>
              </a:pathLst>
            </a:custGeom>
            <a:solidFill>
              <a:srgbClr val="0095DB"/>
            </a:solidFill>
            <a:ln>
              <a:noFill/>
            </a:ln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3">
                <a:hueOff val="506157"/>
                <a:satOff val="25908"/>
                <a:lumOff val="10883"/>
                <a:alphaOff val="0"/>
              </a:schemeClr>
            </a:fillRef>
            <a:effectRef idx="0">
              <a:schemeClr val="accent3">
                <a:hueOff val="506157"/>
                <a:satOff val="25908"/>
                <a:lumOff val="10883"/>
                <a:alphaOff val="0"/>
              </a:schemeClr>
            </a:effectRef>
            <a:fontRef idx="minor">
              <a:schemeClr val="lt1"/>
            </a:fontRef>
          </p:style>
          <p:txBody>
            <a:bodyPr lIns="241241" tIns="241189" rIns="241241" bIns="241189" spcCol="1270" anchor="ctr"/>
            <a:lstStyle/>
            <a:p>
              <a:pPr algn="ctr" defTabSz="933450" eaLnBrk="1" fontAlgn="auto" hangingPunct="1">
                <a:lnSpc>
                  <a:spcPct val="90000"/>
                </a:lnSpc>
                <a:spcAft>
                  <a:spcPct val="35000"/>
                </a:spcAft>
                <a:defRPr/>
              </a:pPr>
              <a:endParaRPr lang="id-ID" sz="2100">
                <a:solidFill>
                  <a:prstClr val="white"/>
                </a:solidFill>
              </a:endParaRPr>
            </a:p>
          </p:txBody>
        </p:sp>
        <p:sp>
          <p:nvSpPr>
            <p:cNvPr id="25633" name="Title 13"/>
            <p:cNvSpPr txBox="1">
              <a:spLocks/>
            </p:cNvSpPr>
            <p:nvPr/>
          </p:nvSpPr>
          <p:spPr bwMode="auto">
            <a:xfrm>
              <a:off x="4808072" y="2392471"/>
              <a:ext cx="882602" cy="22922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/>
              <a:r>
                <a:rPr lang="zh-CN" altLang="en-US" sz="1200" b="1">
                  <a:solidFill>
                    <a:srgbClr val="FFFFF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添加标题</a:t>
              </a:r>
              <a:endParaRPr lang="en-US" altLang="zh-CN" sz="1200" b="1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grpSp>
          <p:nvGrpSpPr>
            <p:cNvPr id="78" name="组合 77"/>
            <p:cNvGrpSpPr/>
            <p:nvPr/>
          </p:nvGrpSpPr>
          <p:grpSpPr>
            <a:xfrm>
              <a:off x="5025356" y="1987390"/>
              <a:ext cx="297854" cy="323848"/>
              <a:chOff x="5130800" y="1241425"/>
              <a:chExt cx="436563" cy="474663"/>
            </a:xfrm>
            <a:solidFill>
              <a:schemeClr val="bg1"/>
            </a:solidFill>
          </p:grpSpPr>
          <p:sp>
            <p:nvSpPr>
              <p:cNvPr id="79" name="Freeform 70"/>
              <p:cNvSpPr>
                <a:spLocks noEditPoints="1"/>
              </p:cNvSpPr>
              <p:nvPr/>
            </p:nvSpPr>
            <p:spPr bwMode="auto">
              <a:xfrm>
                <a:off x="5130800" y="1241425"/>
                <a:ext cx="338138" cy="455613"/>
              </a:xfrm>
              <a:custGeom>
                <a:avLst/>
                <a:gdLst>
                  <a:gd name="T0" fmla="*/ 80 w 136"/>
                  <a:gd name="T1" fmla="*/ 156 h 184"/>
                  <a:gd name="T2" fmla="*/ 68 w 136"/>
                  <a:gd name="T3" fmla="*/ 168 h 184"/>
                  <a:gd name="T4" fmla="*/ 56 w 136"/>
                  <a:gd name="T5" fmla="*/ 156 h 184"/>
                  <a:gd name="T6" fmla="*/ 68 w 136"/>
                  <a:gd name="T7" fmla="*/ 144 h 184"/>
                  <a:gd name="T8" fmla="*/ 80 w 136"/>
                  <a:gd name="T9" fmla="*/ 156 h 184"/>
                  <a:gd name="T10" fmla="*/ 80 w 136"/>
                  <a:gd name="T11" fmla="*/ 136 h 184"/>
                  <a:gd name="T12" fmla="*/ 20 w 136"/>
                  <a:gd name="T13" fmla="*/ 136 h 184"/>
                  <a:gd name="T14" fmla="*/ 16 w 136"/>
                  <a:gd name="T15" fmla="*/ 132 h 184"/>
                  <a:gd name="T16" fmla="*/ 16 w 136"/>
                  <a:gd name="T17" fmla="*/ 36 h 184"/>
                  <a:gd name="T18" fmla="*/ 20 w 136"/>
                  <a:gd name="T19" fmla="*/ 32 h 184"/>
                  <a:gd name="T20" fmla="*/ 116 w 136"/>
                  <a:gd name="T21" fmla="*/ 32 h 184"/>
                  <a:gd name="T22" fmla="*/ 120 w 136"/>
                  <a:gd name="T23" fmla="*/ 36 h 184"/>
                  <a:gd name="T24" fmla="*/ 120 w 136"/>
                  <a:gd name="T25" fmla="*/ 40 h 184"/>
                  <a:gd name="T26" fmla="*/ 136 w 136"/>
                  <a:gd name="T27" fmla="*/ 40 h 184"/>
                  <a:gd name="T28" fmla="*/ 136 w 136"/>
                  <a:gd name="T29" fmla="*/ 12 h 184"/>
                  <a:gd name="T30" fmla="*/ 124 w 136"/>
                  <a:gd name="T31" fmla="*/ 0 h 184"/>
                  <a:gd name="T32" fmla="*/ 12 w 136"/>
                  <a:gd name="T33" fmla="*/ 0 h 184"/>
                  <a:gd name="T34" fmla="*/ 0 w 136"/>
                  <a:gd name="T35" fmla="*/ 12 h 184"/>
                  <a:gd name="T36" fmla="*/ 0 w 136"/>
                  <a:gd name="T37" fmla="*/ 172 h 184"/>
                  <a:gd name="T38" fmla="*/ 12 w 136"/>
                  <a:gd name="T39" fmla="*/ 184 h 184"/>
                  <a:gd name="T40" fmla="*/ 81 w 136"/>
                  <a:gd name="T41" fmla="*/ 184 h 184"/>
                  <a:gd name="T42" fmla="*/ 80 w 136"/>
                  <a:gd name="T43" fmla="*/ 180 h 184"/>
                  <a:gd name="T44" fmla="*/ 80 w 136"/>
                  <a:gd name="T45" fmla="*/ 156 h 184"/>
                  <a:gd name="T46" fmla="*/ 65 w 136"/>
                  <a:gd name="T47" fmla="*/ 17 h 184"/>
                  <a:gd name="T48" fmla="*/ 71 w 136"/>
                  <a:gd name="T49" fmla="*/ 17 h 184"/>
                  <a:gd name="T50" fmla="*/ 72 w 136"/>
                  <a:gd name="T51" fmla="*/ 20 h 184"/>
                  <a:gd name="T52" fmla="*/ 71 w 136"/>
                  <a:gd name="T53" fmla="*/ 23 h 184"/>
                  <a:gd name="T54" fmla="*/ 68 w 136"/>
                  <a:gd name="T55" fmla="*/ 24 h 184"/>
                  <a:gd name="T56" fmla="*/ 65 w 136"/>
                  <a:gd name="T57" fmla="*/ 23 h 184"/>
                  <a:gd name="T58" fmla="*/ 64 w 136"/>
                  <a:gd name="T59" fmla="*/ 20 h 184"/>
                  <a:gd name="T60" fmla="*/ 65 w 136"/>
                  <a:gd name="T61" fmla="*/ 17 h 18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</a:cxnLst>
                <a:rect l="0" t="0" r="r" b="b"/>
                <a:pathLst>
                  <a:path w="136" h="184">
                    <a:moveTo>
                      <a:pt x="80" y="156"/>
                    </a:moveTo>
                    <a:cubicBezTo>
                      <a:pt x="80" y="162"/>
                      <a:pt x="75" y="168"/>
                      <a:pt x="68" y="168"/>
                    </a:cubicBezTo>
                    <a:cubicBezTo>
                      <a:pt x="62" y="168"/>
                      <a:pt x="56" y="162"/>
                      <a:pt x="56" y="156"/>
                    </a:cubicBezTo>
                    <a:cubicBezTo>
                      <a:pt x="56" y="149"/>
                      <a:pt x="62" y="144"/>
                      <a:pt x="68" y="144"/>
                    </a:cubicBezTo>
                    <a:cubicBezTo>
                      <a:pt x="75" y="144"/>
                      <a:pt x="80" y="149"/>
                      <a:pt x="80" y="156"/>
                    </a:cubicBezTo>
                    <a:cubicBezTo>
                      <a:pt x="80" y="136"/>
                      <a:pt x="80" y="136"/>
                      <a:pt x="80" y="136"/>
                    </a:cubicBezTo>
                    <a:cubicBezTo>
                      <a:pt x="20" y="136"/>
                      <a:pt x="20" y="136"/>
                      <a:pt x="20" y="136"/>
                    </a:cubicBezTo>
                    <a:cubicBezTo>
                      <a:pt x="18" y="136"/>
                      <a:pt x="16" y="134"/>
                      <a:pt x="16" y="132"/>
                    </a:cubicBezTo>
                    <a:cubicBezTo>
                      <a:pt x="16" y="36"/>
                      <a:pt x="16" y="36"/>
                      <a:pt x="16" y="36"/>
                    </a:cubicBezTo>
                    <a:cubicBezTo>
                      <a:pt x="16" y="34"/>
                      <a:pt x="18" y="32"/>
                      <a:pt x="20" y="32"/>
                    </a:cubicBezTo>
                    <a:cubicBezTo>
                      <a:pt x="116" y="32"/>
                      <a:pt x="116" y="32"/>
                      <a:pt x="116" y="32"/>
                    </a:cubicBezTo>
                    <a:cubicBezTo>
                      <a:pt x="118" y="32"/>
                      <a:pt x="120" y="34"/>
                      <a:pt x="120" y="36"/>
                    </a:cubicBezTo>
                    <a:cubicBezTo>
                      <a:pt x="120" y="40"/>
                      <a:pt x="120" y="40"/>
                      <a:pt x="120" y="40"/>
                    </a:cubicBezTo>
                    <a:cubicBezTo>
                      <a:pt x="136" y="40"/>
                      <a:pt x="136" y="40"/>
                      <a:pt x="136" y="40"/>
                    </a:cubicBezTo>
                    <a:cubicBezTo>
                      <a:pt x="136" y="12"/>
                      <a:pt x="136" y="12"/>
                      <a:pt x="136" y="12"/>
                    </a:cubicBezTo>
                    <a:cubicBezTo>
                      <a:pt x="136" y="5"/>
                      <a:pt x="131" y="0"/>
                      <a:pt x="124" y="0"/>
                    </a:cubicBezTo>
                    <a:cubicBezTo>
                      <a:pt x="12" y="0"/>
                      <a:pt x="12" y="0"/>
                      <a:pt x="12" y="0"/>
                    </a:cubicBezTo>
                    <a:cubicBezTo>
                      <a:pt x="6" y="0"/>
                      <a:pt x="0" y="5"/>
                      <a:pt x="0" y="12"/>
                    </a:cubicBezTo>
                    <a:cubicBezTo>
                      <a:pt x="0" y="172"/>
                      <a:pt x="0" y="172"/>
                      <a:pt x="0" y="172"/>
                    </a:cubicBezTo>
                    <a:cubicBezTo>
                      <a:pt x="0" y="178"/>
                      <a:pt x="6" y="184"/>
                      <a:pt x="12" y="184"/>
                    </a:cubicBezTo>
                    <a:cubicBezTo>
                      <a:pt x="81" y="184"/>
                      <a:pt x="81" y="184"/>
                      <a:pt x="81" y="184"/>
                    </a:cubicBezTo>
                    <a:cubicBezTo>
                      <a:pt x="80" y="183"/>
                      <a:pt x="80" y="181"/>
                      <a:pt x="80" y="180"/>
                    </a:cubicBezTo>
                    <a:lnTo>
                      <a:pt x="80" y="156"/>
                    </a:lnTo>
                    <a:close/>
                    <a:moveTo>
                      <a:pt x="65" y="17"/>
                    </a:moveTo>
                    <a:cubicBezTo>
                      <a:pt x="67" y="16"/>
                      <a:pt x="70" y="16"/>
                      <a:pt x="71" y="17"/>
                    </a:cubicBezTo>
                    <a:cubicBezTo>
                      <a:pt x="72" y="18"/>
                      <a:pt x="72" y="19"/>
                      <a:pt x="72" y="20"/>
                    </a:cubicBezTo>
                    <a:cubicBezTo>
                      <a:pt x="72" y="21"/>
                      <a:pt x="72" y="22"/>
                      <a:pt x="71" y="23"/>
                    </a:cubicBezTo>
                    <a:cubicBezTo>
                      <a:pt x="70" y="23"/>
                      <a:pt x="69" y="24"/>
                      <a:pt x="68" y="24"/>
                    </a:cubicBezTo>
                    <a:cubicBezTo>
                      <a:pt x="67" y="24"/>
                      <a:pt x="66" y="23"/>
                      <a:pt x="65" y="23"/>
                    </a:cubicBezTo>
                    <a:cubicBezTo>
                      <a:pt x="65" y="22"/>
                      <a:pt x="64" y="21"/>
                      <a:pt x="64" y="20"/>
                    </a:cubicBezTo>
                    <a:cubicBezTo>
                      <a:pt x="64" y="19"/>
                      <a:pt x="65" y="18"/>
                      <a:pt x="65" y="17"/>
                    </a:cubicBezTo>
                    <a:close/>
                  </a:path>
                </a:pathLst>
              </a:custGeom>
              <a:grpFill/>
              <a:ln>
                <a:noFill/>
              </a:ln>
              <a:extLst/>
            </p:spPr>
            <p:txBody>
              <a:bodyPr lIns="80296" tIns="40148" rIns="80296" bIns="40148"/>
              <a:lstStyle/>
              <a:p>
                <a:pPr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en-US" sz="1581">
                  <a:solidFill>
                    <a:prstClr val="black"/>
                  </a:solidFill>
                  <a:latin typeface="+mn-lt"/>
                  <a:ea typeface="+mn-ea"/>
                </a:endParaRPr>
              </a:p>
            </p:txBody>
          </p:sp>
          <p:sp>
            <p:nvSpPr>
              <p:cNvPr id="80" name="Freeform 71"/>
              <p:cNvSpPr>
                <a:spLocks noEditPoints="1"/>
              </p:cNvSpPr>
              <p:nvPr/>
            </p:nvSpPr>
            <p:spPr bwMode="auto">
              <a:xfrm>
                <a:off x="5348288" y="1360488"/>
                <a:ext cx="219075" cy="355600"/>
              </a:xfrm>
              <a:custGeom>
                <a:avLst/>
                <a:gdLst>
                  <a:gd name="T0" fmla="*/ 76 w 88"/>
                  <a:gd name="T1" fmla="*/ 0 h 144"/>
                  <a:gd name="T2" fmla="*/ 12 w 88"/>
                  <a:gd name="T3" fmla="*/ 0 h 144"/>
                  <a:gd name="T4" fmla="*/ 0 w 88"/>
                  <a:gd name="T5" fmla="*/ 12 h 144"/>
                  <a:gd name="T6" fmla="*/ 0 w 88"/>
                  <a:gd name="T7" fmla="*/ 132 h 144"/>
                  <a:gd name="T8" fmla="*/ 12 w 88"/>
                  <a:gd name="T9" fmla="*/ 144 h 144"/>
                  <a:gd name="T10" fmla="*/ 76 w 88"/>
                  <a:gd name="T11" fmla="*/ 144 h 144"/>
                  <a:gd name="T12" fmla="*/ 88 w 88"/>
                  <a:gd name="T13" fmla="*/ 132 h 144"/>
                  <a:gd name="T14" fmla="*/ 88 w 88"/>
                  <a:gd name="T15" fmla="*/ 12 h 144"/>
                  <a:gd name="T16" fmla="*/ 76 w 88"/>
                  <a:gd name="T17" fmla="*/ 0 h 144"/>
                  <a:gd name="T18" fmla="*/ 41 w 88"/>
                  <a:gd name="T19" fmla="*/ 17 h 144"/>
                  <a:gd name="T20" fmla="*/ 47 w 88"/>
                  <a:gd name="T21" fmla="*/ 17 h 144"/>
                  <a:gd name="T22" fmla="*/ 48 w 88"/>
                  <a:gd name="T23" fmla="*/ 20 h 144"/>
                  <a:gd name="T24" fmla="*/ 47 w 88"/>
                  <a:gd name="T25" fmla="*/ 23 h 144"/>
                  <a:gd name="T26" fmla="*/ 44 w 88"/>
                  <a:gd name="T27" fmla="*/ 24 h 144"/>
                  <a:gd name="T28" fmla="*/ 41 w 88"/>
                  <a:gd name="T29" fmla="*/ 23 h 144"/>
                  <a:gd name="T30" fmla="*/ 40 w 88"/>
                  <a:gd name="T31" fmla="*/ 20 h 144"/>
                  <a:gd name="T32" fmla="*/ 41 w 88"/>
                  <a:gd name="T33" fmla="*/ 17 h 144"/>
                  <a:gd name="T34" fmla="*/ 25 w 88"/>
                  <a:gd name="T35" fmla="*/ 17 h 144"/>
                  <a:gd name="T36" fmla="*/ 31 w 88"/>
                  <a:gd name="T37" fmla="*/ 17 h 144"/>
                  <a:gd name="T38" fmla="*/ 32 w 88"/>
                  <a:gd name="T39" fmla="*/ 20 h 144"/>
                  <a:gd name="T40" fmla="*/ 31 w 88"/>
                  <a:gd name="T41" fmla="*/ 23 h 144"/>
                  <a:gd name="T42" fmla="*/ 28 w 88"/>
                  <a:gd name="T43" fmla="*/ 24 h 144"/>
                  <a:gd name="T44" fmla="*/ 25 w 88"/>
                  <a:gd name="T45" fmla="*/ 23 h 144"/>
                  <a:gd name="T46" fmla="*/ 24 w 88"/>
                  <a:gd name="T47" fmla="*/ 20 h 144"/>
                  <a:gd name="T48" fmla="*/ 25 w 88"/>
                  <a:gd name="T49" fmla="*/ 17 h 144"/>
                  <a:gd name="T50" fmla="*/ 47 w 88"/>
                  <a:gd name="T51" fmla="*/ 127 h 144"/>
                  <a:gd name="T52" fmla="*/ 44 w 88"/>
                  <a:gd name="T53" fmla="*/ 128 h 144"/>
                  <a:gd name="T54" fmla="*/ 41 w 88"/>
                  <a:gd name="T55" fmla="*/ 127 h 144"/>
                  <a:gd name="T56" fmla="*/ 40 w 88"/>
                  <a:gd name="T57" fmla="*/ 124 h 144"/>
                  <a:gd name="T58" fmla="*/ 41 w 88"/>
                  <a:gd name="T59" fmla="*/ 121 h 144"/>
                  <a:gd name="T60" fmla="*/ 47 w 88"/>
                  <a:gd name="T61" fmla="*/ 121 h 144"/>
                  <a:gd name="T62" fmla="*/ 48 w 88"/>
                  <a:gd name="T63" fmla="*/ 124 h 144"/>
                  <a:gd name="T64" fmla="*/ 47 w 88"/>
                  <a:gd name="T65" fmla="*/ 127 h 144"/>
                  <a:gd name="T66" fmla="*/ 72 w 88"/>
                  <a:gd name="T67" fmla="*/ 108 h 144"/>
                  <a:gd name="T68" fmla="*/ 68 w 88"/>
                  <a:gd name="T69" fmla="*/ 112 h 144"/>
                  <a:gd name="T70" fmla="*/ 20 w 88"/>
                  <a:gd name="T71" fmla="*/ 112 h 144"/>
                  <a:gd name="T72" fmla="*/ 16 w 88"/>
                  <a:gd name="T73" fmla="*/ 108 h 144"/>
                  <a:gd name="T74" fmla="*/ 16 w 88"/>
                  <a:gd name="T75" fmla="*/ 36 h 144"/>
                  <a:gd name="T76" fmla="*/ 20 w 88"/>
                  <a:gd name="T77" fmla="*/ 32 h 144"/>
                  <a:gd name="T78" fmla="*/ 68 w 88"/>
                  <a:gd name="T79" fmla="*/ 32 h 144"/>
                  <a:gd name="T80" fmla="*/ 72 w 88"/>
                  <a:gd name="T81" fmla="*/ 36 h 144"/>
                  <a:gd name="T82" fmla="*/ 72 w 88"/>
                  <a:gd name="T83" fmla="*/ 108 h 14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</a:cxnLst>
                <a:rect l="0" t="0" r="r" b="b"/>
                <a:pathLst>
                  <a:path w="88" h="144">
                    <a:moveTo>
                      <a:pt x="76" y="0"/>
                    </a:moveTo>
                    <a:cubicBezTo>
                      <a:pt x="12" y="0"/>
                      <a:pt x="12" y="0"/>
                      <a:pt x="12" y="0"/>
                    </a:cubicBezTo>
                    <a:cubicBezTo>
                      <a:pt x="6" y="0"/>
                      <a:pt x="0" y="5"/>
                      <a:pt x="0" y="12"/>
                    </a:cubicBezTo>
                    <a:cubicBezTo>
                      <a:pt x="0" y="132"/>
                      <a:pt x="0" y="132"/>
                      <a:pt x="0" y="132"/>
                    </a:cubicBezTo>
                    <a:cubicBezTo>
                      <a:pt x="0" y="138"/>
                      <a:pt x="6" y="144"/>
                      <a:pt x="12" y="144"/>
                    </a:cubicBezTo>
                    <a:cubicBezTo>
                      <a:pt x="76" y="144"/>
                      <a:pt x="76" y="144"/>
                      <a:pt x="76" y="144"/>
                    </a:cubicBezTo>
                    <a:cubicBezTo>
                      <a:pt x="83" y="144"/>
                      <a:pt x="88" y="138"/>
                      <a:pt x="88" y="132"/>
                    </a:cubicBezTo>
                    <a:cubicBezTo>
                      <a:pt x="88" y="12"/>
                      <a:pt x="88" y="12"/>
                      <a:pt x="88" y="12"/>
                    </a:cubicBezTo>
                    <a:cubicBezTo>
                      <a:pt x="88" y="5"/>
                      <a:pt x="83" y="0"/>
                      <a:pt x="76" y="0"/>
                    </a:cubicBezTo>
                    <a:close/>
                    <a:moveTo>
                      <a:pt x="41" y="17"/>
                    </a:moveTo>
                    <a:cubicBezTo>
                      <a:pt x="43" y="16"/>
                      <a:pt x="45" y="16"/>
                      <a:pt x="47" y="17"/>
                    </a:cubicBezTo>
                    <a:cubicBezTo>
                      <a:pt x="48" y="18"/>
                      <a:pt x="48" y="19"/>
                      <a:pt x="48" y="20"/>
                    </a:cubicBezTo>
                    <a:cubicBezTo>
                      <a:pt x="48" y="21"/>
                      <a:pt x="48" y="22"/>
                      <a:pt x="47" y="23"/>
                    </a:cubicBezTo>
                    <a:cubicBezTo>
                      <a:pt x="46" y="23"/>
                      <a:pt x="45" y="24"/>
                      <a:pt x="44" y="24"/>
                    </a:cubicBezTo>
                    <a:cubicBezTo>
                      <a:pt x="43" y="24"/>
                      <a:pt x="42" y="23"/>
                      <a:pt x="41" y="23"/>
                    </a:cubicBezTo>
                    <a:cubicBezTo>
                      <a:pt x="41" y="22"/>
                      <a:pt x="40" y="21"/>
                      <a:pt x="40" y="20"/>
                    </a:cubicBezTo>
                    <a:cubicBezTo>
                      <a:pt x="40" y="19"/>
                      <a:pt x="41" y="18"/>
                      <a:pt x="41" y="17"/>
                    </a:cubicBezTo>
                    <a:close/>
                    <a:moveTo>
                      <a:pt x="25" y="17"/>
                    </a:moveTo>
                    <a:cubicBezTo>
                      <a:pt x="27" y="16"/>
                      <a:pt x="30" y="16"/>
                      <a:pt x="31" y="17"/>
                    </a:cubicBezTo>
                    <a:cubicBezTo>
                      <a:pt x="32" y="18"/>
                      <a:pt x="32" y="19"/>
                      <a:pt x="32" y="20"/>
                    </a:cubicBezTo>
                    <a:cubicBezTo>
                      <a:pt x="32" y="21"/>
                      <a:pt x="32" y="22"/>
                      <a:pt x="31" y="23"/>
                    </a:cubicBezTo>
                    <a:cubicBezTo>
                      <a:pt x="30" y="23"/>
                      <a:pt x="29" y="24"/>
                      <a:pt x="28" y="24"/>
                    </a:cubicBezTo>
                    <a:cubicBezTo>
                      <a:pt x="27" y="24"/>
                      <a:pt x="26" y="23"/>
                      <a:pt x="25" y="23"/>
                    </a:cubicBezTo>
                    <a:cubicBezTo>
                      <a:pt x="25" y="22"/>
                      <a:pt x="24" y="21"/>
                      <a:pt x="24" y="20"/>
                    </a:cubicBezTo>
                    <a:cubicBezTo>
                      <a:pt x="24" y="19"/>
                      <a:pt x="25" y="18"/>
                      <a:pt x="25" y="17"/>
                    </a:cubicBezTo>
                    <a:close/>
                    <a:moveTo>
                      <a:pt x="47" y="127"/>
                    </a:moveTo>
                    <a:cubicBezTo>
                      <a:pt x="46" y="127"/>
                      <a:pt x="45" y="128"/>
                      <a:pt x="44" y="128"/>
                    </a:cubicBezTo>
                    <a:cubicBezTo>
                      <a:pt x="43" y="128"/>
                      <a:pt x="42" y="127"/>
                      <a:pt x="41" y="127"/>
                    </a:cubicBezTo>
                    <a:cubicBezTo>
                      <a:pt x="41" y="126"/>
                      <a:pt x="40" y="125"/>
                      <a:pt x="40" y="124"/>
                    </a:cubicBezTo>
                    <a:cubicBezTo>
                      <a:pt x="40" y="123"/>
                      <a:pt x="41" y="122"/>
                      <a:pt x="41" y="121"/>
                    </a:cubicBezTo>
                    <a:cubicBezTo>
                      <a:pt x="43" y="120"/>
                      <a:pt x="46" y="120"/>
                      <a:pt x="47" y="121"/>
                    </a:cubicBezTo>
                    <a:cubicBezTo>
                      <a:pt x="48" y="122"/>
                      <a:pt x="48" y="123"/>
                      <a:pt x="48" y="124"/>
                    </a:cubicBezTo>
                    <a:cubicBezTo>
                      <a:pt x="48" y="125"/>
                      <a:pt x="48" y="126"/>
                      <a:pt x="47" y="127"/>
                    </a:cubicBezTo>
                    <a:close/>
                    <a:moveTo>
                      <a:pt x="72" y="108"/>
                    </a:moveTo>
                    <a:cubicBezTo>
                      <a:pt x="72" y="110"/>
                      <a:pt x="70" y="112"/>
                      <a:pt x="68" y="112"/>
                    </a:cubicBezTo>
                    <a:cubicBezTo>
                      <a:pt x="20" y="112"/>
                      <a:pt x="20" y="112"/>
                      <a:pt x="20" y="112"/>
                    </a:cubicBezTo>
                    <a:cubicBezTo>
                      <a:pt x="18" y="112"/>
                      <a:pt x="16" y="110"/>
                      <a:pt x="16" y="108"/>
                    </a:cubicBezTo>
                    <a:cubicBezTo>
                      <a:pt x="16" y="36"/>
                      <a:pt x="16" y="36"/>
                      <a:pt x="16" y="36"/>
                    </a:cubicBezTo>
                    <a:cubicBezTo>
                      <a:pt x="16" y="34"/>
                      <a:pt x="18" y="32"/>
                      <a:pt x="20" y="32"/>
                    </a:cubicBezTo>
                    <a:cubicBezTo>
                      <a:pt x="68" y="32"/>
                      <a:pt x="68" y="32"/>
                      <a:pt x="68" y="32"/>
                    </a:cubicBezTo>
                    <a:cubicBezTo>
                      <a:pt x="70" y="32"/>
                      <a:pt x="72" y="34"/>
                      <a:pt x="72" y="36"/>
                    </a:cubicBezTo>
                    <a:lnTo>
                      <a:pt x="72" y="108"/>
                    </a:lnTo>
                    <a:close/>
                  </a:path>
                </a:pathLst>
              </a:custGeom>
              <a:grpFill/>
              <a:ln>
                <a:noFill/>
              </a:ln>
              <a:extLst/>
            </p:spPr>
            <p:txBody>
              <a:bodyPr lIns="80296" tIns="40148" rIns="80296" bIns="40148"/>
              <a:lstStyle/>
              <a:p>
                <a:pPr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en-US" sz="1581">
                  <a:solidFill>
                    <a:prstClr val="black"/>
                  </a:solidFill>
                  <a:latin typeface="+mn-lt"/>
                  <a:ea typeface="+mn-ea"/>
                </a:endParaRPr>
              </a:p>
            </p:txBody>
          </p:sp>
        </p:grpSp>
      </p:grpSp>
      <p:sp>
        <p:nvSpPr>
          <p:cNvPr id="25629" name="矩形 80"/>
          <p:cNvSpPr>
            <a:spLocks noChangeArrowheads="1"/>
          </p:cNvSpPr>
          <p:nvPr/>
        </p:nvSpPr>
        <p:spPr bwMode="auto">
          <a:xfrm>
            <a:off x="6572250" y="1973263"/>
            <a:ext cx="4397375" cy="11699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just" eaLnBrk="1" hangingPunct="1"/>
            <a:r>
              <a:rPr lang="zh-CN" altLang="en-US" sz="1400" dirty="0" smtClean="0">
                <a:solidFill>
                  <a:srgbClr val="01C3E3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Open Sans Light"/>
              </a:rPr>
              <a:t>。</a:t>
            </a:r>
            <a:r>
              <a:rPr lang="zh-CN" altLang="en-US" sz="1400" dirty="0" smtClean="0">
                <a:solidFill>
                  <a:srgbClr val="01C3E3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Open Sans Light"/>
              </a:rPr>
              <a:t>第一</a:t>
            </a:r>
            <a:r>
              <a:rPr lang="en-US" altLang="zh-CN" sz="1400" dirty="0" smtClean="0">
                <a:solidFill>
                  <a:srgbClr val="01C3E3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Open Sans Light"/>
              </a:rPr>
              <a:t>PPT</a:t>
            </a:r>
            <a:r>
              <a:rPr lang="zh-CN" altLang="en-US" sz="1400" dirty="0">
                <a:solidFill>
                  <a:srgbClr val="01C3E3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Open Sans Light"/>
              </a:rPr>
              <a:t>，是集</a:t>
            </a:r>
            <a:r>
              <a:rPr lang="en-US" altLang="zh-CN" sz="1400" dirty="0">
                <a:solidFill>
                  <a:srgbClr val="01C3E3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Open Sans Light"/>
              </a:rPr>
              <a:t>PPT</a:t>
            </a:r>
            <a:r>
              <a:rPr lang="zh-CN" altLang="en-US" sz="1400" dirty="0">
                <a:solidFill>
                  <a:srgbClr val="01C3E3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Open Sans Light"/>
              </a:rPr>
              <a:t>模板开发、</a:t>
            </a:r>
            <a:r>
              <a:rPr lang="en-US" altLang="zh-CN" sz="1400" dirty="0">
                <a:solidFill>
                  <a:srgbClr val="01C3E3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Open Sans Light"/>
              </a:rPr>
              <a:t>PPT</a:t>
            </a:r>
            <a:r>
              <a:rPr lang="zh-CN" altLang="en-US" sz="1400" dirty="0">
                <a:solidFill>
                  <a:srgbClr val="01C3E3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Open Sans Light"/>
              </a:rPr>
              <a:t>设计定制、</a:t>
            </a:r>
            <a:r>
              <a:rPr lang="en-US" altLang="zh-CN" sz="1400" dirty="0">
                <a:solidFill>
                  <a:srgbClr val="01C3E3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Open Sans Light"/>
              </a:rPr>
              <a:t>PPT</a:t>
            </a:r>
            <a:r>
              <a:rPr lang="zh-CN" altLang="en-US" sz="1400" dirty="0">
                <a:solidFill>
                  <a:srgbClr val="01C3E3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Open Sans Light"/>
              </a:rPr>
              <a:t>培训于一体的专业</a:t>
            </a:r>
            <a:r>
              <a:rPr lang="en-US" altLang="zh-CN" sz="1400" dirty="0">
                <a:solidFill>
                  <a:srgbClr val="01C3E3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Open Sans Light"/>
              </a:rPr>
              <a:t>PPT</a:t>
            </a:r>
            <a:r>
              <a:rPr lang="zh-CN" altLang="en-US" sz="1400" dirty="0">
                <a:solidFill>
                  <a:srgbClr val="01C3E3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Open Sans Light"/>
              </a:rPr>
              <a:t>服务提供商。因为专业、愈逐极致，我们力求为客户提供兼顾商业价值体现与视觉艺术并重的作品。更多关</a:t>
            </a:r>
            <a:r>
              <a:rPr lang="zh-CN" altLang="en-US" sz="1400" dirty="0" smtClean="0">
                <a:solidFill>
                  <a:srgbClr val="01C3E3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Open Sans Light"/>
              </a:rPr>
              <a:t>于第一，</a:t>
            </a:r>
            <a:r>
              <a:rPr lang="zh-CN" altLang="en-US" sz="1400" dirty="0">
                <a:solidFill>
                  <a:srgbClr val="01C3E3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Open Sans Light"/>
              </a:rPr>
              <a:t>请在百度搜索</a:t>
            </a:r>
            <a:r>
              <a:rPr lang="zh-CN" altLang="en-US" sz="1400" dirty="0" smtClean="0">
                <a:solidFill>
                  <a:srgbClr val="01C3E3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Open Sans Light"/>
              </a:rPr>
              <a:t>：第一</a:t>
            </a:r>
            <a:r>
              <a:rPr lang="en-US" altLang="zh-CN" sz="1400" dirty="0" smtClean="0">
                <a:solidFill>
                  <a:srgbClr val="01C3E3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Open Sans Light"/>
              </a:rPr>
              <a:t>PPT</a:t>
            </a:r>
            <a:endParaRPr lang="en-US" altLang="zh-CN" sz="1400" dirty="0">
              <a:solidFill>
                <a:srgbClr val="01C3E3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Open Sans Light"/>
            </a:endParaRPr>
          </a:p>
        </p:txBody>
      </p:sp>
      <p:sp>
        <p:nvSpPr>
          <p:cNvPr id="25630" name="矩形 81"/>
          <p:cNvSpPr>
            <a:spLocks noChangeArrowheads="1"/>
          </p:cNvSpPr>
          <p:nvPr/>
        </p:nvSpPr>
        <p:spPr bwMode="auto">
          <a:xfrm>
            <a:off x="6572250" y="1685925"/>
            <a:ext cx="1109663" cy="3381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zh-CN" altLang="en-US" sz="1600" b="1">
                <a:solidFill>
                  <a:srgbClr val="01C3E3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添加标题</a:t>
            </a:r>
            <a:endParaRPr lang="en-US" altLang="zh-CN" sz="1600" b="1">
              <a:solidFill>
                <a:srgbClr val="01C3E3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5631" name="矩形 82"/>
          <p:cNvSpPr>
            <a:spLocks noChangeArrowheads="1"/>
          </p:cNvSpPr>
          <p:nvPr/>
        </p:nvSpPr>
        <p:spPr bwMode="auto">
          <a:xfrm>
            <a:off x="7974013" y="4075113"/>
            <a:ext cx="2354262" cy="461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just" eaLnBrk="1" hangingPunct="1"/>
            <a:r>
              <a:rPr lang="zh-CN" altLang="en-US" sz="1200" dirty="0">
                <a:solidFill>
                  <a:srgbClr val="01C3E3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Open Sans Light"/>
              </a:rPr>
              <a:t>更多关</a:t>
            </a:r>
            <a:r>
              <a:rPr lang="zh-CN" altLang="en-US" sz="1200" dirty="0" smtClean="0">
                <a:solidFill>
                  <a:srgbClr val="01C3E3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Open Sans Light"/>
              </a:rPr>
              <a:t>于第一，</a:t>
            </a:r>
            <a:r>
              <a:rPr lang="zh-CN" altLang="en-US" sz="1200" dirty="0">
                <a:solidFill>
                  <a:srgbClr val="01C3E3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Open Sans Light"/>
              </a:rPr>
              <a:t>请在百度搜索</a:t>
            </a:r>
            <a:r>
              <a:rPr lang="zh-CN" altLang="en-US" sz="1200" dirty="0" smtClean="0">
                <a:solidFill>
                  <a:srgbClr val="01C3E3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Open Sans Light"/>
              </a:rPr>
              <a:t>：第一</a:t>
            </a:r>
            <a:r>
              <a:rPr lang="en-US" altLang="zh-CN" sz="1200" dirty="0" smtClean="0">
                <a:solidFill>
                  <a:srgbClr val="01C3E3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Open Sans Light"/>
              </a:rPr>
              <a:t>PPT</a:t>
            </a:r>
            <a:endParaRPr lang="en-US" altLang="zh-CN" sz="1200" dirty="0">
              <a:solidFill>
                <a:srgbClr val="01C3E3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Open Sans Light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A202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626" name="图片 11"/>
          <p:cNvPicPr>
            <a:picLocks noChangeAspect="1"/>
          </p:cNvPicPr>
          <p:nvPr/>
        </p:nvPicPr>
        <p:blipFill>
          <a:blip r:embed="rId3" cstate="screen">
            <a:clrChange>
              <a:clrFrom>
                <a:srgbClr val="1A2026"/>
              </a:clrFrom>
              <a:clrTo>
                <a:srgbClr val="1A2026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46301" t="67529" b="9962"/>
          <a:stretch>
            <a:fillRect/>
          </a:stretch>
        </p:blipFill>
        <p:spPr bwMode="auto">
          <a:xfrm>
            <a:off x="10210800" y="5346700"/>
            <a:ext cx="2279650" cy="1511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26627" name="组合 3"/>
          <p:cNvGrpSpPr>
            <a:grpSpLocks/>
          </p:cNvGrpSpPr>
          <p:nvPr/>
        </p:nvGrpSpPr>
        <p:grpSpPr bwMode="auto">
          <a:xfrm>
            <a:off x="1620838" y="260350"/>
            <a:ext cx="7613650" cy="0"/>
            <a:chOff x="4578283" y="2075543"/>
            <a:chExt cx="7613717" cy="0"/>
          </a:xfrm>
        </p:grpSpPr>
        <p:cxnSp>
          <p:nvCxnSpPr>
            <p:cNvPr id="42" name="直接连接符 41"/>
            <p:cNvCxnSpPr/>
            <p:nvPr/>
          </p:nvCxnSpPr>
          <p:spPr>
            <a:xfrm>
              <a:off x="4578283" y="2075543"/>
              <a:ext cx="6327831" cy="0"/>
            </a:xfrm>
            <a:prstGeom prst="line">
              <a:avLst/>
            </a:prstGeom>
            <a:ln w="28575">
              <a:solidFill>
                <a:srgbClr val="0095DB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4" name="直接连接符 43"/>
            <p:cNvCxnSpPr/>
            <p:nvPr/>
          </p:nvCxnSpPr>
          <p:spPr>
            <a:xfrm>
              <a:off x="9070948" y="2075543"/>
              <a:ext cx="3121052" cy="0"/>
            </a:xfrm>
            <a:prstGeom prst="line">
              <a:avLst/>
            </a:prstGeom>
            <a:ln w="28575">
              <a:solidFill>
                <a:srgbClr val="074693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6628" name="组合 2"/>
          <p:cNvGrpSpPr>
            <a:grpSpLocks/>
          </p:cNvGrpSpPr>
          <p:nvPr/>
        </p:nvGrpSpPr>
        <p:grpSpPr bwMode="auto">
          <a:xfrm>
            <a:off x="1917700" y="6638925"/>
            <a:ext cx="8099425" cy="4763"/>
            <a:chOff x="0" y="4592805"/>
            <a:chExt cx="8098971" cy="5049"/>
          </a:xfrm>
        </p:grpSpPr>
        <p:cxnSp>
          <p:nvCxnSpPr>
            <p:cNvPr id="47" name="直接连接符 46"/>
            <p:cNvCxnSpPr/>
            <p:nvPr/>
          </p:nvCxnSpPr>
          <p:spPr>
            <a:xfrm>
              <a:off x="0" y="4592805"/>
              <a:ext cx="8098971" cy="0"/>
            </a:xfrm>
            <a:prstGeom prst="line">
              <a:avLst/>
            </a:prstGeom>
            <a:ln w="28575">
              <a:solidFill>
                <a:srgbClr val="074693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6" name="直接连接符 45"/>
            <p:cNvCxnSpPr/>
            <p:nvPr/>
          </p:nvCxnSpPr>
          <p:spPr>
            <a:xfrm>
              <a:off x="0" y="4597854"/>
              <a:ext cx="3990751" cy="0"/>
            </a:xfrm>
            <a:prstGeom prst="line">
              <a:avLst/>
            </a:prstGeom>
            <a:ln w="28575">
              <a:solidFill>
                <a:srgbClr val="0095DB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6629" name="组合 25"/>
          <p:cNvGrpSpPr>
            <a:grpSpLocks/>
          </p:cNvGrpSpPr>
          <p:nvPr/>
        </p:nvGrpSpPr>
        <p:grpSpPr bwMode="auto">
          <a:xfrm>
            <a:off x="-131763" y="-187325"/>
            <a:ext cx="1754188" cy="1427163"/>
            <a:chOff x="-419101" y="-651218"/>
            <a:chExt cx="6413260" cy="5211985"/>
          </a:xfrm>
        </p:grpSpPr>
        <p:pic>
          <p:nvPicPr>
            <p:cNvPr id="26646" name="图片 26"/>
            <p:cNvPicPr>
              <a:picLocks noChangeAspect="1"/>
            </p:cNvPicPr>
            <p:nvPr/>
          </p:nvPicPr>
          <p:blipFill>
            <a:blip r:embed="rId3" cstate="screen">
              <a:clrChange>
                <a:clrFrom>
                  <a:srgbClr val="1A2026"/>
                </a:clrFrom>
                <a:clrTo>
                  <a:srgbClr val="1A2026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 t="-2" b="40222"/>
            <a:stretch>
              <a:fillRect/>
            </a:stretch>
          </p:blipFill>
          <p:spPr bwMode="auto">
            <a:xfrm>
              <a:off x="-419101" y="-651218"/>
              <a:ext cx="5512501" cy="521198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grpSp>
          <p:nvGrpSpPr>
            <p:cNvPr id="26647" name="组合 35"/>
            <p:cNvGrpSpPr>
              <a:grpSpLocks/>
            </p:cNvGrpSpPr>
            <p:nvPr/>
          </p:nvGrpSpPr>
          <p:grpSpPr bwMode="auto">
            <a:xfrm>
              <a:off x="4650563" y="-28418"/>
              <a:ext cx="1343596" cy="1008973"/>
              <a:chOff x="4650563" y="-28418"/>
              <a:chExt cx="1343596" cy="1008973"/>
            </a:xfrm>
          </p:grpSpPr>
          <p:sp>
            <p:nvSpPr>
              <p:cNvPr id="39" name="等腰三角形 2"/>
              <p:cNvSpPr/>
              <p:nvPr/>
            </p:nvSpPr>
            <p:spPr>
              <a:xfrm>
                <a:off x="4641862" y="-19288"/>
                <a:ext cx="1352297" cy="997181"/>
              </a:xfrm>
              <a:custGeom>
                <a:avLst/>
                <a:gdLst>
                  <a:gd name="connsiteX0" fmla="*/ 0 w 1193673"/>
                  <a:gd name="connsiteY0" fmla="*/ 898506 h 898506"/>
                  <a:gd name="connsiteX1" fmla="*/ 596837 w 1193673"/>
                  <a:gd name="connsiteY1" fmla="*/ 0 h 898506"/>
                  <a:gd name="connsiteX2" fmla="*/ 1193673 w 1193673"/>
                  <a:gd name="connsiteY2" fmla="*/ 898506 h 898506"/>
                  <a:gd name="connsiteX3" fmla="*/ 0 w 1193673"/>
                  <a:gd name="connsiteY3" fmla="*/ 898506 h 898506"/>
                  <a:gd name="connsiteX0" fmla="*/ 0 w 1193673"/>
                  <a:gd name="connsiteY0" fmla="*/ 1477626 h 1477626"/>
                  <a:gd name="connsiteX1" fmla="*/ 429197 w 1193673"/>
                  <a:gd name="connsiteY1" fmla="*/ 0 h 1477626"/>
                  <a:gd name="connsiteX2" fmla="*/ 1193673 w 1193673"/>
                  <a:gd name="connsiteY2" fmla="*/ 1477626 h 1477626"/>
                  <a:gd name="connsiteX3" fmla="*/ 0 w 1193673"/>
                  <a:gd name="connsiteY3" fmla="*/ 1477626 h 1477626"/>
                  <a:gd name="connsiteX0" fmla="*/ 43243 w 764476"/>
                  <a:gd name="connsiteY0" fmla="*/ 951846 h 1477626"/>
                  <a:gd name="connsiteX1" fmla="*/ 0 w 764476"/>
                  <a:gd name="connsiteY1" fmla="*/ 0 h 1477626"/>
                  <a:gd name="connsiteX2" fmla="*/ 764476 w 764476"/>
                  <a:gd name="connsiteY2" fmla="*/ 1477626 h 1477626"/>
                  <a:gd name="connsiteX3" fmla="*/ 43243 w 764476"/>
                  <a:gd name="connsiteY3" fmla="*/ 951846 h 1477626"/>
                  <a:gd name="connsiteX0" fmla="*/ 50863 w 764476"/>
                  <a:gd name="connsiteY0" fmla="*/ 997566 h 1477626"/>
                  <a:gd name="connsiteX1" fmla="*/ 0 w 764476"/>
                  <a:gd name="connsiteY1" fmla="*/ 0 h 1477626"/>
                  <a:gd name="connsiteX2" fmla="*/ 764476 w 764476"/>
                  <a:gd name="connsiteY2" fmla="*/ 1477626 h 1477626"/>
                  <a:gd name="connsiteX3" fmla="*/ 50863 w 764476"/>
                  <a:gd name="connsiteY3" fmla="*/ 997566 h 1477626"/>
                  <a:gd name="connsiteX0" fmla="*/ 50863 w 1313116"/>
                  <a:gd name="connsiteY0" fmla="*/ 997566 h 997566"/>
                  <a:gd name="connsiteX1" fmla="*/ 0 w 1313116"/>
                  <a:gd name="connsiteY1" fmla="*/ 0 h 997566"/>
                  <a:gd name="connsiteX2" fmla="*/ 1313116 w 1313116"/>
                  <a:gd name="connsiteY2" fmla="*/ 266046 h 997566"/>
                  <a:gd name="connsiteX3" fmla="*/ 50863 w 1313116"/>
                  <a:gd name="connsiteY3" fmla="*/ 997566 h 997566"/>
                  <a:gd name="connsiteX0" fmla="*/ 50863 w 1343596"/>
                  <a:gd name="connsiteY0" fmla="*/ 997566 h 997566"/>
                  <a:gd name="connsiteX1" fmla="*/ 0 w 1343596"/>
                  <a:gd name="connsiteY1" fmla="*/ 0 h 997566"/>
                  <a:gd name="connsiteX2" fmla="*/ 1343596 w 1343596"/>
                  <a:gd name="connsiteY2" fmla="*/ 266046 h 997566"/>
                  <a:gd name="connsiteX3" fmla="*/ 50863 w 1343596"/>
                  <a:gd name="connsiteY3" fmla="*/ 997566 h 99756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1343596" h="997566">
                    <a:moveTo>
                      <a:pt x="50863" y="997566"/>
                    </a:moveTo>
                    <a:lnTo>
                      <a:pt x="0" y="0"/>
                    </a:lnTo>
                    <a:lnTo>
                      <a:pt x="1343596" y="266046"/>
                    </a:lnTo>
                    <a:lnTo>
                      <a:pt x="50863" y="997566"/>
                    </a:lnTo>
                    <a:close/>
                  </a:path>
                </a:pathLst>
              </a:custGeom>
              <a:solidFill>
                <a:srgbClr val="04397B"/>
              </a:solidFill>
              <a:ln>
                <a:noFill/>
              </a:ln>
              <a:effectLst>
                <a:outerShdw blurRad="127000" dist="101600" dir="5400000" algn="t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en-US"/>
              </a:p>
            </p:txBody>
          </p:sp>
          <p:sp>
            <p:nvSpPr>
              <p:cNvPr id="40" name="等腰三角形 2"/>
              <p:cNvSpPr/>
              <p:nvPr/>
            </p:nvSpPr>
            <p:spPr>
              <a:xfrm>
                <a:off x="4682487" y="-30883"/>
                <a:ext cx="1305870" cy="266691"/>
              </a:xfrm>
              <a:custGeom>
                <a:avLst/>
                <a:gdLst>
                  <a:gd name="connsiteX0" fmla="*/ 0 w 1193673"/>
                  <a:gd name="connsiteY0" fmla="*/ 898506 h 898506"/>
                  <a:gd name="connsiteX1" fmla="*/ 596837 w 1193673"/>
                  <a:gd name="connsiteY1" fmla="*/ 0 h 898506"/>
                  <a:gd name="connsiteX2" fmla="*/ 1193673 w 1193673"/>
                  <a:gd name="connsiteY2" fmla="*/ 898506 h 898506"/>
                  <a:gd name="connsiteX3" fmla="*/ 0 w 1193673"/>
                  <a:gd name="connsiteY3" fmla="*/ 898506 h 898506"/>
                  <a:gd name="connsiteX0" fmla="*/ 0 w 1193673"/>
                  <a:gd name="connsiteY0" fmla="*/ 1477626 h 1477626"/>
                  <a:gd name="connsiteX1" fmla="*/ 429197 w 1193673"/>
                  <a:gd name="connsiteY1" fmla="*/ 0 h 1477626"/>
                  <a:gd name="connsiteX2" fmla="*/ 1193673 w 1193673"/>
                  <a:gd name="connsiteY2" fmla="*/ 1477626 h 1477626"/>
                  <a:gd name="connsiteX3" fmla="*/ 0 w 1193673"/>
                  <a:gd name="connsiteY3" fmla="*/ 1477626 h 1477626"/>
                  <a:gd name="connsiteX0" fmla="*/ 43243 w 764476"/>
                  <a:gd name="connsiteY0" fmla="*/ 951846 h 1477626"/>
                  <a:gd name="connsiteX1" fmla="*/ 0 w 764476"/>
                  <a:gd name="connsiteY1" fmla="*/ 0 h 1477626"/>
                  <a:gd name="connsiteX2" fmla="*/ 764476 w 764476"/>
                  <a:gd name="connsiteY2" fmla="*/ 1477626 h 1477626"/>
                  <a:gd name="connsiteX3" fmla="*/ 43243 w 764476"/>
                  <a:gd name="connsiteY3" fmla="*/ 951846 h 1477626"/>
                  <a:gd name="connsiteX0" fmla="*/ 50863 w 764476"/>
                  <a:gd name="connsiteY0" fmla="*/ 997566 h 1477626"/>
                  <a:gd name="connsiteX1" fmla="*/ 0 w 764476"/>
                  <a:gd name="connsiteY1" fmla="*/ 0 h 1477626"/>
                  <a:gd name="connsiteX2" fmla="*/ 764476 w 764476"/>
                  <a:gd name="connsiteY2" fmla="*/ 1477626 h 1477626"/>
                  <a:gd name="connsiteX3" fmla="*/ 50863 w 764476"/>
                  <a:gd name="connsiteY3" fmla="*/ 997566 h 1477626"/>
                  <a:gd name="connsiteX0" fmla="*/ 50863 w 1313116"/>
                  <a:gd name="connsiteY0" fmla="*/ 997566 h 997566"/>
                  <a:gd name="connsiteX1" fmla="*/ 0 w 1313116"/>
                  <a:gd name="connsiteY1" fmla="*/ 0 h 997566"/>
                  <a:gd name="connsiteX2" fmla="*/ 1313116 w 1313116"/>
                  <a:gd name="connsiteY2" fmla="*/ 266046 h 997566"/>
                  <a:gd name="connsiteX3" fmla="*/ 50863 w 1313116"/>
                  <a:gd name="connsiteY3" fmla="*/ 997566 h 997566"/>
                  <a:gd name="connsiteX0" fmla="*/ 50863 w 1343596"/>
                  <a:gd name="connsiteY0" fmla="*/ 997566 h 997566"/>
                  <a:gd name="connsiteX1" fmla="*/ 0 w 1343596"/>
                  <a:gd name="connsiteY1" fmla="*/ 0 h 997566"/>
                  <a:gd name="connsiteX2" fmla="*/ 1343596 w 1343596"/>
                  <a:gd name="connsiteY2" fmla="*/ 266046 h 997566"/>
                  <a:gd name="connsiteX3" fmla="*/ 50863 w 1343596"/>
                  <a:gd name="connsiteY3" fmla="*/ 997566 h 997566"/>
                  <a:gd name="connsiteX0" fmla="*/ 355663 w 1648396"/>
                  <a:gd name="connsiteY0" fmla="*/ 974706 h 974706"/>
                  <a:gd name="connsiteX1" fmla="*/ 0 w 1648396"/>
                  <a:gd name="connsiteY1" fmla="*/ 0 h 974706"/>
                  <a:gd name="connsiteX2" fmla="*/ 1648396 w 1648396"/>
                  <a:gd name="connsiteY2" fmla="*/ 243186 h 974706"/>
                  <a:gd name="connsiteX3" fmla="*/ 355663 w 1648396"/>
                  <a:gd name="connsiteY3" fmla="*/ 974706 h 974706"/>
                  <a:gd name="connsiteX0" fmla="*/ 279463 w 1572196"/>
                  <a:gd name="connsiteY0" fmla="*/ 921366 h 921366"/>
                  <a:gd name="connsiteX1" fmla="*/ 0 w 1572196"/>
                  <a:gd name="connsiteY1" fmla="*/ 0 h 921366"/>
                  <a:gd name="connsiteX2" fmla="*/ 1572196 w 1572196"/>
                  <a:gd name="connsiteY2" fmla="*/ 189846 h 921366"/>
                  <a:gd name="connsiteX3" fmla="*/ 279463 w 1572196"/>
                  <a:gd name="connsiteY3" fmla="*/ 921366 h 921366"/>
                  <a:gd name="connsiteX0" fmla="*/ 279463 w 673036"/>
                  <a:gd name="connsiteY0" fmla="*/ 929640 h 929640"/>
                  <a:gd name="connsiteX1" fmla="*/ 0 w 673036"/>
                  <a:gd name="connsiteY1" fmla="*/ 8274 h 929640"/>
                  <a:gd name="connsiteX2" fmla="*/ 673036 w 673036"/>
                  <a:gd name="connsiteY2" fmla="*/ 0 h 929640"/>
                  <a:gd name="connsiteX3" fmla="*/ 279463 w 673036"/>
                  <a:gd name="connsiteY3" fmla="*/ 929640 h 929640"/>
                  <a:gd name="connsiteX0" fmla="*/ 1292923 w 1292923"/>
                  <a:gd name="connsiteY0" fmla="*/ 266700 h 266700"/>
                  <a:gd name="connsiteX1" fmla="*/ 0 w 1292923"/>
                  <a:gd name="connsiteY1" fmla="*/ 8274 h 266700"/>
                  <a:gd name="connsiteX2" fmla="*/ 673036 w 1292923"/>
                  <a:gd name="connsiteY2" fmla="*/ 0 h 266700"/>
                  <a:gd name="connsiteX3" fmla="*/ 1292923 w 1292923"/>
                  <a:gd name="connsiteY3" fmla="*/ 266700 h 266700"/>
                  <a:gd name="connsiteX0" fmla="*/ 1300543 w 1300543"/>
                  <a:gd name="connsiteY0" fmla="*/ 266700 h 266700"/>
                  <a:gd name="connsiteX1" fmla="*/ 0 w 1300543"/>
                  <a:gd name="connsiteY1" fmla="*/ 23514 h 266700"/>
                  <a:gd name="connsiteX2" fmla="*/ 680656 w 1300543"/>
                  <a:gd name="connsiteY2" fmla="*/ 0 h 266700"/>
                  <a:gd name="connsiteX3" fmla="*/ 1300543 w 1300543"/>
                  <a:gd name="connsiteY3" fmla="*/ 266700 h 2667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1300543" h="266700">
                    <a:moveTo>
                      <a:pt x="1300543" y="266700"/>
                    </a:moveTo>
                    <a:lnTo>
                      <a:pt x="0" y="23514"/>
                    </a:lnTo>
                    <a:lnTo>
                      <a:pt x="680656" y="0"/>
                    </a:lnTo>
                    <a:lnTo>
                      <a:pt x="1300543" y="266700"/>
                    </a:lnTo>
                    <a:close/>
                  </a:path>
                </a:pathLst>
              </a:custGeom>
              <a:solidFill>
                <a:srgbClr val="01B1E2"/>
              </a:solidFill>
              <a:ln>
                <a:noFill/>
              </a:ln>
              <a:effectLst>
                <a:outerShdw blurRad="50800" dist="101600" algn="l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en-US"/>
              </a:p>
            </p:txBody>
          </p:sp>
        </p:grpSp>
      </p:grpSp>
      <p:pic>
        <p:nvPicPr>
          <p:cNvPr id="26631" name="图片 14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3598863" y="1190625"/>
            <a:ext cx="4987925" cy="49799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16" name="Group 14"/>
          <p:cNvGrpSpPr/>
          <p:nvPr/>
        </p:nvGrpSpPr>
        <p:grpSpPr>
          <a:xfrm>
            <a:off x="3844659" y="1429419"/>
            <a:ext cx="4515515" cy="4496184"/>
            <a:chOff x="3186725" y="1236522"/>
            <a:chExt cx="2796703" cy="2784730"/>
          </a:xfrm>
          <a:solidFill>
            <a:srgbClr val="0C0C0C">
              <a:lumMod val="75000"/>
              <a:lumOff val="25000"/>
              <a:alpha val="35000"/>
            </a:srgbClr>
          </a:solidFill>
        </p:grpSpPr>
        <p:sp>
          <p:nvSpPr>
            <p:cNvPr id="17" name="Rectangle 5"/>
            <p:cNvSpPr/>
            <p:nvPr/>
          </p:nvSpPr>
          <p:spPr>
            <a:xfrm rot="18900000">
              <a:off x="4227372" y="1236522"/>
              <a:ext cx="727382" cy="727382"/>
            </a:xfrm>
            <a:prstGeom prst="rect">
              <a:avLst/>
            </a:prstGeom>
            <a:grpFill/>
            <a:ln w="3175" cap="flat" cmpd="sng" algn="ctr">
              <a:solidFill>
                <a:sysClr val="window" lastClr="FFFFFF"/>
              </a:solidFill>
              <a:prstDash val="solid"/>
            </a:ln>
            <a:effectLst/>
          </p:spPr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2400" kern="0">
                <a:solidFill>
                  <a:prstClr val="white"/>
                </a:solidFill>
                <a:latin typeface="PT Sans"/>
                <a:ea typeface="+mn-ea"/>
              </a:endParaRPr>
            </a:p>
          </p:txBody>
        </p:sp>
        <p:sp>
          <p:nvSpPr>
            <p:cNvPr id="18" name="Rectangle 6"/>
            <p:cNvSpPr/>
            <p:nvPr/>
          </p:nvSpPr>
          <p:spPr>
            <a:xfrm rot="18900000">
              <a:off x="4741709" y="1750859"/>
              <a:ext cx="727382" cy="727382"/>
            </a:xfrm>
            <a:prstGeom prst="rect">
              <a:avLst/>
            </a:prstGeom>
            <a:grpFill/>
            <a:ln w="3175" cap="flat" cmpd="sng" algn="ctr">
              <a:solidFill>
                <a:sysClr val="window" lastClr="FFFFFF"/>
              </a:solidFill>
              <a:prstDash val="solid"/>
            </a:ln>
            <a:effectLst/>
          </p:spPr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2400" kern="0">
                <a:solidFill>
                  <a:prstClr val="white"/>
                </a:solidFill>
                <a:latin typeface="PT Sans"/>
                <a:ea typeface="+mn-ea"/>
              </a:endParaRPr>
            </a:p>
          </p:txBody>
        </p:sp>
        <p:sp>
          <p:nvSpPr>
            <p:cNvPr id="19" name="Rectangle 7"/>
            <p:cNvSpPr/>
            <p:nvPr/>
          </p:nvSpPr>
          <p:spPr>
            <a:xfrm rot="18900000">
              <a:off x="5256046" y="2265196"/>
              <a:ext cx="727382" cy="727382"/>
            </a:xfrm>
            <a:prstGeom prst="rect">
              <a:avLst/>
            </a:prstGeom>
            <a:grpFill/>
            <a:ln w="3175" cap="flat" cmpd="sng" algn="ctr">
              <a:solidFill>
                <a:sysClr val="window" lastClr="FFFFFF"/>
              </a:solidFill>
              <a:prstDash val="solid"/>
            </a:ln>
            <a:effectLst/>
          </p:spPr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2400" kern="0">
                <a:solidFill>
                  <a:prstClr val="white"/>
                </a:solidFill>
                <a:latin typeface="PT Sans"/>
                <a:ea typeface="+mn-ea"/>
              </a:endParaRPr>
            </a:p>
          </p:txBody>
        </p:sp>
        <p:sp>
          <p:nvSpPr>
            <p:cNvPr id="20" name="Rectangle 8"/>
            <p:cNvSpPr/>
            <p:nvPr/>
          </p:nvSpPr>
          <p:spPr>
            <a:xfrm rot="18900000">
              <a:off x="3701061" y="1750859"/>
              <a:ext cx="727382" cy="727382"/>
            </a:xfrm>
            <a:prstGeom prst="rect">
              <a:avLst/>
            </a:prstGeom>
            <a:grpFill/>
            <a:ln w="3175" cap="flat" cmpd="sng" algn="ctr">
              <a:solidFill>
                <a:sysClr val="window" lastClr="FFFFFF"/>
              </a:solidFill>
              <a:prstDash val="solid"/>
            </a:ln>
            <a:effectLst/>
          </p:spPr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2400" kern="0">
                <a:solidFill>
                  <a:prstClr val="white"/>
                </a:solidFill>
                <a:latin typeface="PT Sans"/>
                <a:ea typeface="+mn-ea"/>
              </a:endParaRPr>
            </a:p>
          </p:txBody>
        </p:sp>
        <p:sp>
          <p:nvSpPr>
            <p:cNvPr id="21" name="Rectangle 9"/>
            <p:cNvSpPr/>
            <p:nvPr/>
          </p:nvSpPr>
          <p:spPr>
            <a:xfrm rot="18900000">
              <a:off x="4215398" y="2265196"/>
              <a:ext cx="727382" cy="727382"/>
            </a:xfrm>
            <a:prstGeom prst="rect">
              <a:avLst/>
            </a:prstGeom>
            <a:solidFill>
              <a:srgbClr val="595959"/>
            </a:solidFill>
            <a:ln w="3175" cap="flat" cmpd="sng" algn="ctr">
              <a:solidFill>
                <a:sysClr val="window" lastClr="FFFFFF"/>
              </a:solidFill>
              <a:prstDash val="solid"/>
            </a:ln>
            <a:effectLst/>
          </p:spPr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2400" kern="0">
                <a:solidFill>
                  <a:prstClr val="white"/>
                </a:solidFill>
                <a:latin typeface="PT Sans"/>
                <a:ea typeface="+mn-ea"/>
              </a:endParaRPr>
            </a:p>
          </p:txBody>
        </p:sp>
        <p:sp>
          <p:nvSpPr>
            <p:cNvPr id="22" name="Rectangle 10"/>
            <p:cNvSpPr/>
            <p:nvPr/>
          </p:nvSpPr>
          <p:spPr>
            <a:xfrm rot="18900000">
              <a:off x="4729735" y="2779533"/>
              <a:ext cx="727382" cy="727382"/>
            </a:xfrm>
            <a:prstGeom prst="rect">
              <a:avLst/>
            </a:prstGeom>
            <a:grpFill/>
            <a:ln w="3175" cap="flat" cmpd="sng" algn="ctr">
              <a:solidFill>
                <a:sysClr val="window" lastClr="FFFFFF"/>
              </a:solidFill>
              <a:prstDash val="solid"/>
            </a:ln>
            <a:effectLst/>
          </p:spPr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2400" kern="0">
                <a:solidFill>
                  <a:prstClr val="white"/>
                </a:solidFill>
                <a:latin typeface="PT Sans"/>
                <a:ea typeface="+mn-ea"/>
              </a:endParaRPr>
            </a:p>
          </p:txBody>
        </p:sp>
        <p:sp>
          <p:nvSpPr>
            <p:cNvPr id="23" name="Rectangle 11"/>
            <p:cNvSpPr/>
            <p:nvPr/>
          </p:nvSpPr>
          <p:spPr>
            <a:xfrm rot="18900000">
              <a:off x="3186725" y="2265196"/>
              <a:ext cx="727382" cy="727382"/>
            </a:xfrm>
            <a:prstGeom prst="rect">
              <a:avLst/>
            </a:prstGeom>
            <a:grpFill/>
            <a:ln w="3175" cap="flat" cmpd="sng" algn="ctr">
              <a:solidFill>
                <a:sysClr val="window" lastClr="FFFFFF"/>
              </a:solidFill>
              <a:prstDash val="solid"/>
            </a:ln>
            <a:effectLst/>
          </p:spPr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2400" kern="0">
                <a:solidFill>
                  <a:prstClr val="white"/>
                </a:solidFill>
                <a:latin typeface="PT Sans"/>
                <a:ea typeface="+mn-ea"/>
              </a:endParaRPr>
            </a:p>
          </p:txBody>
        </p:sp>
        <p:sp>
          <p:nvSpPr>
            <p:cNvPr id="24" name="Rectangle 12"/>
            <p:cNvSpPr/>
            <p:nvPr/>
          </p:nvSpPr>
          <p:spPr>
            <a:xfrm rot="18900000">
              <a:off x="3701062" y="2779533"/>
              <a:ext cx="727382" cy="727382"/>
            </a:xfrm>
            <a:prstGeom prst="rect">
              <a:avLst/>
            </a:prstGeom>
            <a:grpFill/>
            <a:ln w="3175" cap="flat" cmpd="sng" algn="ctr">
              <a:solidFill>
                <a:sysClr val="window" lastClr="FFFFFF"/>
              </a:solidFill>
              <a:prstDash val="solid"/>
            </a:ln>
            <a:effectLst/>
          </p:spPr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2400" kern="0">
                <a:solidFill>
                  <a:prstClr val="white"/>
                </a:solidFill>
                <a:latin typeface="PT Sans"/>
                <a:ea typeface="+mn-ea"/>
              </a:endParaRPr>
            </a:p>
          </p:txBody>
        </p:sp>
        <p:sp>
          <p:nvSpPr>
            <p:cNvPr id="25" name="Rectangle 13"/>
            <p:cNvSpPr/>
            <p:nvPr/>
          </p:nvSpPr>
          <p:spPr>
            <a:xfrm rot="18900000">
              <a:off x="4215399" y="3293870"/>
              <a:ext cx="727382" cy="727382"/>
            </a:xfrm>
            <a:prstGeom prst="rect">
              <a:avLst/>
            </a:prstGeom>
            <a:grpFill/>
            <a:ln w="3175" cap="flat" cmpd="sng" algn="ctr">
              <a:solidFill>
                <a:sysClr val="window" lastClr="FFFFFF"/>
              </a:solidFill>
              <a:prstDash val="solid"/>
            </a:ln>
            <a:effectLst/>
          </p:spPr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2400" kern="0">
                <a:solidFill>
                  <a:prstClr val="white"/>
                </a:solidFill>
                <a:latin typeface="PT Sans"/>
                <a:ea typeface="+mn-ea"/>
              </a:endParaRPr>
            </a:p>
          </p:txBody>
        </p:sp>
      </p:grpSp>
      <p:sp>
        <p:nvSpPr>
          <p:cNvPr id="28" name="Rectangle 17"/>
          <p:cNvSpPr/>
          <p:nvPr/>
        </p:nvSpPr>
        <p:spPr>
          <a:xfrm rot="18900000">
            <a:off x="7185025" y="1428750"/>
            <a:ext cx="1174750" cy="1174750"/>
          </a:xfrm>
          <a:prstGeom prst="rect">
            <a:avLst/>
          </a:prstGeom>
          <a:solidFill>
            <a:srgbClr val="0095DB"/>
          </a:solidFill>
          <a:ln w="3175" cap="flat" cmpd="sng" algn="ctr">
            <a:solidFill>
              <a:sysClr val="window" lastClr="FFFFFF"/>
            </a:solidFill>
            <a:prstDash val="solid"/>
          </a:ln>
          <a:effectLst/>
        </p:spPr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sz="2400" kern="0">
              <a:solidFill>
                <a:prstClr val="white"/>
              </a:solidFill>
              <a:latin typeface="PT Sans"/>
              <a:ea typeface="+mn-ea"/>
            </a:endParaRPr>
          </a:p>
        </p:txBody>
      </p:sp>
      <p:sp>
        <p:nvSpPr>
          <p:cNvPr id="29" name="Rectangle 25"/>
          <p:cNvSpPr/>
          <p:nvPr/>
        </p:nvSpPr>
        <p:spPr>
          <a:xfrm rot="18900000">
            <a:off x="3844925" y="4751388"/>
            <a:ext cx="1174750" cy="1174750"/>
          </a:xfrm>
          <a:prstGeom prst="rect">
            <a:avLst/>
          </a:prstGeom>
          <a:solidFill>
            <a:srgbClr val="0095DB"/>
          </a:solidFill>
          <a:ln w="3175" cap="flat" cmpd="sng" algn="ctr">
            <a:solidFill>
              <a:sysClr val="window" lastClr="FFFFFF"/>
            </a:solidFill>
            <a:prstDash val="solid"/>
          </a:ln>
          <a:effectLst/>
        </p:spPr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sz="2400" kern="0">
              <a:solidFill>
                <a:prstClr val="white"/>
              </a:solidFill>
              <a:latin typeface="PT Sans"/>
              <a:ea typeface="+mn-ea"/>
            </a:endParaRPr>
          </a:p>
        </p:txBody>
      </p:sp>
      <p:sp>
        <p:nvSpPr>
          <p:cNvPr id="30" name="Rectangle 26"/>
          <p:cNvSpPr/>
          <p:nvPr/>
        </p:nvSpPr>
        <p:spPr>
          <a:xfrm rot="18900000">
            <a:off x="3863975" y="1428750"/>
            <a:ext cx="1174750" cy="1174750"/>
          </a:xfrm>
          <a:prstGeom prst="rect">
            <a:avLst/>
          </a:prstGeom>
          <a:solidFill>
            <a:srgbClr val="0095DB"/>
          </a:solidFill>
          <a:ln w="3175" cap="flat" cmpd="sng" algn="ctr">
            <a:solidFill>
              <a:sysClr val="window" lastClr="FFFFFF"/>
            </a:solidFill>
            <a:prstDash val="solid"/>
          </a:ln>
          <a:effectLst/>
        </p:spPr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sz="2400" kern="0">
              <a:solidFill>
                <a:prstClr val="white"/>
              </a:solidFill>
              <a:latin typeface="PT Sans"/>
              <a:ea typeface="+mn-ea"/>
            </a:endParaRPr>
          </a:p>
        </p:txBody>
      </p:sp>
      <p:sp>
        <p:nvSpPr>
          <p:cNvPr id="31" name="Rectangle 28"/>
          <p:cNvSpPr/>
          <p:nvPr/>
        </p:nvSpPr>
        <p:spPr>
          <a:xfrm rot="18900000">
            <a:off x="7185025" y="4751388"/>
            <a:ext cx="1174750" cy="1174750"/>
          </a:xfrm>
          <a:prstGeom prst="rect">
            <a:avLst/>
          </a:prstGeom>
          <a:solidFill>
            <a:srgbClr val="0095DB"/>
          </a:solidFill>
          <a:ln w="3175" cap="flat" cmpd="sng" algn="ctr">
            <a:solidFill>
              <a:sysClr val="window" lastClr="FFFFFF"/>
            </a:solidFill>
            <a:prstDash val="solid"/>
          </a:ln>
          <a:effectLst/>
        </p:spPr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sz="2400" kern="0">
              <a:solidFill>
                <a:prstClr val="white"/>
              </a:solidFill>
              <a:latin typeface="PT Sans"/>
              <a:ea typeface="+mn-ea"/>
            </a:endParaRPr>
          </a:p>
        </p:txBody>
      </p:sp>
      <p:sp>
        <p:nvSpPr>
          <p:cNvPr id="32" name="Freeform 227"/>
          <p:cNvSpPr>
            <a:spLocks/>
          </p:cNvSpPr>
          <p:nvPr/>
        </p:nvSpPr>
        <p:spPr bwMode="auto">
          <a:xfrm>
            <a:off x="4202113" y="1841500"/>
            <a:ext cx="498475" cy="349250"/>
          </a:xfrm>
          <a:custGeom>
            <a:avLst/>
            <a:gdLst>
              <a:gd name="T0" fmla="*/ 201 w 235"/>
              <a:gd name="T1" fmla="*/ 53 h 165"/>
              <a:gd name="T2" fmla="*/ 34 w 235"/>
              <a:gd name="T3" fmla="*/ 53 h 165"/>
              <a:gd name="T4" fmla="*/ 17 w 235"/>
              <a:gd name="T5" fmla="*/ 109 h 165"/>
              <a:gd name="T6" fmla="*/ 11 w 235"/>
              <a:gd name="T7" fmla="*/ 103 h 165"/>
              <a:gd name="T8" fmla="*/ 26 w 235"/>
              <a:gd name="T9" fmla="*/ 45 h 165"/>
              <a:gd name="T10" fmla="*/ 201 w 235"/>
              <a:gd name="T11" fmla="*/ 45 h 165"/>
              <a:gd name="T12" fmla="*/ 201 w 235"/>
              <a:gd name="T13" fmla="*/ 31 h 165"/>
              <a:gd name="T14" fmla="*/ 87 w 235"/>
              <a:gd name="T15" fmla="*/ 31 h 165"/>
              <a:gd name="T16" fmla="*/ 71 w 235"/>
              <a:gd name="T17" fmla="*/ 0 h 165"/>
              <a:gd name="T18" fmla="*/ 0 w 235"/>
              <a:gd name="T19" fmla="*/ 0 h 165"/>
              <a:gd name="T20" fmla="*/ 0 w 235"/>
              <a:gd name="T21" fmla="*/ 165 h 165"/>
              <a:gd name="T22" fmla="*/ 201 w 235"/>
              <a:gd name="T23" fmla="*/ 165 h 165"/>
              <a:gd name="T24" fmla="*/ 235 w 235"/>
              <a:gd name="T25" fmla="*/ 53 h 165"/>
              <a:gd name="T26" fmla="*/ 201 w 235"/>
              <a:gd name="T27" fmla="*/ 53 h 16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</a:cxnLst>
            <a:rect l="0" t="0" r="r" b="b"/>
            <a:pathLst>
              <a:path w="235" h="165">
                <a:moveTo>
                  <a:pt x="201" y="53"/>
                </a:moveTo>
                <a:lnTo>
                  <a:pt x="34" y="53"/>
                </a:lnTo>
                <a:lnTo>
                  <a:pt x="17" y="109"/>
                </a:lnTo>
                <a:lnTo>
                  <a:pt x="11" y="103"/>
                </a:lnTo>
                <a:lnTo>
                  <a:pt x="26" y="45"/>
                </a:lnTo>
                <a:lnTo>
                  <a:pt x="201" y="45"/>
                </a:lnTo>
                <a:lnTo>
                  <a:pt x="201" y="31"/>
                </a:lnTo>
                <a:lnTo>
                  <a:pt x="87" y="31"/>
                </a:lnTo>
                <a:lnTo>
                  <a:pt x="71" y="0"/>
                </a:lnTo>
                <a:lnTo>
                  <a:pt x="0" y="0"/>
                </a:lnTo>
                <a:lnTo>
                  <a:pt x="0" y="165"/>
                </a:lnTo>
                <a:lnTo>
                  <a:pt x="201" y="165"/>
                </a:lnTo>
                <a:lnTo>
                  <a:pt x="235" y="53"/>
                </a:lnTo>
                <a:lnTo>
                  <a:pt x="201" y="53"/>
                </a:lnTo>
                <a:close/>
              </a:path>
            </a:pathLst>
          </a:custGeom>
          <a:solidFill>
            <a:sysClr val="window" lastClr="FFFFFF"/>
          </a:solidFill>
          <a:ln>
            <a:noFill/>
          </a:ln>
          <a:extLst/>
        </p:spPr>
        <p:txBody>
          <a:bodyPr lIns="121920" tIns="60960" rIns="121920" bIns="60960"/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sz="2400" kern="0">
              <a:solidFill>
                <a:prstClr val="black"/>
              </a:solidFill>
              <a:latin typeface="PT Sans"/>
              <a:ea typeface="+mn-ea"/>
            </a:endParaRPr>
          </a:p>
        </p:txBody>
      </p:sp>
      <p:sp>
        <p:nvSpPr>
          <p:cNvPr id="33" name="Freeform 192"/>
          <p:cNvSpPr>
            <a:spLocks noEditPoints="1"/>
          </p:cNvSpPr>
          <p:nvPr/>
        </p:nvSpPr>
        <p:spPr bwMode="auto">
          <a:xfrm>
            <a:off x="7562850" y="1824038"/>
            <a:ext cx="381000" cy="385762"/>
          </a:xfrm>
          <a:custGeom>
            <a:avLst/>
            <a:gdLst>
              <a:gd name="T0" fmla="*/ 161 w 264"/>
              <a:gd name="T1" fmla="*/ 81 h 266"/>
              <a:gd name="T2" fmla="*/ 106 w 264"/>
              <a:gd name="T3" fmla="*/ 81 h 266"/>
              <a:gd name="T4" fmla="*/ 106 w 264"/>
              <a:gd name="T5" fmla="*/ 11 h 266"/>
              <a:gd name="T6" fmla="*/ 161 w 264"/>
              <a:gd name="T7" fmla="*/ 11 h 266"/>
              <a:gd name="T8" fmla="*/ 161 w 264"/>
              <a:gd name="T9" fmla="*/ 81 h 266"/>
              <a:gd name="T10" fmla="*/ 199 w 264"/>
              <a:gd name="T11" fmla="*/ 173 h 266"/>
              <a:gd name="T12" fmla="*/ 199 w 264"/>
              <a:gd name="T13" fmla="*/ 157 h 266"/>
              <a:gd name="T14" fmla="*/ 59 w 264"/>
              <a:gd name="T15" fmla="*/ 157 h 266"/>
              <a:gd name="T16" fmla="*/ 59 w 264"/>
              <a:gd name="T17" fmla="*/ 173 h 266"/>
              <a:gd name="T18" fmla="*/ 199 w 264"/>
              <a:gd name="T19" fmla="*/ 173 h 266"/>
              <a:gd name="T20" fmla="*/ 199 w 264"/>
              <a:gd name="T21" fmla="*/ 217 h 266"/>
              <a:gd name="T22" fmla="*/ 199 w 264"/>
              <a:gd name="T23" fmla="*/ 201 h 266"/>
              <a:gd name="T24" fmla="*/ 59 w 264"/>
              <a:gd name="T25" fmla="*/ 201 h 266"/>
              <a:gd name="T26" fmla="*/ 59 w 264"/>
              <a:gd name="T27" fmla="*/ 217 h 266"/>
              <a:gd name="T28" fmla="*/ 199 w 264"/>
              <a:gd name="T29" fmla="*/ 217 h 266"/>
              <a:gd name="T30" fmla="*/ 264 w 264"/>
              <a:gd name="T31" fmla="*/ 54 h 266"/>
              <a:gd name="T32" fmla="*/ 264 w 264"/>
              <a:gd name="T33" fmla="*/ 258 h 266"/>
              <a:gd name="T34" fmla="*/ 256 w 264"/>
              <a:gd name="T35" fmla="*/ 266 h 266"/>
              <a:gd name="T36" fmla="*/ 8 w 264"/>
              <a:gd name="T37" fmla="*/ 266 h 266"/>
              <a:gd name="T38" fmla="*/ 0 w 264"/>
              <a:gd name="T39" fmla="*/ 258 h 266"/>
              <a:gd name="T40" fmla="*/ 0 w 264"/>
              <a:gd name="T41" fmla="*/ 8 h 266"/>
              <a:gd name="T42" fmla="*/ 8 w 264"/>
              <a:gd name="T43" fmla="*/ 0 h 266"/>
              <a:gd name="T44" fmla="*/ 41 w 264"/>
              <a:gd name="T45" fmla="*/ 0 h 266"/>
              <a:gd name="T46" fmla="*/ 41 w 264"/>
              <a:gd name="T47" fmla="*/ 95 h 266"/>
              <a:gd name="T48" fmla="*/ 183 w 264"/>
              <a:gd name="T49" fmla="*/ 95 h 266"/>
              <a:gd name="T50" fmla="*/ 183 w 264"/>
              <a:gd name="T51" fmla="*/ 0 h 266"/>
              <a:gd name="T52" fmla="*/ 210 w 264"/>
              <a:gd name="T53" fmla="*/ 0 h 266"/>
              <a:gd name="T54" fmla="*/ 264 w 264"/>
              <a:gd name="T55" fmla="*/ 54 h 266"/>
              <a:gd name="T56" fmla="*/ 223 w 264"/>
              <a:gd name="T57" fmla="*/ 123 h 266"/>
              <a:gd name="T58" fmla="*/ 41 w 264"/>
              <a:gd name="T59" fmla="*/ 123 h 266"/>
              <a:gd name="T60" fmla="*/ 41 w 264"/>
              <a:gd name="T61" fmla="*/ 248 h 266"/>
              <a:gd name="T62" fmla="*/ 223 w 264"/>
              <a:gd name="T63" fmla="*/ 248 h 266"/>
              <a:gd name="T64" fmla="*/ 223 w 264"/>
              <a:gd name="T65" fmla="*/ 123 h 26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</a:cxnLst>
            <a:rect l="0" t="0" r="r" b="b"/>
            <a:pathLst>
              <a:path w="264" h="266">
                <a:moveTo>
                  <a:pt x="161" y="81"/>
                </a:moveTo>
                <a:cubicBezTo>
                  <a:pt x="106" y="81"/>
                  <a:pt x="106" y="81"/>
                  <a:pt x="106" y="81"/>
                </a:cubicBezTo>
                <a:cubicBezTo>
                  <a:pt x="106" y="11"/>
                  <a:pt x="106" y="11"/>
                  <a:pt x="106" y="11"/>
                </a:cubicBezTo>
                <a:cubicBezTo>
                  <a:pt x="161" y="11"/>
                  <a:pt x="161" y="11"/>
                  <a:pt x="161" y="11"/>
                </a:cubicBezTo>
                <a:lnTo>
                  <a:pt x="161" y="81"/>
                </a:lnTo>
                <a:close/>
                <a:moveTo>
                  <a:pt x="199" y="173"/>
                </a:moveTo>
                <a:cubicBezTo>
                  <a:pt x="199" y="157"/>
                  <a:pt x="199" y="157"/>
                  <a:pt x="199" y="157"/>
                </a:cubicBezTo>
                <a:cubicBezTo>
                  <a:pt x="59" y="157"/>
                  <a:pt x="59" y="157"/>
                  <a:pt x="59" y="157"/>
                </a:cubicBezTo>
                <a:cubicBezTo>
                  <a:pt x="59" y="173"/>
                  <a:pt x="59" y="173"/>
                  <a:pt x="59" y="173"/>
                </a:cubicBezTo>
                <a:cubicBezTo>
                  <a:pt x="199" y="173"/>
                  <a:pt x="199" y="173"/>
                  <a:pt x="199" y="173"/>
                </a:cubicBezTo>
                <a:close/>
                <a:moveTo>
                  <a:pt x="199" y="217"/>
                </a:moveTo>
                <a:cubicBezTo>
                  <a:pt x="199" y="201"/>
                  <a:pt x="199" y="201"/>
                  <a:pt x="199" y="201"/>
                </a:cubicBezTo>
                <a:cubicBezTo>
                  <a:pt x="59" y="201"/>
                  <a:pt x="59" y="201"/>
                  <a:pt x="59" y="201"/>
                </a:cubicBezTo>
                <a:cubicBezTo>
                  <a:pt x="59" y="217"/>
                  <a:pt x="59" y="217"/>
                  <a:pt x="59" y="217"/>
                </a:cubicBezTo>
                <a:cubicBezTo>
                  <a:pt x="199" y="217"/>
                  <a:pt x="199" y="217"/>
                  <a:pt x="199" y="217"/>
                </a:cubicBezTo>
                <a:close/>
                <a:moveTo>
                  <a:pt x="264" y="54"/>
                </a:moveTo>
                <a:cubicBezTo>
                  <a:pt x="264" y="258"/>
                  <a:pt x="264" y="258"/>
                  <a:pt x="264" y="258"/>
                </a:cubicBezTo>
                <a:cubicBezTo>
                  <a:pt x="264" y="262"/>
                  <a:pt x="260" y="266"/>
                  <a:pt x="256" y="266"/>
                </a:cubicBezTo>
                <a:cubicBezTo>
                  <a:pt x="8" y="266"/>
                  <a:pt x="8" y="266"/>
                  <a:pt x="8" y="266"/>
                </a:cubicBezTo>
                <a:cubicBezTo>
                  <a:pt x="4" y="266"/>
                  <a:pt x="0" y="262"/>
                  <a:pt x="0" y="258"/>
                </a:cubicBezTo>
                <a:cubicBezTo>
                  <a:pt x="0" y="8"/>
                  <a:pt x="0" y="8"/>
                  <a:pt x="0" y="8"/>
                </a:cubicBezTo>
                <a:cubicBezTo>
                  <a:pt x="0" y="4"/>
                  <a:pt x="4" y="0"/>
                  <a:pt x="8" y="0"/>
                </a:cubicBezTo>
                <a:cubicBezTo>
                  <a:pt x="41" y="0"/>
                  <a:pt x="41" y="0"/>
                  <a:pt x="41" y="0"/>
                </a:cubicBezTo>
                <a:cubicBezTo>
                  <a:pt x="41" y="95"/>
                  <a:pt x="41" y="95"/>
                  <a:pt x="41" y="95"/>
                </a:cubicBezTo>
                <a:cubicBezTo>
                  <a:pt x="183" y="95"/>
                  <a:pt x="183" y="95"/>
                  <a:pt x="183" y="95"/>
                </a:cubicBezTo>
                <a:cubicBezTo>
                  <a:pt x="183" y="0"/>
                  <a:pt x="183" y="0"/>
                  <a:pt x="183" y="0"/>
                </a:cubicBezTo>
                <a:cubicBezTo>
                  <a:pt x="210" y="0"/>
                  <a:pt x="210" y="0"/>
                  <a:pt x="210" y="0"/>
                </a:cubicBezTo>
                <a:lnTo>
                  <a:pt x="264" y="54"/>
                </a:lnTo>
                <a:close/>
                <a:moveTo>
                  <a:pt x="223" y="123"/>
                </a:moveTo>
                <a:cubicBezTo>
                  <a:pt x="41" y="123"/>
                  <a:pt x="41" y="123"/>
                  <a:pt x="41" y="123"/>
                </a:cubicBezTo>
                <a:cubicBezTo>
                  <a:pt x="41" y="248"/>
                  <a:pt x="41" y="248"/>
                  <a:pt x="41" y="248"/>
                </a:cubicBezTo>
                <a:cubicBezTo>
                  <a:pt x="223" y="248"/>
                  <a:pt x="223" y="248"/>
                  <a:pt x="223" y="248"/>
                </a:cubicBezTo>
                <a:lnTo>
                  <a:pt x="223" y="123"/>
                </a:lnTo>
                <a:close/>
              </a:path>
            </a:pathLst>
          </a:custGeom>
          <a:solidFill>
            <a:sysClr val="window" lastClr="FFFFFF"/>
          </a:solidFill>
          <a:ln>
            <a:noFill/>
          </a:ln>
          <a:extLst/>
        </p:spPr>
        <p:txBody>
          <a:bodyPr lIns="121920" tIns="60960" rIns="121920" bIns="60960"/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sz="2400" kern="0">
              <a:solidFill>
                <a:prstClr val="black"/>
              </a:solidFill>
              <a:latin typeface="PT Sans"/>
              <a:ea typeface="+mn-ea"/>
            </a:endParaRPr>
          </a:p>
        </p:txBody>
      </p:sp>
      <p:sp>
        <p:nvSpPr>
          <p:cNvPr id="34" name="Freeform 119"/>
          <p:cNvSpPr>
            <a:spLocks/>
          </p:cNvSpPr>
          <p:nvPr/>
        </p:nvSpPr>
        <p:spPr bwMode="auto">
          <a:xfrm>
            <a:off x="7589838" y="5148263"/>
            <a:ext cx="366712" cy="379412"/>
          </a:xfrm>
          <a:custGeom>
            <a:avLst/>
            <a:gdLst>
              <a:gd name="T0" fmla="*/ 254 w 254"/>
              <a:gd name="T1" fmla="*/ 121 h 262"/>
              <a:gd name="T2" fmla="*/ 241 w 254"/>
              <a:gd name="T3" fmla="*/ 73 h 262"/>
              <a:gd name="T4" fmla="*/ 209 w 254"/>
              <a:gd name="T5" fmla="*/ 32 h 262"/>
              <a:gd name="T6" fmla="*/ 164 w 254"/>
              <a:gd name="T7" fmla="*/ 6 h 262"/>
              <a:gd name="T8" fmla="*/ 114 w 254"/>
              <a:gd name="T9" fmla="*/ 0 h 262"/>
              <a:gd name="T10" fmla="*/ 66 w 254"/>
              <a:gd name="T11" fmla="*/ 14 h 262"/>
              <a:gd name="T12" fmla="*/ 30 w 254"/>
              <a:gd name="T13" fmla="*/ 40 h 262"/>
              <a:gd name="T14" fmla="*/ 30 w 254"/>
              <a:gd name="T15" fmla="*/ 40 h 262"/>
              <a:gd name="T16" fmla="*/ 6 w 254"/>
              <a:gd name="T17" fmla="*/ 19 h 262"/>
              <a:gd name="T18" fmla="*/ 0 w 254"/>
              <a:gd name="T19" fmla="*/ 104 h 262"/>
              <a:gd name="T20" fmla="*/ 82 w 254"/>
              <a:gd name="T21" fmla="*/ 84 h 262"/>
              <a:gd name="T22" fmla="*/ 58 w 254"/>
              <a:gd name="T23" fmla="*/ 64 h 262"/>
              <a:gd name="T24" fmla="*/ 58 w 254"/>
              <a:gd name="T25" fmla="*/ 64 h 262"/>
              <a:gd name="T26" fmla="*/ 81 w 254"/>
              <a:gd name="T27" fmla="*/ 47 h 262"/>
              <a:gd name="T28" fmla="*/ 116 w 254"/>
              <a:gd name="T29" fmla="*/ 38 h 262"/>
              <a:gd name="T30" fmla="*/ 152 w 254"/>
              <a:gd name="T31" fmla="*/ 42 h 262"/>
              <a:gd name="T32" fmla="*/ 184 w 254"/>
              <a:gd name="T33" fmla="*/ 60 h 262"/>
              <a:gd name="T34" fmla="*/ 207 w 254"/>
              <a:gd name="T35" fmla="*/ 90 h 262"/>
              <a:gd name="T36" fmla="*/ 216 w 254"/>
              <a:gd name="T37" fmla="*/ 124 h 262"/>
              <a:gd name="T38" fmla="*/ 216 w 254"/>
              <a:gd name="T39" fmla="*/ 131 h 262"/>
              <a:gd name="T40" fmla="*/ 212 w 254"/>
              <a:gd name="T41" fmla="*/ 160 h 262"/>
              <a:gd name="T42" fmla="*/ 194 w 254"/>
              <a:gd name="T43" fmla="*/ 192 h 262"/>
              <a:gd name="T44" fmla="*/ 164 w 254"/>
              <a:gd name="T45" fmla="*/ 215 h 262"/>
              <a:gd name="T46" fmla="*/ 130 w 254"/>
              <a:gd name="T47" fmla="*/ 224 h 262"/>
              <a:gd name="T48" fmla="*/ 123 w 254"/>
              <a:gd name="T49" fmla="*/ 224 h 262"/>
              <a:gd name="T50" fmla="*/ 94 w 254"/>
              <a:gd name="T51" fmla="*/ 220 h 262"/>
              <a:gd name="T52" fmla="*/ 62 w 254"/>
              <a:gd name="T53" fmla="*/ 202 h 262"/>
              <a:gd name="T54" fmla="*/ 39 w 254"/>
              <a:gd name="T55" fmla="*/ 172 h 262"/>
              <a:gd name="T56" fmla="*/ 6 w 254"/>
              <a:gd name="T57" fmla="*/ 189 h 262"/>
              <a:gd name="T58" fmla="*/ 38 w 254"/>
              <a:gd name="T59" fmla="*/ 230 h 262"/>
              <a:gd name="T60" fmla="*/ 83 w 254"/>
              <a:gd name="T61" fmla="*/ 255 h 262"/>
              <a:gd name="T62" fmla="*/ 123 w 254"/>
              <a:gd name="T63" fmla="*/ 262 h 262"/>
              <a:gd name="T64" fmla="*/ 124 w 254"/>
              <a:gd name="T65" fmla="*/ 262 h 262"/>
              <a:gd name="T66" fmla="*/ 133 w 254"/>
              <a:gd name="T67" fmla="*/ 261 h 262"/>
              <a:gd name="T68" fmla="*/ 182 w 254"/>
              <a:gd name="T69" fmla="*/ 248 h 262"/>
              <a:gd name="T70" fmla="*/ 223 w 254"/>
              <a:gd name="T71" fmla="*/ 216 h 262"/>
              <a:gd name="T72" fmla="*/ 248 w 254"/>
              <a:gd name="T73" fmla="*/ 171 h 262"/>
              <a:gd name="T74" fmla="*/ 254 w 254"/>
              <a:gd name="T75" fmla="*/ 131 h 262"/>
              <a:gd name="T76" fmla="*/ 254 w 254"/>
              <a:gd name="T77" fmla="*/ 121 h 26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</a:cxnLst>
            <a:rect l="0" t="0" r="r" b="b"/>
            <a:pathLst>
              <a:path w="254" h="262">
                <a:moveTo>
                  <a:pt x="254" y="121"/>
                </a:moveTo>
                <a:cubicBezTo>
                  <a:pt x="253" y="104"/>
                  <a:pt x="248" y="88"/>
                  <a:pt x="241" y="73"/>
                </a:cubicBezTo>
                <a:cubicBezTo>
                  <a:pt x="233" y="57"/>
                  <a:pt x="222" y="43"/>
                  <a:pt x="209" y="32"/>
                </a:cubicBezTo>
                <a:cubicBezTo>
                  <a:pt x="196" y="20"/>
                  <a:pt x="180" y="12"/>
                  <a:pt x="164" y="6"/>
                </a:cubicBezTo>
                <a:cubicBezTo>
                  <a:pt x="148" y="1"/>
                  <a:pt x="131" y="0"/>
                  <a:pt x="114" y="0"/>
                </a:cubicBezTo>
                <a:cubicBezTo>
                  <a:pt x="97" y="2"/>
                  <a:pt x="81" y="6"/>
                  <a:pt x="66" y="14"/>
                </a:cubicBezTo>
                <a:cubicBezTo>
                  <a:pt x="52" y="20"/>
                  <a:pt x="40" y="29"/>
                  <a:pt x="30" y="40"/>
                </a:cubicBezTo>
                <a:cubicBezTo>
                  <a:pt x="30" y="40"/>
                  <a:pt x="30" y="40"/>
                  <a:pt x="30" y="40"/>
                </a:cubicBezTo>
                <a:cubicBezTo>
                  <a:pt x="6" y="19"/>
                  <a:pt x="6" y="19"/>
                  <a:pt x="6" y="19"/>
                </a:cubicBezTo>
                <a:cubicBezTo>
                  <a:pt x="0" y="104"/>
                  <a:pt x="0" y="104"/>
                  <a:pt x="0" y="104"/>
                </a:cubicBezTo>
                <a:cubicBezTo>
                  <a:pt x="82" y="84"/>
                  <a:pt x="82" y="84"/>
                  <a:pt x="82" y="84"/>
                </a:cubicBezTo>
                <a:cubicBezTo>
                  <a:pt x="58" y="64"/>
                  <a:pt x="58" y="64"/>
                  <a:pt x="58" y="64"/>
                </a:cubicBezTo>
                <a:cubicBezTo>
                  <a:pt x="58" y="64"/>
                  <a:pt x="58" y="64"/>
                  <a:pt x="58" y="64"/>
                </a:cubicBezTo>
                <a:cubicBezTo>
                  <a:pt x="65" y="58"/>
                  <a:pt x="73" y="51"/>
                  <a:pt x="81" y="47"/>
                </a:cubicBezTo>
                <a:cubicBezTo>
                  <a:pt x="92" y="42"/>
                  <a:pt x="104" y="39"/>
                  <a:pt x="116" y="38"/>
                </a:cubicBezTo>
                <a:cubicBezTo>
                  <a:pt x="128" y="37"/>
                  <a:pt x="140" y="38"/>
                  <a:pt x="152" y="42"/>
                </a:cubicBezTo>
                <a:cubicBezTo>
                  <a:pt x="163" y="46"/>
                  <a:pt x="174" y="52"/>
                  <a:pt x="184" y="60"/>
                </a:cubicBezTo>
                <a:cubicBezTo>
                  <a:pt x="193" y="68"/>
                  <a:pt x="201" y="78"/>
                  <a:pt x="207" y="90"/>
                </a:cubicBezTo>
                <a:cubicBezTo>
                  <a:pt x="212" y="100"/>
                  <a:pt x="215" y="112"/>
                  <a:pt x="216" y="124"/>
                </a:cubicBezTo>
                <a:cubicBezTo>
                  <a:pt x="216" y="126"/>
                  <a:pt x="216" y="129"/>
                  <a:pt x="216" y="131"/>
                </a:cubicBezTo>
                <a:cubicBezTo>
                  <a:pt x="216" y="141"/>
                  <a:pt x="215" y="150"/>
                  <a:pt x="212" y="160"/>
                </a:cubicBezTo>
                <a:cubicBezTo>
                  <a:pt x="208" y="172"/>
                  <a:pt x="202" y="182"/>
                  <a:pt x="194" y="192"/>
                </a:cubicBezTo>
                <a:cubicBezTo>
                  <a:pt x="185" y="202"/>
                  <a:pt x="176" y="209"/>
                  <a:pt x="164" y="215"/>
                </a:cubicBezTo>
                <a:cubicBezTo>
                  <a:pt x="154" y="220"/>
                  <a:pt x="142" y="223"/>
                  <a:pt x="130" y="224"/>
                </a:cubicBezTo>
                <a:cubicBezTo>
                  <a:pt x="127" y="224"/>
                  <a:pt x="125" y="224"/>
                  <a:pt x="123" y="224"/>
                </a:cubicBezTo>
                <a:cubicBezTo>
                  <a:pt x="113" y="224"/>
                  <a:pt x="103" y="223"/>
                  <a:pt x="94" y="220"/>
                </a:cubicBezTo>
                <a:cubicBezTo>
                  <a:pt x="82" y="216"/>
                  <a:pt x="71" y="210"/>
                  <a:pt x="62" y="202"/>
                </a:cubicBezTo>
                <a:cubicBezTo>
                  <a:pt x="52" y="193"/>
                  <a:pt x="45" y="184"/>
                  <a:pt x="39" y="172"/>
                </a:cubicBezTo>
                <a:cubicBezTo>
                  <a:pt x="6" y="189"/>
                  <a:pt x="6" y="189"/>
                  <a:pt x="6" y="189"/>
                </a:cubicBezTo>
                <a:cubicBezTo>
                  <a:pt x="14" y="205"/>
                  <a:pt x="25" y="218"/>
                  <a:pt x="38" y="230"/>
                </a:cubicBezTo>
                <a:cubicBezTo>
                  <a:pt x="51" y="242"/>
                  <a:pt x="67" y="250"/>
                  <a:pt x="83" y="255"/>
                </a:cubicBezTo>
                <a:cubicBezTo>
                  <a:pt x="96" y="260"/>
                  <a:pt x="110" y="262"/>
                  <a:pt x="123" y="262"/>
                </a:cubicBezTo>
                <a:cubicBezTo>
                  <a:pt x="124" y="262"/>
                  <a:pt x="124" y="262"/>
                  <a:pt x="124" y="262"/>
                </a:cubicBezTo>
                <a:cubicBezTo>
                  <a:pt x="127" y="262"/>
                  <a:pt x="130" y="262"/>
                  <a:pt x="133" y="261"/>
                </a:cubicBezTo>
                <a:cubicBezTo>
                  <a:pt x="150" y="260"/>
                  <a:pt x="166" y="256"/>
                  <a:pt x="182" y="248"/>
                </a:cubicBezTo>
                <a:cubicBezTo>
                  <a:pt x="197" y="240"/>
                  <a:pt x="211" y="230"/>
                  <a:pt x="223" y="216"/>
                </a:cubicBezTo>
                <a:cubicBezTo>
                  <a:pt x="234" y="203"/>
                  <a:pt x="243" y="188"/>
                  <a:pt x="248" y="171"/>
                </a:cubicBezTo>
                <a:cubicBezTo>
                  <a:pt x="252" y="158"/>
                  <a:pt x="254" y="145"/>
                  <a:pt x="254" y="131"/>
                </a:cubicBezTo>
                <a:cubicBezTo>
                  <a:pt x="254" y="128"/>
                  <a:pt x="254" y="125"/>
                  <a:pt x="254" y="121"/>
                </a:cubicBezTo>
                <a:close/>
              </a:path>
            </a:pathLst>
          </a:custGeom>
          <a:solidFill>
            <a:sysClr val="window" lastClr="FFFFFF"/>
          </a:solidFill>
          <a:ln>
            <a:noFill/>
          </a:ln>
          <a:extLst/>
        </p:spPr>
        <p:txBody>
          <a:bodyPr lIns="121920" tIns="60960" rIns="121920" bIns="60960"/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sz="2400" kern="0">
              <a:solidFill>
                <a:prstClr val="black"/>
              </a:solidFill>
              <a:latin typeface="PT Sans"/>
              <a:ea typeface="+mn-ea"/>
            </a:endParaRPr>
          </a:p>
        </p:txBody>
      </p:sp>
      <p:sp>
        <p:nvSpPr>
          <p:cNvPr id="35" name="Freeform 230"/>
          <p:cNvSpPr>
            <a:spLocks/>
          </p:cNvSpPr>
          <p:nvPr/>
        </p:nvSpPr>
        <p:spPr bwMode="auto">
          <a:xfrm>
            <a:off x="4202113" y="5111750"/>
            <a:ext cx="458787" cy="452438"/>
          </a:xfrm>
          <a:custGeom>
            <a:avLst/>
            <a:gdLst>
              <a:gd name="T0" fmla="*/ 200 w 215"/>
              <a:gd name="T1" fmla="*/ 119 h 213"/>
              <a:gd name="T2" fmla="*/ 214 w 215"/>
              <a:gd name="T3" fmla="*/ 103 h 213"/>
              <a:gd name="T4" fmla="*/ 196 w 215"/>
              <a:gd name="T5" fmla="*/ 84 h 213"/>
              <a:gd name="T6" fmla="*/ 196 w 215"/>
              <a:gd name="T7" fmla="*/ 85 h 213"/>
              <a:gd name="T8" fmla="*/ 149 w 215"/>
              <a:gd name="T9" fmla="*/ 81 h 213"/>
              <a:gd name="T10" fmla="*/ 151 w 215"/>
              <a:gd name="T11" fmla="*/ 62 h 213"/>
              <a:gd name="T12" fmla="*/ 167 w 215"/>
              <a:gd name="T13" fmla="*/ 18 h 213"/>
              <a:gd name="T14" fmla="*/ 156 w 215"/>
              <a:gd name="T15" fmla="*/ 1 h 213"/>
              <a:gd name="T16" fmla="*/ 140 w 215"/>
              <a:gd name="T17" fmla="*/ 15 h 213"/>
              <a:gd name="T18" fmla="*/ 125 w 215"/>
              <a:gd name="T19" fmla="*/ 40 h 213"/>
              <a:gd name="T20" fmla="*/ 92 w 215"/>
              <a:gd name="T21" fmla="*/ 72 h 213"/>
              <a:gd name="T22" fmla="*/ 46 w 215"/>
              <a:gd name="T23" fmla="*/ 99 h 213"/>
              <a:gd name="T24" fmla="*/ 8 w 215"/>
              <a:gd name="T25" fmla="*/ 102 h 213"/>
              <a:gd name="T26" fmla="*/ 0 w 215"/>
              <a:gd name="T27" fmla="*/ 145 h 213"/>
              <a:gd name="T28" fmla="*/ 8 w 215"/>
              <a:gd name="T29" fmla="*/ 189 h 213"/>
              <a:gd name="T30" fmla="*/ 58 w 215"/>
              <a:gd name="T31" fmla="*/ 193 h 213"/>
              <a:gd name="T32" fmla="*/ 118 w 215"/>
              <a:gd name="T33" fmla="*/ 208 h 213"/>
              <a:gd name="T34" fmla="*/ 175 w 215"/>
              <a:gd name="T35" fmla="*/ 209 h 213"/>
              <a:gd name="T36" fmla="*/ 176 w 215"/>
              <a:gd name="T37" fmla="*/ 208 h 213"/>
              <a:gd name="T38" fmla="*/ 187 w 215"/>
              <a:gd name="T39" fmla="*/ 196 h 213"/>
              <a:gd name="T40" fmla="*/ 184 w 215"/>
              <a:gd name="T41" fmla="*/ 184 h 213"/>
              <a:gd name="T42" fmla="*/ 187 w 215"/>
              <a:gd name="T43" fmla="*/ 183 h 213"/>
              <a:gd name="T44" fmla="*/ 203 w 215"/>
              <a:gd name="T45" fmla="*/ 167 h 213"/>
              <a:gd name="T46" fmla="*/ 197 w 215"/>
              <a:gd name="T47" fmla="*/ 152 h 213"/>
              <a:gd name="T48" fmla="*/ 214 w 215"/>
              <a:gd name="T49" fmla="*/ 137 h 213"/>
              <a:gd name="T50" fmla="*/ 200 w 215"/>
              <a:gd name="T51" fmla="*/ 119 h 21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</a:cxnLst>
            <a:rect l="0" t="0" r="r" b="b"/>
            <a:pathLst>
              <a:path w="215" h="213">
                <a:moveTo>
                  <a:pt x="200" y="119"/>
                </a:moveTo>
                <a:cubicBezTo>
                  <a:pt x="208" y="118"/>
                  <a:pt x="214" y="113"/>
                  <a:pt x="214" y="103"/>
                </a:cubicBezTo>
                <a:cubicBezTo>
                  <a:pt x="214" y="92"/>
                  <a:pt x="206" y="85"/>
                  <a:pt x="196" y="84"/>
                </a:cubicBezTo>
                <a:cubicBezTo>
                  <a:pt x="196" y="85"/>
                  <a:pt x="196" y="85"/>
                  <a:pt x="196" y="85"/>
                </a:cubicBezTo>
                <a:cubicBezTo>
                  <a:pt x="183" y="83"/>
                  <a:pt x="162" y="82"/>
                  <a:pt x="149" y="81"/>
                </a:cubicBezTo>
                <a:cubicBezTo>
                  <a:pt x="147" y="73"/>
                  <a:pt x="148" y="70"/>
                  <a:pt x="151" y="62"/>
                </a:cubicBezTo>
                <a:cubicBezTo>
                  <a:pt x="163" y="49"/>
                  <a:pt x="169" y="36"/>
                  <a:pt x="167" y="18"/>
                </a:cubicBezTo>
                <a:cubicBezTo>
                  <a:pt x="167" y="12"/>
                  <a:pt x="161" y="2"/>
                  <a:pt x="156" y="1"/>
                </a:cubicBezTo>
                <a:cubicBezTo>
                  <a:pt x="148" y="0"/>
                  <a:pt x="146" y="6"/>
                  <a:pt x="140" y="15"/>
                </a:cubicBezTo>
                <a:cubicBezTo>
                  <a:pt x="134" y="25"/>
                  <a:pt x="132" y="28"/>
                  <a:pt x="125" y="40"/>
                </a:cubicBezTo>
                <a:cubicBezTo>
                  <a:pt x="118" y="51"/>
                  <a:pt x="117" y="54"/>
                  <a:pt x="92" y="72"/>
                </a:cubicBezTo>
                <a:cubicBezTo>
                  <a:pt x="69" y="88"/>
                  <a:pt x="72" y="94"/>
                  <a:pt x="46" y="99"/>
                </a:cubicBezTo>
                <a:cubicBezTo>
                  <a:pt x="41" y="99"/>
                  <a:pt x="27" y="102"/>
                  <a:pt x="8" y="102"/>
                </a:cubicBezTo>
                <a:cubicBezTo>
                  <a:pt x="4" y="102"/>
                  <a:pt x="0" y="112"/>
                  <a:pt x="0" y="145"/>
                </a:cubicBezTo>
                <a:cubicBezTo>
                  <a:pt x="0" y="179"/>
                  <a:pt x="4" y="189"/>
                  <a:pt x="8" y="189"/>
                </a:cubicBezTo>
                <a:cubicBezTo>
                  <a:pt x="29" y="189"/>
                  <a:pt x="46" y="190"/>
                  <a:pt x="58" y="193"/>
                </a:cubicBezTo>
                <a:cubicBezTo>
                  <a:pt x="76" y="201"/>
                  <a:pt x="100" y="206"/>
                  <a:pt x="118" y="208"/>
                </a:cubicBezTo>
                <a:cubicBezTo>
                  <a:pt x="151" y="213"/>
                  <a:pt x="165" y="211"/>
                  <a:pt x="175" y="209"/>
                </a:cubicBezTo>
                <a:cubicBezTo>
                  <a:pt x="176" y="208"/>
                  <a:pt x="176" y="208"/>
                  <a:pt x="176" y="208"/>
                </a:cubicBezTo>
                <a:cubicBezTo>
                  <a:pt x="181" y="207"/>
                  <a:pt x="185" y="203"/>
                  <a:pt x="187" y="196"/>
                </a:cubicBezTo>
                <a:cubicBezTo>
                  <a:pt x="189" y="190"/>
                  <a:pt x="188" y="186"/>
                  <a:pt x="184" y="184"/>
                </a:cubicBezTo>
                <a:cubicBezTo>
                  <a:pt x="187" y="183"/>
                  <a:pt x="187" y="183"/>
                  <a:pt x="187" y="183"/>
                </a:cubicBezTo>
                <a:cubicBezTo>
                  <a:pt x="196" y="182"/>
                  <a:pt x="202" y="177"/>
                  <a:pt x="203" y="167"/>
                </a:cubicBezTo>
                <a:cubicBezTo>
                  <a:pt x="204" y="159"/>
                  <a:pt x="202" y="154"/>
                  <a:pt x="197" y="152"/>
                </a:cubicBezTo>
                <a:cubicBezTo>
                  <a:pt x="206" y="152"/>
                  <a:pt x="213" y="148"/>
                  <a:pt x="214" y="137"/>
                </a:cubicBezTo>
                <a:cubicBezTo>
                  <a:pt x="215" y="127"/>
                  <a:pt x="209" y="120"/>
                  <a:pt x="200" y="119"/>
                </a:cubicBezTo>
                <a:close/>
              </a:path>
            </a:pathLst>
          </a:custGeom>
          <a:solidFill>
            <a:sysClr val="window" lastClr="FFFFFF"/>
          </a:solidFill>
          <a:ln>
            <a:noFill/>
          </a:ln>
          <a:extLst/>
        </p:spPr>
        <p:txBody>
          <a:bodyPr lIns="121920" tIns="60960" rIns="121920" bIns="60960"/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sz="2400" kern="0">
              <a:solidFill>
                <a:prstClr val="black"/>
              </a:solidFill>
              <a:latin typeface="PT Sans"/>
              <a:ea typeface="+mn-ea"/>
            </a:endParaRPr>
          </a:p>
        </p:txBody>
      </p:sp>
      <p:sp>
        <p:nvSpPr>
          <p:cNvPr id="37" name="Freeform 8"/>
          <p:cNvSpPr>
            <a:spLocks noEditPoints="1"/>
          </p:cNvSpPr>
          <p:nvPr/>
        </p:nvSpPr>
        <p:spPr bwMode="auto">
          <a:xfrm>
            <a:off x="5861050" y="3305175"/>
            <a:ext cx="501650" cy="744538"/>
          </a:xfrm>
          <a:custGeom>
            <a:avLst/>
            <a:gdLst>
              <a:gd name="T0" fmla="*/ 201 w 202"/>
              <a:gd name="T1" fmla="*/ 138 h 300"/>
              <a:gd name="T2" fmla="*/ 2 w 202"/>
              <a:gd name="T3" fmla="*/ 138 h 300"/>
              <a:gd name="T4" fmla="*/ 0 w 202"/>
              <a:gd name="T5" fmla="*/ 173 h 300"/>
              <a:gd name="T6" fmla="*/ 101 w 202"/>
              <a:gd name="T7" fmla="*/ 300 h 300"/>
              <a:gd name="T8" fmla="*/ 201 w 202"/>
              <a:gd name="T9" fmla="*/ 173 h 300"/>
              <a:gd name="T10" fmla="*/ 201 w 202"/>
              <a:gd name="T11" fmla="*/ 138 h 300"/>
              <a:gd name="T12" fmla="*/ 113 w 202"/>
              <a:gd name="T13" fmla="*/ 0 h 300"/>
              <a:gd name="T14" fmla="*/ 113 w 202"/>
              <a:gd name="T15" fmla="*/ 115 h 300"/>
              <a:gd name="T16" fmla="*/ 200 w 202"/>
              <a:gd name="T17" fmla="*/ 115 h 300"/>
              <a:gd name="T18" fmla="*/ 113 w 202"/>
              <a:gd name="T19" fmla="*/ 0 h 300"/>
              <a:gd name="T20" fmla="*/ 89 w 202"/>
              <a:gd name="T21" fmla="*/ 0 h 300"/>
              <a:gd name="T22" fmla="*/ 2 w 202"/>
              <a:gd name="T23" fmla="*/ 115 h 300"/>
              <a:gd name="T24" fmla="*/ 89 w 202"/>
              <a:gd name="T25" fmla="*/ 115 h 300"/>
              <a:gd name="T26" fmla="*/ 89 w 202"/>
              <a:gd name="T27" fmla="*/ 0 h 3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</a:cxnLst>
            <a:rect l="0" t="0" r="r" b="b"/>
            <a:pathLst>
              <a:path w="202" h="300">
                <a:moveTo>
                  <a:pt x="201" y="138"/>
                </a:moveTo>
                <a:cubicBezTo>
                  <a:pt x="2" y="138"/>
                  <a:pt x="2" y="138"/>
                  <a:pt x="2" y="138"/>
                </a:cubicBezTo>
                <a:cubicBezTo>
                  <a:pt x="1" y="152"/>
                  <a:pt x="0" y="159"/>
                  <a:pt x="0" y="173"/>
                </a:cubicBezTo>
                <a:cubicBezTo>
                  <a:pt x="0" y="247"/>
                  <a:pt x="0" y="300"/>
                  <a:pt x="101" y="300"/>
                </a:cubicBezTo>
                <a:cubicBezTo>
                  <a:pt x="201" y="300"/>
                  <a:pt x="201" y="247"/>
                  <a:pt x="201" y="173"/>
                </a:cubicBezTo>
                <a:cubicBezTo>
                  <a:pt x="201" y="159"/>
                  <a:pt x="202" y="152"/>
                  <a:pt x="201" y="138"/>
                </a:cubicBezTo>
                <a:close/>
                <a:moveTo>
                  <a:pt x="113" y="0"/>
                </a:moveTo>
                <a:cubicBezTo>
                  <a:pt x="113" y="115"/>
                  <a:pt x="113" y="115"/>
                  <a:pt x="113" y="115"/>
                </a:cubicBezTo>
                <a:cubicBezTo>
                  <a:pt x="200" y="115"/>
                  <a:pt x="200" y="115"/>
                  <a:pt x="200" y="115"/>
                </a:cubicBezTo>
                <a:cubicBezTo>
                  <a:pt x="192" y="55"/>
                  <a:pt x="173" y="3"/>
                  <a:pt x="113" y="0"/>
                </a:cubicBezTo>
                <a:close/>
                <a:moveTo>
                  <a:pt x="89" y="0"/>
                </a:moveTo>
                <a:cubicBezTo>
                  <a:pt x="21" y="2"/>
                  <a:pt x="8" y="55"/>
                  <a:pt x="2" y="115"/>
                </a:cubicBezTo>
                <a:cubicBezTo>
                  <a:pt x="89" y="115"/>
                  <a:pt x="89" y="115"/>
                  <a:pt x="89" y="115"/>
                </a:cubicBezTo>
                <a:lnTo>
                  <a:pt x="89" y="0"/>
                </a:lnTo>
                <a:close/>
              </a:path>
            </a:pathLst>
          </a:custGeom>
          <a:solidFill>
            <a:sysClr val="window" lastClr="FFFFFF"/>
          </a:solidFill>
          <a:ln>
            <a:noFill/>
          </a:ln>
          <a:extLst/>
        </p:spPr>
        <p:txBody>
          <a:bodyPr lIns="121920" tIns="60960" rIns="121920" bIns="60960"/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sz="2400" kern="0">
              <a:solidFill>
                <a:prstClr val="black"/>
              </a:solidFill>
              <a:latin typeface="PT Sans"/>
              <a:ea typeface="+mn-ea"/>
            </a:endParaRPr>
          </a:p>
        </p:txBody>
      </p:sp>
      <p:sp>
        <p:nvSpPr>
          <p:cNvPr id="26642" name="TextBox 7"/>
          <p:cNvSpPr txBox="1">
            <a:spLocks noChangeArrowheads="1"/>
          </p:cNvSpPr>
          <p:nvPr/>
        </p:nvSpPr>
        <p:spPr bwMode="auto">
          <a:xfrm>
            <a:off x="549275" y="2844800"/>
            <a:ext cx="1527175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zh-CN" altLang="en-US" sz="2400" b="1">
                <a:solidFill>
                  <a:srgbClr val="01C3E3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添加标题</a:t>
            </a:r>
            <a:endParaRPr lang="zh-CN" altLang="en-US" sz="2400" b="1">
              <a:solidFill>
                <a:srgbClr val="01C3E3"/>
              </a:solidFill>
            </a:endParaRPr>
          </a:p>
        </p:txBody>
      </p:sp>
      <p:sp>
        <p:nvSpPr>
          <p:cNvPr id="26643" name="TextBox 8"/>
          <p:cNvSpPr txBox="1">
            <a:spLocks noChangeArrowheads="1"/>
          </p:cNvSpPr>
          <p:nvPr/>
        </p:nvSpPr>
        <p:spPr bwMode="auto">
          <a:xfrm>
            <a:off x="549275" y="3333750"/>
            <a:ext cx="2779713" cy="1200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just" eaLnBrk="1" hangingPunct="1">
              <a:lnSpc>
                <a:spcPct val="150000"/>
              </a:lnSpc>
            </a:pPr>
            <a:r>
              <a:rPr lang="zh-CN" altLang="en-US" sz="1200" dirty="0" smtClean="0">
                <a:solidFill>
                  <a:srgbClr val="01C3E3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Open Sans Light"/>
              </a:rPr>
              <a:t>。</a:t>
            </a:r>
            <a:r>
              <a:rPr lang="zh-CN" altLang="en-US" sz="1200" dirty="0">
                <a:solidFill>
                  <a:srgbClr val="01C3E3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Open Sans Light"/>
              </a:rPr>
              <a:t>因为专业、愈逐极致，我们力求为客户提供兼顾商业价值体现与视觉艺术并重的作品。更多关</a:t>
            </a:r>
            <a:r>
              <a:rPr lang="zh-CN" altLang="en-US" sz="1200" dirty="0" smtClean="0">
                <a:solidFill>
                  <a:srgbClr val="01C3E3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Open Sans Light"/>
              </a:rPr>
              <a:t>于第一，</a:t>
            </a:r>
            <a:r>
              <a:rPr lang="zh-CN" altLang="en-US" sz="1200" dirty="0">
                <a:solidFill>
                  <a:srgbClr val="01C3E3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Open Sans Light"/>
              </a:rPr>
              <a:t>请在百度搜索</a:t>
            </a:r>
            <a:r>
              <a:rPr lang="zh-CN" altLang="en-US" sz="1200" dirty="0" smtClean="0">
                <a:solidFill>
                  <a:srgbClr val="01C3E3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Open Sans Light"/>
              </a:rPr>
              <a:t>：第一</a:t>
            </a:r>
            <a:r>
              <a:rPr lang="en-US" altLang="zh-CN" sz="1200" dirty="0" smtClean="0">
                <a:solidFill>
                  <a:srgbClr val="01C3E3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Open Sans Light"/>
              </a:rPr>
              <a:t>PPT</a:t>
            </a:r>
            <a:endParaRPr lang="en-US" altLang="zh-CN" sz="1200" dirty="0">
              <a:solidFill>
                <a:srgbClr val="01C3E3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Open Sans Light"/>
            </a:endParaRPr>
          </a:p>
        </p:txBody>
      </p:sp>
      <p:sp>
        <p:nvSpPr>
          <p:cNvPr id="26644" name="TextBox 7"/>
          <p:cNvSpPr txBox="1">
            <a:spLocks noChangeArrowheads="1"/>
          </p:cNvSpPr>
          <p:nvPr/>
        </p:nvSpPr>
        <p:spPr bwMode="auto">
          <a:xfrm>
            <a:off x="8874125" y="2844800"/>
            <a:ext cx="1528763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zh-CN" altLang="en-US" sz="2400" b="1">
                <a:solidFill>
                  <a:srgbClr val="01C3E3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添加标题</a:t>
            </a:r>
            <a:endParaRPr lang="zh-CN" altLang="en-US" sz="2400" b="1">
              <a:solidFill>
                <a:srgbClr val="01C3E3"/>
              </a:solidFill>
            </a:endParaRPr>
          </a:p>
        </p:txBody>
      </p:sp>
      <p:sp>
        <p:nvSpPr>
          <p:cNvPr id="26645" name="TextBox 8"/>
          <p:cNvSpPr txBox="1">
            <a:spLocks noChangeArrowheads="1"/>
          </p:cNvSpPr>
          <p:nvPr/>
        </p:nvSpPr>
        <p:spPr bwMode="auto">
          <a:xfrm>
            <a:off x="8874125" y="3333750"/>
            <a:ext cx="2781300" cy="1200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just" eaLnBrk="1" hangingPunct="1">
              <a:lnSpc>
                <a:spcPct val="150000"/>
              </a:lnSpc>
            </a:pPr>
            <a:r>
              <a:rPr lang="zh-CN" altLang="en-US" sz="1200" dirty="0" smtClean="0">
                <a:solidFill>
                  <a:srgbClr val="01C3E3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Open Sans Light"/>
              </a:rPr>
              <a:t>。</a:t>
            </a:r>
            <a:r>
              <a:rPr lang="zh-CN" altLang="en-US" sz="1200" dirty="0">
                <a:solidFill>
                  <a:srgbClr val="01C3E3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Open Sans Light"/>
              </a:rPr>
              <a:t>因为专业、愈逐极致，我们力求为客户提供兼顾商业价值体现与视觉艺术并重的作品。更多关</a:t>
            </a:r>
            <a:r>
              <a:rPr lang="zh-CN" altLang="en-US" sz="1200" dirty="0" smtClean="0">
                <a:solidFill>
                  <a:srgbClr val="01C3E3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Open Sans Light"/>
              </a:rPr>
              <a:t>于第一，</a:t>
            </a:r>
            <a:r>
              <a:rPr lang="zh-CN" altLang="en-US" sz="1200" dirty="0">
                <a:solidFill>
                  <a:srgbClr val="01C3E3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Open Sans Light"/>
              </a:rPr>
              <a:t>请在百度搜索</a:t>
            </a:r>
            <a:r>
              <a:rPr lang="zh-CN" altLang="en-US" sz="1200" dirty="0" smtClean="0">
                <a:solidFill>
                  <a:srgbClr val="01C3E3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Open Sans Light"/>
              </a:rPr>
              <a:t>：第一</a:t>
            </a:r>
            <a:r>
              <a:rPr lang="en-US" altLang="zh-CN" sz="1200" dirty="0" smtClean="0">
                <a:solidFill>
                  <a:srgbClr val="01C3E3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Open Sans Light"/>
              </a:rPr>
              <a:t>PPT</a:t>
            </a:r>
            <a:endParaRPr lang="en-US" altLang="zh-CN" sz="1200" dirty="0">
              <a:solidFill>
                <a:srgbClr val="01C3E3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Open Sans Light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A202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7650" name="图片 11"/>
          <p:cNvPicPr>
            <a:picLocks noChangeAspect="1"/>
          </p:cNvPicPr>
          <p:nvPr/>
        </p:nvPicPr>
        <p:blipFill>
          <a:blip r:embed="rId3" cstate="screen">
            <a:clrChange>
              <a:clrFrom>
                <a:srgbClr val="1A2026"/>
              </a:clrFrom>
              <a:clrTo>
                <a:srgbClr val="1A2026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46301" t="67529" b="9962"/>
          <a:stretch>
            <a:fillRect/>
          </a:stretch>
        </p:blipFill>
        <p:spPr bwMode="auto">
          <a:xfrm>
            <a:off x="10210800" y="5346700"/>
            <a:ext cx="2279650" cy="1511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27651" name="组合 3"/>
          <p:cNvGrpSpPr>
            <a:grpSpLocks/>
          </p:cNvGrpSpPr>
          <p:nvPr/>
        </p:nvGrpSpPr>
        <p:grpSpPr bwMode="auto">
          <a:xfrm>
            <a:off x="1620838" y="260350"/>
            <a:ext cx="7613650" cy="0"/>
            <a:chOff x="4578283" y="2075543"/>
            <a:chExt cx="7613717" cy="0"/>
          </a:xfrm>
        </p:grpSpPr>
        <p:cxnSp>
          <p:nvCxnSpPr>
            <p:cNvPr id="42" name="直接连接符 41"/>
            <p:cNvCxnSpPr/>
            <p:nvPr/>
          </p:nvCxnSpPr>
          <p:spPr>
            <a:xfrm>
              <a:off x="4578283" y="2075543"/>
              <a:ext cx="6327831" cy="0"/>
            </a:xfrm>
            <a:prstGeom prst="line">
              <a:avLst/>
            </a:prstGeom>
            <a:ln w="28575">
              <a:solidFill>
                <a:srgbClr val="0095DB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4" name="直接连接符 43"/>
            <p:cNvCxnSpPr/>
            <p:nvPr/>
          </p:nvCxnSpPr>
          <p:spPr>
            <a:xfrm>
              <a:off x="9070948" y="2075543"/>
              <a:ext cx="3121052" cy="0"/>
            </a:xfrm>
            <a:prstGeom prst="line">
              <a:avLst/>
            </a:prstGeom>
            <a:ln w="28575">
              <a:solidFill>
                <a:srgbClr val="074693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7652" name="组合 2"/>
          <p:cNvGrpSpPr>
            <a:grpSpLocks/>
          </p:cNvGrpSpPr>
          <p:nvPr/>
        </p:nvGrpSpPr>
        <p:grpSpPr bwMode="auto">
          <a:xfrm>
            <a:off x="1917700" y="6638925"/>
            <a:ext cx="8099425" cy="4763"/>
            <a:chOff x="0" y="4592805"/>
            <a:chExt cx="8098971" cy="5049"/>
          </a:xfrm>
        </p:grpSpPr>
        <p:cxnSp>
          <p:nvCxnSpPr>
            <p:cNvPr id="47" name="直接连接符 46"/>
            <p:cNvCxnSpPr/>
            <p:nvPr/>
          </p:nvCxnSpPr>
          <p:spPr>
            <a:xfrm>
              <a:off x="0" y="4592805"/>
              <a:ext cx="8098971" cy="0"/>
            </a:xfrm>
            <a:prstGeom prst="line">
              <a:avLst/>
            </a:prstGeom>
            <a:ln w="28575">
              <a:solidFill>
                <a:srgbClr val="074693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6" name="直接连接符 45"/>
            <p:cNvCxnSpPr/>
            <p:nvPr/>
          </p:nvCxnSpPr>
          <p:spPr>
            <a:xfrm>
              <a:off x="0" y="4597854"/>
              <a:ext cx="3990751" cy="0"/>
            </a:xfrm>
            <a:prstGeom prst="line">
              <a:avLst/>
            </a:prstGeom>
            <a:ln w="28575">
              <a:solidFill>
                <a:srgbClr val="0095DB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7653" name="组合 25"/>
          <p:cNvGrpSpPr>
            <a:grpSpLocks/>
          </p:cNvGrpSpPr>
          <p:nvPr/>
        </p:nvGrpSpPr>
        <p:grpSpPr bwMode="auto">
          <a:xfrm>
            <a:off x="-131763" y="-187325"/>
            <a:ext cx="1754188" cy="1427163"/>
            <a:chOff x="-419101" y="-651218"/>
            <a:chExt cx="6413260" cy="5211985"/>
          </a:xfrm>
        </p:grpSpPr>
        <p:pic>
          <p:nvPicPr>
            <p:cNvPr id="27680" name="图片 26"/>
            <p:cNvPicPr>
              <a:picLocks noChangeAspect="1"/>
            </p:cNvPicPr>
            <p:nvPr/>
          </p:nvPicPr>
          <p:blipFill>
            <a:blip r:embed="rId3" cstate="screen">
              <a:clrChange>
                <a:clrFrom>
                  <a:srgbClr val="1A2026"/>
                </a:clrFrom>
                <a:clrTo>
                  <a:srgbClr val="1A2026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 t="-2" b="40222"/>
            <a:stretch>
              <a:fillRect/>
            </a:stretch>
          </p:blipFill>
          <p:spPr bwMode="auto">
            <a:xfrm>
              <a:off x="-419101" y="-651218"/>
              <a:ext cx="5512501" cy="521198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grpSp>
          <p:nvGrpSpPr>
            <p:cNvPr id="27681" name="组合 35"/>
            <p:cNvGrpSpPr>
              <a:grpSpLocks/>
            </p:cNvGrpSpPr>
            <p:nvPr/>
          </p:nvGrpSpPr>
          <p:grpSpPr bwMode="auto">
            <a:xfrm>
              <a:off x="4650563" y="-28418"/>
              <a:ext cx="1343596" cy="1008973"/>
              <a:chOff x="4650563" y="-28418"/>
              <a:chExt cx="1343596" cy="1008973"/>
            </a:xfrm>
          </p:grpSpPr>
          <p:sp>
            <p:nvSpPr>
              <p:cNvPr id="39" name="等腰三角形 2"/>
              <p:cNvSpPr/>
              <p:nvPr/>
            </p:nvSpPr>
            <p:spPr>
              <a:xfrm>
                <a:off x="4641862" y="-19288"/>
                <a:ext cx="1352297" cy="997181"/>
              </a:xfrm>
              <a:custGeom>
                <a:avLst/>
                <a:gdLst>
                  <a:gd name="connsiteX0" fmla="*/ 0 w 1193673"/>
                  <a:gd name="connsiteY0" fmla="*/ 898506 h 898506"/>
                  <a:gd name="connsiteX1" fmla="*/ 596837 w 1193673"/>
                  <a:gd name="connsiteY1" fmla="*/ 0 h 898506"/>
                  <a:gd name="connsiteX2" fmla="*/ 1193673 w 1193673"/>
                  <a:gd name="connsiteY2" fmla="*/ 898506 h 898506"/>
                  <a:gd name="connsiteX3" fmla="*/ 0 w 1193673"/>
                  <a:gd name="connsiteY3" fmla="*/ 898506 h 898506"/>
                  <a:gd name="connsiteX0" fmla="*/ 0 w 1193673"/>
                  <a:gd name="connsiteY0" fmla="*/ 1477626 h 1477626"/>
                  <a:gd name="connsiteX1" fmla="*/ 429197 w 1193673"/>
                  <a:gd name="connsiteY1" fmla="*/ 0 h 1477626"/>
                  <a:gd name="connsiteX2" fmla="*/ 1193673 w 1193673"/>
                  <a:gd name="connsiteY2" fmla="*/ 1477626 h 1477626"/>
                  <a:gd name="connsiteX3" fmla="*/ 0 w 1193673"/>
                  <a:gd name="connsiteY3" fmla="*/ 1477626 h 1477626"/>
                  <a:gd name="connsiteX0" fmla="*/ 43243 w 764476"/>
                  <a:gd name="connsiteY0" fmla="*/ 951846 h 1477626"/>
                  <a:gd name="connsiteX1" fmla="*/ 0 w 764476"/>
                  <a:gd name="connsiteY1" fmla="*/ 0 h 1477626"/>
                  <a:gd name="connsiteX2" fmla="*/ 764476 w 764476"/>
                  <a:gd name="connsiteY2" fmla="*/ 1477626 h 1477626"/>
                  <a:gd name="connsiteX3" fmla="*/ 43243 w 764476"/>
                  <a:gd name="connsiteY3" fmla="*/ 951846 h 1477626"/>
                  <a:gd name="connsiteX0" fmla="*/ 50863 w 764476"/>
                  <a:gd name="connsiteY0" fmla="*/ 997566 h 1477626"/>
                  <a:gd name="connsiteX1" fmla="*/ 0 w 764476"/>
                  <a:gd name="connsiteY1" fmla="*/ 0 h 1477626"/>
                  <a:gd name="connsiteX2" fmla="*/ 764476 w 764476"/>
                  <a:gd name="connsiteY2" fmla="*/ 1477626 h 1477626"/>
                  <a:gd name="connsiteX3" fmla="*/ 50863 w 764476"/>
                  <a:gd name="connsiteY3" fmla="*/ 997566 h 1477626"/>
                  <a:gd name="connsiteX0" fmla="*/ 50863 w 1313116"/>
                  <a:gd name="connsiteY0" fmla="*/ 997566 h 997566"/>
                  <a:gd name="connsiteX1" fmla="*/ 0 w 1313116"/>
                  <a:gd name="connsiteY1" fmla="*/ 0 h 997566"/>
                  <a:gd name="connsiteX2" fmla="*/ 1313116 w 1313116"/>
                  <a:gd name="connsiteY2" fmla="*/ 266046 h 997566"/>
                  <a:gd name="connsiteX3" fmla="*/ 50863 w 1313116"/>
                  <a:gd name="connsiteY3" fmla="*/ 997566 h 997566"/>
                  <a:gd name="connsiteX0" fmla="*/ 50863 w 1343596"/>
                  <a:gd name="connsiteY0" fmla="*/ 997566 h 997566"/>
                  <a:gd name="connsiteX1" fmla="*/ 0 w 1343596"/>
                  <a:gd name="connsiteY1" fmla="*/ 0 h 997566"/>
                  <a:gd name="connsiteX2" fmla="*/ 1343596 w 1343596"/>
                  <a:gd name="connsiteY2" fmla="*/ 266046 h 997566"/>
                  <a:gd name="connsiteX3" fmla="*/ 50863 w 1343596"/>
                  <a:gd name="connsiteY3" fmla="*/ 997566 h 99756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1343596" h="997566">
                    <a:moveTo>
                      <a:pt x="50863" y="997566"/>
                    </a:moveTo>
                    <a:lnTo>
                      <a:pt x="0" y="0"/>
                    </a:lnTo>
                    <a:lnTo>
                      <a:pt x="1343596" y="266046"/>
                    </a:lnTo>
                    <a:lnTo>
                      <a:pt x="50863" y="997566"/>
                    </a:lnTo>
                    <a:close/>
                  </a:path>
                </a:pathLst>
              </a:custGeom>
              <a:solidFill>
                <a:srgbClr val="04397B"/>
              </a:solidFill>
              <a:ln>
                <a:noFill/>
              </a:ln>
              <a:effectLst>
                <a:outerShdw blurRad="127000" dist="101600" dir="5400000" algn="t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en-US"/>
              </a:p>
            </p:txBody>
          </p:sp>
          <p:sp>
            <p:nvSpPr>
              <p:cNvPr id="40" name="等腰三角形 2"/>
              <p:cNvSpPr/>
              <p:nvPr/>
            </p:nvSpPr>
            <p:spPr>
              <a:xfrm>
                <a:off x="4682487" y="-30883"/>
                <a:ext cx="1305870" cy="266691"/>
              </a:xfrm>
              <a:custGeom>
                <a:avLst/>
                <a:gdLst>
                  <a:gd name="connsiteX0" fmla="*/ 0 w 1193673"/>
                  <a:gd name="connsiteY0" fmla="*/ 898506 h 898506"/>
                  <a:gd name="connsiteX1" fmla="*/ 596837 w 1193673"/>
                  <a:gd name="connsiteY1" fmla="*/ 0 h 898506"/>
                  <a:gd name="connsiteX2" fmla="*/ 1193673 w 1193673"/>
                  <a:gd name="connsiteY2" fmla="*/ 898506 h 898506"/>
                  <a:gd name="connsiteX3" fmla="*/ 0 w 1193673"/>
                  <a:gd name="connsiteY3" fmla="*/ 898506 h 898506"/>
                  <a:gd name="connsiteX0" fmla="*/ 0 w 1193673"/>
                  <a:gd name="connsiteY0" fmla="*/ 1477626 h 1477626"/>
                  <a:gd name="connsiteX1" fmla="*/ 429197 w 1193673"/>
                  <a:gd name="connsiteY1" fmla="*/ 0 h 1477626"/>
                  <a:gd name="connsiteX2" fmla="*/ 1193673 w 1193673"/>
                  <a:gd name="connsiteY2" fmla="*/ 1477626 h 1477626"/>
                  <a:gd name="connsiteX3" fmla="*/ 0 w 1193673"/>
                  <a:gd name="connsiteY3" fmla="*/ 1477626 h 1477626"/>
                  <a:gd name="connsiteX0" fmla="*/ 43243 w 764476"/>
                  <a:gd name="connsiteY0" fmla="*/ 951846 h 1477626"/>
                  <a:gd name="connsiteX1" fmla="*/ 0 w 764476"/>
                  <a:gd name="connsiteY1" fmla="*/ 0 h 1477626"/>
                  <a:gd name="connsiteX2" fmla="*/ 764476 w 764476"/>
                  <a:gd name="connsiteY2" fmla="*/ 1477626 h 1477626"/>
                  <a:gd name="connsiteX3" fmla="*/ 43243 w 764476"/>
                  <a:gd name="connsiteY3" fmla="*/ 951846 h 1477626"/>
                  <a:gd name="connsiteX0" fmla="*/ 50863 w 764476"/>
                  <a:gd name="connsiteY0" fmla="*/ 997566 h 1477626"/>
                  <a:gd name="connsiteX1" fmla="*/ 0 w 764476"/>
                  <a:gd name="connsiteY1" fmla="*/ 0 h 1477626"/>
                  <a:gd name="connsiteX2" fmla="*/ 764476 w 764476"/>
                  <a:gd name="connsiteY2" fmla="*/ 1477626 h 1477626"/>
                  <a:gd name="connsiteX3" fmla="*/ 50863 w 764476"/>
                  <a:gd name="connsiteY3" fmla="*/ 997566 h 1477626"/>
                  <a:gd name="connsiteX0" fmla="*/ 50863 w 1313116"/>
                  <a:gd name="connsiteY0" fmla="*/ 997566 h 997566"/>
                  <a:gd name="connsiteX1" fmla="*/ 0 w 1313116"/>
                  <a:gd name="connsiteY1" fmla="*/ 0 h 997566"/>
                  <a:gd name="connsiteX2" fmla="*/ 1313116 w 1313116"/>
                  <a:gd name="connsiteY2" fmla="*/ 266046 h 997566"/>
                  <a:gd name="connsiteX3" fmla="*/ 50863 w 1313116"/>
                  <a:gd name="connsiteY3" fmla="*/ 997566 h 997566"/>
                  <a:gd name="connsiteX0" fmla="*/ 50863 w 1343596"/>
                  <a:gd name="connsiteY0" fmla="*/ 997566 h 997566"/>
                  <a:gd name="connsiteX1" fmla="*/ 0 w 1343596"/>
                  <a:gd name="connsiteY1" fmla="*/ 0 h 997566"/>
                  <a:gd name="connsiteX2" fmla="*/ 1343596 w 1343596"/>
                  <a:gd name="connsiteY2" fmla="*/ 266046 h 997566"/>
                  <a:gd name="connsiteX3" fmla="*/ 50863 w 1343596"/>
                  <a:gd name="connsiteY3" fmla="*/ 997566 h 997566"/>
                  <a:gd name="connsiteX0" fmla="*/ 355663 w 1648396"/>
                  <a:gd name="connsiteY0" fmla="*/ 974706 h 974706"/>
                  <a:gd name="connsiteX1" fmla="*/ 0 w 1648396"/>
                  <a:gd name="connsiteY1" fmla="*/ 0 h 974706"/>
                  <a:gd name="connsiteX2" fmla="*/ 1648396 w 1648396"/>
                  <a:gd name="connsiteY2" fmla="*/ 243186 h 974706"/>
                  <a:gd name="connsiteX3" fmla="*/ 355663 w 1648396"/>
                  <a:gd name="connsiteY3" fmla="*/ 974706 h 974706"/>
                  <a:gd name="connsiteX0" fmla="*/ 279463 w 1572196"/>
                  <a:gd name="connsiteY0" fmla="*/ 921366 h 921366"/>
                  <a:gd name="connsiteX1" fmla="*/ 0 w 1572196"/>
                  <a:gd name="connsiteY1" fmla="*/ 0 h 921366"/>
                  <a:gd name="connsiteX2" fmla="*/ 1572196 w 1572196"/>
                  <a:gd name="connsiteY2" fmla="*/ 189846 h 921366"/>
                  <a:gd name="connsiteX3" fmla="*/ 279463 w 1572196"/>
                  <a:gd name="connsiteY3" fmla="*/ 921366 h 921366"/>
                  <a:gd name="connsiteX0" fmla="*/ 279463 w 673036"/>
                  <a:gd name="connsiteY0" fmla="*/ 929640 h 929640"/>
                  <a:gd name="connsiteX1" fmla="*/ 0 w 673036"/>
                  <a:gd name="connsiteY1" fmla="*/ 8274 h 929640"/>
                  <a:gd name="connsiteX2" fmla="*/ 673036 w 673036"/>
                  <a:gd name="connsiteY2" fmla="*/ 0 h 929640"/>
                  <a:gd name="connsiteX3" fmla="*/ 279463 w 673036"/>
                  <a:gd name="connsiteY3" fmla="*/ 929640 h 929640"/>
                  <a:gd name="connsiteX0" fmla="*/ 1292923 w 1292923"/>
                  <a:gd name="connsiteY0" fmla="*/ 266700 h 266700"/>
                  <a:gd name="connsiteX1" fmla="*/ 0 w 1292923"/>
                  <a:gd name="connsiteY1" fmla="*/ 8274 h 266700"/>
                  <a:gd name="connsiteX2" fmla="*/ 673036 w 1292923"/>
                  <a:gd name="connsiteY2" fmla="*/ 0 h 266700"/>
                  <a:gd name="connsiteX3" fmla="*/ 1292923 w 1292923"/>
                  <a:gd name="connsiteY3" fmla="*/ 266700 h 266700"/>
                  <a:gd name="connsiteX0" fmla="*/ 1300543 w 1300543"/>
                  <a:gd name="connsiteY0" fmla="*/ 266700 h 266700"/>
                  <a:gd name="connsiteX1" fmla="*/ 0 w 1300543"/>
                  <a:gd name="connsiteY1" fmla="*/ 23514 h 266700"/>
                  <a:gd name="connsiteX2" fmla="*/ 680656 w 1300543"/>
                  <a:gd name="connsiteY2" fmla="*/ 0 h 266700"/>
                  <a:gd name="connsiteX3" fmla="*/ 1300543 w 1300543"/>
                  <a:gd name="connsiteY3" fmla="*/ 266700 h 2667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1300543" h="266700">
                    <a:moveTo>
                      <a:pt x="1300543" y="266700"/>
                    </a:moveTo>
                    <a:lnTo>
                      <a:pt x="0" y="23514"/>
                    </a:lnTo>
                    <a:lnTo>
                      <a:pt x="680656" y="0"/>
                    </a:lnTo>
                    <a:lnTo>
                      <a:pt x="1300543" y="266700"/>
                    </a:lnTo>
                    <a:close/>
                  </a:path>
                </a:pathLst>
              </a:custGeom>
              <a:solidFill>
                <a:srgbClr val="01B1E2"/>
              </a:solidFill>
              <a:ln>
                <a:noFill/>
              </a:ln>
              <a:effectLst>
                <a:outerShdw blurRad="50800" dist="101600" algn="l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en-US"/>
              </a:p>
            </p:txBody>
          </p:sp>
        </p:grpSp>
      </p:grpSp>
      <p:grpSp>
        <p:nvGrpSpPr>
          <p:cNvPr id="27655" name="Group 50"/>
          <p:cNvGrpSpPr>
            <a:grpSpLocks/>
          </p:cNvGrpSpPr>
          <p:nvPr/>
        </p:nvGrpSpPr>
        <p:grpSpPr bwMode="auto">
          <a:xfrm>
            <a:off x="3948113" y="1722438"/>
            <a:ext cx="4295775" cy="3598862"/>
            <a:chOff x="2960688" y="1978025"/>
            <a:chExt cx="3222627" cy="2698751"/>
          </a:xfrm>
        </p:grpSpPr>
        <p:sp>
          <p:nvSpPr>
            <p:cNvPr id="16" name="AutoShape 4"/>
            <p:cNvSpPr>
              <a:spLocks noChangeAspect="1" noChangeArrowheads="1" noTextEdit="1"/>
            </p:cNvSpPr>
            <p:nvPr/>
          </p:nvSpPr>
          <p:spPr bwMode="auto">
            <a:xfrm>
              <a:off x="2960688" y="1978025"/>
              <a:ext cx="3222627" cy="269875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121920" tIns="60960" rIns="121920" bIns="60960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2400" kern="0">
                <a:solidFill>
                  <a:prstClr val="black"/>
                </a:solidFill>
                <a:latin typeface="PT Sans"/>
                <a:ea typeface="+mn-ea"/>
              </a:endParaRPr>
            </a:p>
          </p:txBody>
        </p:sp>
        <p:sp>
          <p:nvSpPr>
            <p:cNvPr id="17" name="Freeform 6"/>
            <p:cNvSpPr>
              <a:spLocks/>
            </p:cNvSpPr>
            <p:nvPr/>
          </p:nvSpPr>
          <p:spPr bwMode="auto">
            <a:xfrm>
              <a:off x="2960688" y="1978025"/>
              <a:ext cx="3222627" cy="1949958"/>
            </a:xfrm>
            <a:custGeom>
              <a:avLst/>
              <a:gdLst>
                <a:gd name="T0" fmla="*/ 6155 w 6155"/>
                <a:gd name="T1" fmla="*/ 3725 h 3725"/>
                <a:gd name="T2" fmla="*/ 6155 w 6155"/>
                <a:gd name="T3" fmla="*/ 204 h 3725"/>
                <a:gd name="T4" fmla="*/ 5952 w 6155"/>
                <a:gd name="T5" fmla="*/ 0 h 3725"/>
                <a:gd name="T6" fmla="*/ 204 w 6155"/>
                <a:gd name="T7" fmla="*/ 0 h 3725"/>
                <a:gd name="T8" fmla="*/ 0 w 6155"/>
                <a:gd name="T9" fmla="*/ 204 h 3725"/>
                <a:gd name="T10" fmla="*/ 0 w 6155"/>
                <a:gd name="T11" fmla="*/ 3725 h 3725"/>
                <a:gd name="T12" fmla="*/ 6155 w 6155"/>
                <a:gd name="T13" fmla="*/ 3725 h 37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6155" h="3725">
                  <a:moveTo>
                    <a:pt x="6155" y="3725"/>
                  </a:moveTo>
                  <a:cubicBezTo>
                    <a:pt x="6155" y="204"/>
                    <a:pt x="6155" y="204"/>
                    <a:pt x="6155" y="204"/>
                  </a:cubicBezTo>
                  <a:cubicBezTo>
                    <a:pt x="6155" y="92"/>
                    <a:pt x="6064" y="0"/>
                    <a:pt x="5952" y="0"/>
                  </a:cubicBezTo>
                  <a:cubicBezTo>
                    <a:pt x="204" y="0"/>
                    <a:pt x="204" y="0"/>
                    <a:pt x="204" y="0"/>
                  </a:cubicBezTo>
                  <a:cubicBezTo>
                    <a:pt x="92" y="0"/>
                    <a:pt x="0" y="92"/>
                    <a:pt x="0" y="204"/>
                  </a:cubicBezTo>
                  <a:cubicBezTo>
                    <a:pt x="0" y="3725"/>
                    <a:pt x="0" y="3725"/>
                    <a:pt x="0" y="3725"/>
                  </a:cubicBezTo>
                  <a:lnTo>
                    <a:pt x="6155" y="3725"/>
                  </a:lnTo>
                  <a:close/>
                </a:path>
              </a:pathLst>
            </a:custGeom>
            <a:solidFill>
              <a:srgbClr val="595959"/>
            </a:solidFill>
            <a:ln>
              <a:noFill/>
            </a:ln>
          </p:spPr>
          <p:txBody>
            <a:bodyPr lIns="121920" tIns="60960" rIns="121920" bIns="60960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2400" kern="0">
                <a:solidFill>
                  <a:prstClr val="black"/>
                </a:solidFill>
                <a:latin typeface="PT Sans"/>
                <a:ea typeface="+mn-ea"/>
              </a:endParaRPr>
            </a:p>
          </p:txBody>
        </p:sp>
        <p:sp>
          <p:nvSpPr>
            <p:cNvPr id="18" name="Freeform 7"/>
            <p:cNvSpPr>
              <a:spLocks/>
            </p:cNvSpPr>
            <p:nvPr/>
          </p:nvSpPr>
          <p:spPr bwMode="auto">
            <a:xfrm>
              <a:off x="3986069" y="4285118"/>
              <a:ext cx="1184965" cy="391658"/>
            </a:xfrm>
            <a:custGeom>
              <a:avLst/>
              <a:gdLst>
                <a:gd name="T0" fmla="*/ 2246 w 2263"/>
                <a:gd name="T1" fmla="*/ 694 h 749"/>
                <a:gd name="T2" fmla="*/ 2027 w 2263"/>
                <a:gd name="T3" fmla="*/ 647 h 749"/>
                <a:gd name="T4" fmla="*/ 1958 w 2263"/>
                <a:gd name="T5" fmla="*/ 554 h 749"/>
                <a:gd name="T6" fmla="*/ 1913 w 2263"/>
                <a:gd name="T7" fmla="*/ 0 h 749"/>
                <a:gd name="T8" fmla="*/ 350 w 2263"/>
                <a:gd name="T9" fmla="*/ 0 h 749"/>
                <a:gd name="T10" fmla="*/ 306 w 2263"/>
                <a:gd name="T11" fmla="*/ 554 h 749"/>
                <a:gd name="T12" fmla="*/ 237 w 2263"/>
                <a:gd name="T13" fmla="*/ 647 h 749"/>
                <a:gd name="T14" fmla="*/ 12 w 2263"/>
                <a:gd name="T15" fmla="*/ 695 h 749"/>
                <a:gd name="T16" fmla="*/ 0 w 2263"/>
                <a:gd name="T17" fmla="*/ 708 h 749"/>
                <a:gd name="T18" fmla="*/ 0 w 2263"/>
                <a:gd name="T19" fmla="*/ 749 h 749"/>
                <a:gd name="T20" fmla="*/ 6 w 2263"/>
                <a:gd name="T21" fmla="*/ 749 h 749"/>
                <a:gd name="T22" fmla="*/ 2257 w 2263"/>
                <a:gd name="T23" fmla="*/ 749 h 749"/>
                <a:gd name="T24" fmla="*/ 2263 w 2263"/>
                <a:gd name="T25" fmla="*/ 749 h 749"/>
                <a:gd name="T26" fmla="*/ 2263 w 2263"/>
                <a:gd name="T27" fmla="*/ 709 h 749"/>
                <a:gd name="T28" fmla="*/ 2246 w 2263"/>
                <a:gd name="T29" fmla="*/ 694 h 7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2263" h="749">
                  <a:moveTo>
                    <a:pt x="2246" y="694"/>
                  </a:moveTo>
                  <a:cubicBezTo>
                    <a:pt x="2202" y="684"/>
                    <a:pt x="2089" y="661"/>
                    <a:pt x="2027" y="647"/>
                  </a:cubicBezTo>
                  <a:cubicBezTo>
                    <a:pt x="1949" y="629"/>
                    <a:pt x="1958" y="554"/>
                    <a:pt x="1958" y="554"/>
                  </a:cubicBezTo>
                  <a:cubicBezTo>
                    <a:pt x="1913" y="0"/>
                    <a:pt x="1913" y="0"/>
                    <a:pt x="1913" y="0"/>
                  </a:cubicBezTo>
                  <a:cubicBezTo>
                    <a:pt x="350" y="0"/>
                    <a:pt x="350" y="0"/>
                    <a:pt x="350" y="0"/>
                  </a:cubicBezTo>
                  <a:cubicBezTo>
                    <a:pt x="306" y="554"/>
                    <a:pt x="306" y="554"/>
                    <a:pt x="306" y="554"/>
                  </a:cubicBezTo>
                  <a:cubicBezTo>
                    <a:pt x="306" y="554"/>
                    <a:pt x="315" y="629"/>
                    <a:pt x="237" y="647"/>
                  </a:cubicBezTo>
                  <a:cubicBezTo>
                    <a:pt x="172" y="662"/>
                    <a:pt x="50" y="687"/>
                    <a:pt x="12" y="695"/>
                  </a:cubicBezTo>
                  <a:cubicBezTo>
                    <a:pt x="0" y="699"/>
                    <a:pt x="0" y="708"/>
                    <a:pt x="0" y="708"/>
                  </a:cubicBezTo>
                  <a:cubicBezTo>
                    <a:pt x="0" y="749"/>
                    <a:pt x="0" y="749"/>
                    <a:pt x="0" y="749"/>
                  </a:cubicBezTo>
                  <a:cubicBezTo>
                    <a:pt x="6" y="749"/>
                    <a:pt x="6" y="749"/>
                    <a:pt x="6" y="749"/>
                  </a:cubicBezTo>
                  <a:cubicBezTo>
                    <a:pt x="2257" y="749"/>
                    <a:pt x="2257" y="749"/>
                    <a:pt x="2257" y="749"/>
                  </a:cubicBezTo>
                  <a:cubicBezTo>
                    <a:pt x="2263" y="749"/>
                    <a:pt x="2263" y="749"/>
                    <a:pt x="2263" y="749"/>
                  </a:cubicBezTo>
                  <a:cubicBezTo>
                    <a:pt x="2263" y="709"/>
                    <a:pt x="2263" y="709"/>
                    <a:pt x="2263" y="709"/>
                  </a:cubicBezTo>
                  <a:cubicBezTo>
                    <a:pt x="2263" y="709"/>
                    <a:pt x="2263" y="698"/>
                    <a:pt x="2246" y="694"/>
                  </a:cubicBezTo>
                  <a:close/>
                </a:path>
              </a:pathLst>
            </a:custGeom>
            <a:solidFill>
              <a:srgbClr val="DCDDD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121920" tIns="60960" rIns="121920" bIns="60960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2400" kern="0">
                <a:solidFill>
                  <a:prstClr val="black"/>
                </a:solidFill>
                <a:latin typeface="PT Sans"/>
                <a:ea typeface="+mn-ea"/>
              </a:endParaRPr>
            </a:p>
          </p:txBody>
        </p:sp>
        <p:sp>
          <p:nvSpPr>
            <p:cNvPr id="19" name="Freeform 8"/>
            <p:cNvSpPr>
              <a:spLocks/>
            </p:cNvSpPr>
            <p:nvPr/>
          </p:nvSpPr>
          <p:spPr bwMode="auto">
            <a:xfrm>
              <a:off x="2960688" y="3927983"/>
              <a:ext cx="3222627" cy="357135"/>
            </a:xfrm>
            <a:custGeom>
              <a:avLst/>
              <a:gdLst>
                <a:gd name="T0" fmla="*/ 0 w 6155"/>
                <a:gd name="T1" fmla="*/ 0 h 682"/>
                <a:gd name="T2" fmla="*/ 0 w 6155"/>
                <a:gd name="T3" fmla="*/ 478 h 682"/>
                <a:gd name="T4" fmla="*/ 204 w 6155"/>
                <a:gd name="T5" fmla="*/ 682 h 682"/>
                <a:gd name="T6" fmla="*/ 5952 w 6155"/>
                <a:gd name="T7" fmla="*/ 682 h 682"/>
                <a:gd name="T8" fmla="*/ 6155 w 6155"/>
                <a:gd name="T9" fmla="*/ 478 h 682"/>
                <a:gd name="T10" fmla="*/ 6155 w 6155"/>
                <a:gd name="T11" fmla="*/ 0 h 682"/>
                <a:gd name="T12" fmla="*/ 0 w 6155"/>
                <a:gd name="T13" fmla="*/ 0 h 68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6155" h="682">
                  <a:moveTo>
                    <a:pt x="0" y="0"/>
                  </a:moveTo>
                  <a:cubicBezTo>
                    <a:pt x="0" y="478"/>
                    <a:pt x="0" y="478"/>
                    <a:pt x="0" y="478"/>
                  </a:cubicBezTo>
                  <a:cubicBezTo>
                    <a:pt x="0" y="591"/>
                    <a:pt x="92" y="682"/>
                    <a:pt x="204" y="682"/>
                  </a:cubicBezTo>
                  <a:cubicBezTo>
                    <a:pt x="5952" y="682"/>
                    <a:pt x="5952" y="682"/>
                    <a:pt x="5952" y="682"/>
                  </a:cubicBezTo>
                  <a:cubicBezTo>
                    <a:pt x="6064" y="682"/>
                    <a:pt x="6155" y="591"/>
                    <a:pt x="6155" y="478"/>
                  </a:cubicBezTo>
                  <a:cubicBezTo>
                    <a:pt x="6155" y="0"/>
                    <a:pt x="6155" y="0"/>
                    <a:pt x="6155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rgbClr val="EBEBE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121920" tIns="60960" rIns="121920" bIns="60960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2400" kern="0">
                <a:solidFill>
                  <a:prstClr val="black"/>
                </a:solidFill>
                <a:latin typeface="PT Sans"/>
                <a:ea typeface="+mn-ea"/>
              </a:endParaRPr>
            </a:p>
          </p:txBody>
        </p:sp>
        <p:sp>
          <p:nvSpPr>
            <p:cNvPr id="20" name="Freeform 9"/>
            <p:cNvSpPr>
              <a:spLocks/>
            </p:cNvSpPr>
            <p:nvPr/>
          </p:nvSpPr>
          <p:spPr bwMode="auto">
            <a:xfrm>
              <a:off x="4162325" y="4285118"/>
              <a:ext cx="832453" cy="91664"/>
            </a:xfrm>
            <a:custGeom>
              <a:avLst/>
              <a:gdLst>
                <a:gd name="T0" fmla="*/ 524 w 524"/>
                <a:gd name="T1" fmla="*/ 58 h 58"/>
                <a:gd name="T2" fmla="*/ 520 w 524"/>
                <a:gd name="T3" fmla="*/ 0 h 58"/>
                <a:gd name="T4" fmla="*/ 4 w 524"/>
                <a:gd name="T5" fmla="*/ 0 h 58"/>
                <a:gd name="T6" fmla="*/ 0 w 524"/>
                <a:gd name="T7" fmla="*/ 58 h 58"/>
                <a:gd name="T8" fmla="*/ 524 w 524"/>
                <a:gd name="T9" fmla="*/ 58 h 5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24" h="58">
                  <a:moveTo>
                    <a:pt x="524" y="58"/>
                  </a:moveTo>
                  <a:lnTo>
                    <a:pt x="520" y="0"/>
                  </a:lnTo>
                  <a:lnTo>
                    <a:pt x="4" y="0"/>
                  </a:lnTo>
                  <a:lnTo>
                    <a:pt x="0" y="58"/>
                  </a:lnTo>
                  <a:lnTo>
                    <a:pt x="524" y="58"/>
                  </a:lnTo>
                  <a:close/>
                </a:path>
              </a:pathLst>
            </a:custGeom>
            <a:solidFill>
              <a:srgbClr val="C9CAC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121920" tIns="60960" rIns="121920" bIns="60960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2400" kern="0">
                <a:solidFill>
                  <a:prstClr val="black"/>
                </a:solidFill>
                <a:latin typeface="PT Sans"/>
                <a:ea typeface="+mn-ea"/>
              </a:endParaRPr>
            </a:p>
          </p:txBody>
        </p:sp>
        <p:sp>
          <p:nvSpPr>
            <p:cNvPr id="21" name="Freeform 10"/>
            <p:cNvSpPr>
              <a:spLocks/>
            </p:cNvSpPr>
            <p:nvPr/>
          </p:nvSpPr>
          <p:spPr bwMode="auto">
            <a:xfrm>
              <a:off x="3986069" y="4649396"/>
              <a:ext cx="1184965" cy="27380"/>
            </a:xfrm>
            <a:custGeom>
              <a:avLst/>
              <a:gdLst>
                <a:gd name="T0" fmla="*/ 2252 w 2263"/>
                <a:gd name="T1" fmla="*/ 0 h 53"/>
                <a:gd name="T2" fmla="*/ 10 w 2263"/>
                <a:gd name="T3" fmla="*/ 0 h 53"/>
                <a:gd name="T4" fmla="*/ 0 w 2263"/>
                <a:gd name="T5" fmla="*/ 12 h 53"/>
                <a:gd name="T6" fmla="*/ 0 w 2263"/>
                <a:gd name="T7" fmla="*/ 53 h 53"/>
                <a:gd name="T8" fmla="*/ 6 w 2263"/>
                <a:gd name="T9" fmla="*/ 53 h 53"/>
                <a:gd name="T10" fmla="*/ 2257 w 2263"/>
                <a:gd name="T11" fmla="*/ 53 h 53"/>
                <a:gd name="T12" fmla="*/ 2263 w 2263"/>
                <a:gd name="T13" fmla="*/ 53 h 53"/>
                <a:gd name="T14" fmla="*/ 2263 w 2263"/>
                <a:gd name="T15" fmla="*/ 13 h 53"/>
                <a:gd name="T16" fmla="*/ 2252 w 2263"/>
                <a:gd name="T17" fmla="*/ 0 h 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263" h="53">
                  <a:moveTo>
                    <a:pt x="2252" y="0"/>
                  </a:moveTo>
                  <a:cubicBezTo>
                    <a:pt x="10" y="0"/>
                    <a:pt x="10" y="0"/>
                    <a:pt x="10" y="0"/>
                  </a:cubicBezTo>
                  <a:cubicBezTo>
                    <a:pt x="0" y="4"/>
                    <a:pt x="0" y="12"/>
                    <a:pt x="0" y="12"/>
                  </a:cubicBezTo>
                  <a:cubicBezTo>
                    <a:pt x="0" y="53"/>
                    <a:pt x="0" y="53"/>
                    <a:pt x="0" y="53"/>
                  </a:cubicBezTo>
                  <a:cubicBezTo>
                    <a:pt x="6" y="53"/>
                    <a:pt x="6" y="53"/>
                    <a:pt x="6" y="53"/>
                  </a:cubicBezTo>
                  <a:cubicBezTo>
                    <a:pt x="2257" y="53"/>
                    <a:pt x="2257" y="53"/>
                    <a:pt x="2257" y="53"/>
                  </a:cubicBezTo>
                  <a:cubicBezTo>
                    <a:pt x="2263" y="53"/>
                    <a:pt x="2263" y="53"/>
                    <a:pt x="2263" y="53"/>
                  </a:cubicBezTo>
                  <a:cubicBezTo>
                    <a:pt x="2263" y="13"/>
                    <a:pt x="2263" y="13"/>
                    <a:pt x="2263" y="13"/>
                  </a:cubicBezTo>
                  <a:cubicBezTo>
                    <a:pt x="2263" y="13"/>
                    <a:pt x="2263" y="5"/>
                    <a:pt x="2252" y="0"/>
                  </a:cubicBezTo>
                  <a:close/>
                </a:path>
              </a:pathLst>
            </a:custGeom>
            <a:solidFill>
              <a:srgbClr val="EBEBE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121920" tIns="60960" rIns="121920" bIns="60960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2400" kern="0">
                <a:solidFill>
                  <a:prstClr val="black"/>
                </a:solidFill>
                <a:latin typeface="PT Sans"/>
                <a:ea typeface="+mn-ea"/>
              </a:endParaRPr>
            </a:p>
          </p:txBody>
        </p:sp>
      </p:grpSp>
      <p:pic>
        <p:nvPicPr>
          <p:cNvPr id="27656" name="图片 21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4090988" y="1857375"/>
            <a:ext cx="4002087" cy="23177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7657" name="TextBox 8"/>
          <p:cNvSpPr txBox="1">
            <a:spLocks noChangeArrowheads="1"/>
          </p:cNvSpPr>
          <p:nvPr/>
        </p:nvSpPr>
        <p:spPr bwMode="auto">
          <a:xfrm>
            <a:off x="2246313" y="5672138"/>
            <a:ext cx="7356475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lnSpc>
                <a:spcPct val="150000"/>
              </a:lnSpc>
            </a:pPr>
            <a:r>
              <a:rPr lang="zh-CN" altLang="en-US" sz="1200" dirty="0" smtClean="0">
                <a:solidFill>
                  <a:srgbClr val="01C3E3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Open Sans Light"/>
              </a:rPr>
              <a:t>。</a:t>
            </a:r>
            <a:r>
              <a:rPr lang="zh-CN" altLang="en-US" sz="1200" dirty="0">
                <a:solidFill>
                  <a:srgbClr val="01C3E3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Open Sans Light"/>
              </a:rPr>
              <a:t>因为专业、愈逐极致，我们力求为客户提供兼顾商业价值体现与视觉艺术并重的作品。更多关</a:t>
            </a:r>
            <a:r>
              <a:rPr lang="zh-CN" altLang="en-US" sz="1200" dirty="0" smtClean="0">
                <a:solidFill>
                  <a:srgbClr val="01C3E3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Open Sans Light"/>
              </a:rPr>
              <a:t>于第一，</a:t>
            </a:r>
            <a:r>
              <a:rPr lang="zh-CN" altLang="en-US" sz="1200" dirty="0">
                <a:solidFill>
                  <a:srgbClr val="01C3E3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Open Sans Light"/>
              </a:rPr>
              <a:t>请在百度搜索</a:t>
            </a:r>
            <a:r>
              <a:rPr lang="zh-CN" altLang="en-US" sz="1200" dirty="0" smtClean="0">
                <a:solidFill>
                  <a:srgbClr val="01C3E3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Open Sans Light"/>
              </a:rPr>
              <a:t>：第一</a:t>
            </a:r>
            <a:r>
              <a:rPr lang="en-US" altLang="zh-CN" sz="1200" dirty="0" smtClean="0">
                <a:solidFill>
                  <a:srgbClr val="01C3E3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Open Sans Light"/>
              </a:rPr>
              <a:t>PPT</a:t>
            </a:r>
            <a:endParaRPr lang="en-US" altLang="zh-CN" sz="1200" dirty="0">
              <a:solidFill>
                <a:srgbClr val="01C3E3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Open Sans Light"/>
            </a:endParaRPr>
          </a:p>
        </p:txBody>
      </p:sp>
      <p:sp>
        <p:nvSpPr>
          <p:cNvPr id="27658" name="矩形 23"/>
          <p:cNvSpPr>
            <a:spLocks noChangeArrowheads="1"/>
          </p:cNvSpPr>
          <p:nvPr/>
        </p:nvSpPr>
        <p:spPr bwMode="auto">
          <a:xfrm>
            <a:off x="1620838" y="2041525"/>
            <a:ext cx="1549400" cy="3063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marL="2857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just" eaLnBrk="1" hangingPunct="1">
              <a:buFont typeface="Wingdings" panose="05000000000000000000" pitchFamily="2" charset="2"/>
              <a:buChar char="ü"/>
            </a:pPr>
            <a:r>
              <a:rPr lang="zh-CN" altLang="en-US" sz="1400">
                <a:solidFill>
                  <a:srgbClr val="01C3E3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Open Sans Light"/>
              </a:rPr>
              <a:t>添加文字信息</a:t>
            </a:r>
            <a:endParaRPr lang="en-US" altLang="zh-CN" sz="1400">
              <a:solidFill>
                <a:srgbClr val="01C3E3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Open Sans Light"/>
            </a:endParaRPr>
          </a:p>
        </p:txBody>
      </p:sp>
      <p:sp>
        <p:nvSpPr>
          <p:cNvPr id="27659" name="矩形 24"/>
          <p:cNvSpPr>
            <a:spLocks noChangeArrowheads="1"/>
          </p:cNvSpPr>
          <p:nvPr/>
        </p:nvSpPr>
        <p:spPr bwMode="auto">
          <a:xfrm>
            <a:off x="1620838" y="2455863"/>
            <a:ext cx="1549400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marL="2857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just" eaLnBrk="1" hangingPunct="1">
              <a:buFont typeface="Wingdings" panose="05000000000000000000" pitchFamily="2" charset="2"/>
              <a:buChar char="ü"/>
            </a:pPr>
            <a:r>
              <a:rPr lang="zh-CN" altLang="en-US" sz="1400">
                <a:solidFill>
                  <a:srgbClr val="01C3E3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Open Sans Light"/>
              </a:rPr>
              <a:t>添加文字信息</a:t>
            </a:r>
            <a:endParaRPr lang="en-US" altLang="zh-CN" sz="1400">
              <a:solidFill>
                <a:srgbClr val="01C3E3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Open Sans Light"/>
            </a:endParaRPr>
          </a:p>
        </p:txBody>
      </p:sp>
      <p:sp>
        <p:nvSpPr>
          <p:cNvPr id="27660" name="矩形 27"/>
          <p:cNvSpPr>
            <a:spLocks noChangeArrowheads="1"/>
          </p:cNvSpPr>
          <p:nvPr/>
        </p:nvSpPr>
        <p:spPr bwMode="auto">
          <a:xfrm>
            <a:off x="1620838" y="2871788"/>
            <a:ext cx="1549400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marL="2857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just" eaLnBrk="1" hangingPunct="1">
              <a:buFont typeface="Wingdings" panose="05000000000000000000" pitchFamily="2" charset="2"/>
              <a:buChar char="ü"/>
            </a:pPr>
            <a:r>
              <a:rPr lang="zh-CN" altLang="en-US" sz="1400">
                <a:solidFill>
                  <a:srgbClr val="01C3E3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Open Sans Light"/>
              </a:rPr>
              <a:t>添加文字信息</a:t>
            </a:r>
            <a:endParaRPr lang="en-US" altLang="zh-CN" sz="1400">
              <a:solidFill>
                <a:srgbClr val="01C3E3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Open Sans Light"/>
            </a:endParaRPr>
          </a:p>
        </p:txBody>
      </p:sp>
      <p:sp>
        <p:nvSpPr>
          <p:cNvPr id="27661" name="矩形 28"/>
          <p:cNvSpPr>
            <a:spLocks noChangeArrowheads="1"/>
          </p:cNvSpPr>
          <p:nvPr/>
        </p:nvSpPr>
        <p:spPr bwMode="auto">
          <a:xfrm>
            <a:off x="1620838" y="3287713"/>
            <a:ext cx="1549400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marL="2857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just" eaLnBrk="1" hangingPunct="1">
              <a:buFont typeface="Wingdings" panose="05000000000000000000" pitchFamily="2" charset="2"/>
              <a:buChar char="ü"/>
            </a:pPr>
            <a:r>
              <a:rPr lang="zh-CN" altLang="en-US" sz="1400">
                <a:solidFill>
                  <a:srgbClr val="01C3E3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Open Sans Light"/>
              </a:rPr>
              <a:t>添加文字信息</a:t>
            </a:r>
            <a:endParaRPr lang="en-US" altLang="zh-CN" sz="1400">
              <a:solidFill>
                <a:srgbClr val="01C3E3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Open Sans Light"/>
            </a:endParaRPr>
          </a:p>
        </p:txBody>
      </p:sp>
      <p:sp>
        <p:nvSpPr>
          <p:cNvPr id="27662" name="矩形 29"/>
          <p:cNvSpPr>
            <a:spLocks noChangeArrowheads="1"/>
          </p:cNvSpPr>
          <p:nvPr/>
        </p:nvSpPr>
        <p:spPr bwMode="auto">
          <a:xfrm>
            <a:off x="1620838" y="3703638"/>
            <a:ext cx="1549400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marL="2857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just" eaLnBrk="1" hangingPunct="1">
              <a:buFont typeface="Wingdings" panose="05000000000000000000" pitchFamily="2" charset="2"/>
              <a:buChar char="ü"/>
            </a:pPr>
            <a:r>
              <a:rPr lang="zh-CN" altLang="en-US" sz="1400">
                <a:solidFill>
                  <a:srgbClr val="01C3E3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Open Sans Light"/>
              </a:rPr>
              <a:t>添加文字信息</a:t>
            </a:r>
            <a:endParaRPr lang="en-US" altLang="zh-CN" sz="1400">
              <a:solidFill>
                <a:srgbClr val="01C3E3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Open Sans Light"/>
            </a:endParaRPr>
          </a:p>
        </p:txBody>
      </p:sp>
      <p:sp>
        <p:nvSpPr>
          <p:cNvPr id="27663" name="矩形 30"/>
          <p:cNvSpPr>
            <a:spLocks noChangeArrowheads="1"/>
          </p:cNvSpPr>
          <p:nvPr/>
        </p:nvSpPr>
        <p:spPr bwMode="auto">
          <a:xfrm>
            <a:off x="1620838" y="4119563"/>
            <a:ext cx="1549400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marL="2857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just" eaLnBrk="1" hangingPunct="1">
              <a:buFont typeface="Wingdings" panose="05000000000000000000" pitchFamily="2" charset="2"/>
              <a:buChar char="ü"/>
            </a:pPr>
            <a:r>
              <a:rPr lang="zh-CN" altLang="en-US" sz="1400">
                <a:solidFill>
                  <a:srgbClr val="01C3E3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Open Sans Light"/>
              </a:rPr>
              <a:t>添加文字信息</a:t>
            </a:r>
            <a:endParaRPr lang="en-US" altLang="zh-CN" sz="1400">
              <a:solidFill>
                <a:srgbClr val="01C3E3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Open Sans Light"/>
            </a:endParaRPr>
          </a:p>
        </p:txBody>
      </p:sp>
      <p:sp>
        <p:nvSpPr>
          <p:cNvPr id="32" name="矩形 31"/>
          <p:cNvSpPr/>
          <p:nvPr/>
        </p:nvSpPr>
        <p:spPr>
          <a:xfrm>
            <a:off x="4090988" y="1857375"/>
            <a:ext cx="4002087" cy="2317750"/>
          </a:xfrm>
          <a:prstGeom prst="rect">
            <a:avLst/>
          </a:prstGeom>
          <a:solidFill>
            <a:srgbClr val="0095D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33" name="直角三角形 32"/>
          <p:cNvSpPr/>
          <p:nvPr/>
        </p:nvSpPr>
        <p:spPr>
          <a:xfrm>
            <a:off x="4090988" y="1857375"/>
            <a:ext cx="4002087" cy="2324100"/>
          </a:xfrm>
          <a:prstGeom prst="rtTriangl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>
              <a:solidFill>
                <a:prstClr val="white"/>
              </a:solidFill>
            </a:endParaRPr>
          </a:p>
        </p:txBody>
      </p:sp>
      <p:grpSp>
        <p:nvGrpSpPr>
          <p:cNvPr id="27666" name="组合 33"/>
          <p:cNvGrpSpPr>
            <a:grpSpLocks/>
          </p:cNvGrpSpPr>
          <p:nvPr/>
        </p:nvGrpSpPr>
        <p:grpSpPr bwMode="auto">
          <a:xfrm>
            <a:off x="7681913" y="3786188"/>
            <a:ext cx="2568575" cy="1620837"/>
            <a:chOff x="7681227" y="4438658"/>
            <a:chExt cx="2569487" cy="1621367"/>
          </a:xfrm>
        </p:grpSpPr>
        <p:grpSp>
          <p:nvGrpSpPr>
            <p:cNvPr id="27669" name="Group 46"/>
            <p:cNvGrpSpPr>
              <a:grpSpLocks/>
            </p:cNvGrpSpPr>
            <p:nvPr/>
          </p:nvGrpSpPr>
          <p:grpSpPr bwMode="auto">
            <a:xfrm>
              <a:off x="7681227" y="4438658"/>
              <a:ext cx="2569487" cy="1621367"/>
              <a:chOff x="5410045" y="3396765"/>
              <a:chExt cx="1927115" cy="1216025"/>
            </a:xfrm>
          </p:grpSpPr>
          <p:sp>
            <p:nvSpPr>
              <p:cNvPr id="38" name="Freeform 16"/>
              <p:cNvSpPr>
                <a:spLocks/>
              </p:cNvSpPr>
              <p:nvPr/>
            </p:nvSpPr>
            <p:spPr bwMode="auto">
              <a:xfrm>
                <a:off x="5410045" y="3396765"/>
                <a:ext cx="1927115" cy="1216025"/>
              </a:xfrm>
              <a:custGeom>
                <a:avLst/>
                <a:gdLst>
                  <a:gd name="T0" fmla="*/ 3457 w 3457"/>
                  <a:gd name="T1" fmla="*/ 4407 h 4523"/>
                  <a:gd name="T2" fmla="*/ 3341 w 3457"/>
                  <a:gd name="T3" fmla="*/ 4523 h 4523"/>
                  <a:gd name="T4" fmla="*/ 116 w 3457"/>
                  <a:gd name="T5" fmla="*/ 4523 h 4523"/>
                  <a:gd name="T6" fmla="*/ 0 w 3457"/>
                  <a:gd name="T7" fmla="*/ 4407 h 4523"/>
                  <a:gd name="T8" fmla="*/ 0 w 3457"/>
                  <a:gd name="T9" fmla="*/ 116 h 4523"/>
                  <a:gd name="T10" fmla="*/ 116 w 3457"/>
                  <a:gd name="T11" fmla="*/ 0 h 4523"/>
                  <a:gd name="T12" fmla="*/ 3341 w 3457"/>
                  <a:gd name="T13" fmla="*/ 0 h 4523"/>
                  <a:gd name="T14" fmla="*/ 3457 w 3457"/>
                  <a:gd name="T15" fmla="*/ 116 h 4523"/>
                  <a:gd name="T16" fmla="*/ 3457 w 3457"/>
                  <a:gd name="T17" fmla="*/ 4407 h 452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3457" h="4523">
                    <a:moveTo>
                      <a:pt x="3457" y="4407"/>
                    </a:moveTo>
                    <a:cubicBezTo>
                      <a:pt x="3457" y="4471"/>
                      <a:pt x="3405" y="4523"/>
                      <a:pt x="3341" y="4523"/>
                    </a:cubicBezTo>
                    <a:cubicBezTo>
                      <a:pt x="116" y="4523"/>
                      <a:pt x="116" y="4523"/>
                      <a:pt x="116" y="4523"/>
                    </a:cubicBezTo>
                    <a:cubicBezTo>
                      <a:pt x="52" y="4523"/>
                      <a:pt x="0" y="4471"/>
                      <a:pt x="0" y="4407"/>
                    </a:cubicBezTo>
                    <a:cubicBezTo>
                      <a:pt x="0" y="116"/>
                      <a:pt x="0" y="116"/>
                      <a:pt x="0" y="116"/>
                    </a:cubicBezTo>
                    <a:cubicBezTo>
                      <a:pt x="0" y="52"/>
                      <a:pt x="52" y="0"/>
                      <a:pt x="116" y="0"/>
                    </a:cubicBezTo>
                    <a:cubicBezTo>
                      <a:pt x="3341" y="0"/>
                      <a:pt x="3341" y="0"/>
                      <a:pt x="3341" y="0"/>
                    </a:cubicBezTo>
                    <a:cubicBezTo>
                      <a:pt x="3405" y="0"/>
                      <a:pt x="3457" y="52"/>
                      <a:pt x="3457" y="116"/>
                    </a:cubicBezTo>
                    <a:lnTo>
                      <a:pt x="3457" y="4407"/>
                    </a:lnTo>
                    <a:close/>
                  </a:path>
                </a:pathLst>
              </a:custGeom>
              <a:solidFill>
                <a:sysClr val="windowText" lastClr="000000">
                  <a:lumMod val="65000"/>
                  <a:lumOff val="35000"/>
                </a:sys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lIns="121920" tIns="60960" rIns="121920" bIns="60960"/>
              <a:lstStyle/>
              <a:p>
                <a:pPr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sz="2400" kern="0">
                  <a:solidFill>
                    <a:prstClr val="black"/>
                  </a:solidFill>
                  <a:latin typeface="PT Sans"/>
                  <a:ea typeface="+mn-ea"/>
                </a:endParaRPr>
              </a:p>
            </p:txBody>
          </p:sp>
          <p:sp>
            <p:nvSpPr>
              <p:cNvPr id="41" name="Oval 10"/>
              <p:cNvSpPr>
                <a:spLocks noChangeArrowheads="1"/>
              </p:cNvSpPr>
              <p:nvPr/>
            </p:nvSpPr>
            <p:spPr bwMode="auto">
              <a:xfrm>
                <a:off x="5451731" y="3962496"/>
                <a:ext cx="83373" cy="84562"/>
              </a:xfrm>
              <a:prstGeom prst="ellipse">
                <a:avLst/>
              </a:prstGeom>
              <a:solidFill>
                <a:srgbClr val="0B181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lIns="121920" tIns="60960" rIns="121920" bIns="60960"/>
              <a:lstStyle/>
              <a:p>
                <a:pPr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sz="2400" kern="0">
                  <a:solidFill>
                    <a:prstClr val="black"/>
                  </a:solidFill>
                  <a:latin typeface="PT Sans"/>
                  <a:ea typeface="+mn-ea"/>
                </a:endParaRPr>
              </a:p>
            </p:txBody>
          </p:sp>
          <p:sp>
            <p:nvSpPr>
              <p:cNvPr id="43" name="Freeform 11"/>
              <p:cNvSpPr>
                <a:spLocks/>
              </p:cNvSpPr>
              <p:nvPr/>
            </p:nvSpPr>
            <p:spPr bwMode="auto">
              <a:xfrm rot="5400000" flipV="1">
                <a:off x="7063225" y="3970833"/>
                <a:ext cx="396607" cy="67889"/>
              </a:xfrm>
              <a:custGeom>
                <a:avLst/>
                <a:gdLst>
                  <a:gd name="T0" fmla="*/ 196 w 196"/>
                  <a:gd name="T1" fmla="*/ 15 h 30"/>
                  <a:gd name="T2" fmla="*/ 181 w 196"/>
                  <a:gd name="T3" fmla="*/ 30 h 30"/>
                  <a:gd name="T4" fmla="*/ 15 w 196"/>
                  <a:gd name="T5" fmla="*/ 30 h 30"/>
                  <a:gd name="T6" fmla="*/ 0 w 196"/>
                  <a:gd name="T7" fmla="*/ 15 h 30"/>
                  <a:gd name="T8" fmla="*/ 0 w 196"/>
                  <a:gd name="T9" fmla="*/ 15 h 30"/>
                  <a:gd name="T10" fmla="*/ 15 w 196"/>
                  <a:gd name="T11" fmla="*/ 0 h 30"/>
                  <a:gd name="T12" fmla="*/ 181 w 196"/>
                  <a:gd name="T13" fmla="*/ 0 h 30"/>
                  <a:gd name="T14" fmla="*/ 196 w 196"/>
                  <a:gd name="T15" fmla="*/ 15 h 3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196" h="30">
                    <a:moveTo>
                      <a:pt x="196" y="15"/>
                    </a:moveTo>
                    <a:cubicBezTo>
                      <a:pt x="196" y="24"/>
                      <a:pt x="189" y="30"/>
                      <a:pt x="181" y="30"/>
                    </a:cubicBezTo>
                    <a:cubicBezTo>
                      <a:pt x="15" y="30"/>
                      <a:pt x="15" y="30"/>
                      <a:pt x="15" y="30"/>
                    </a:cubicBezTo>
                    <a:cubicBezTo>
                      <a:pt x="7" y="30"/>
                      <a:pt x="0" y="24"/>
                      <a:pt x="0" y="15"/>
                    </a:cubicBezTo>
                    <a:cubicBezTo>
                      <a:pt x="0" y="15"/>
                      <a:pt x="0" y="15"/>
                      <a:pt x="0" y="15"/>
                    </a:cubicBezTo>
                    <a:cubicBezTo>
                      <a:pt x="0" y="7"/>
                      <a:pt x="7" y="0"/>
                      <a:pt x="15" y="0"/>
                    </a:cubicBezTo>
                    <a:cubicBezTo>
                      <a:pt x="181" y="0"/>
                      <a:pt x="181" y="0"/>
                      <a:pt x="181" y="0"/>
                    </a:cubicBezTo>
                    <a:cubicBezTo>
                      <a:pt x="189" y="0"/>
                      <a:pt x="196" y="7"/>
                      <a:pt x="196" y="15"/>
                    </a:cubicBezTo>
                    <a:close/>
                  </a:path>
                </a:pathLst>
              </a:custGeom>
              <a:solidFill>
                <a:sysClr val="windowText" lastClr="000000">
                  <a:lumMod val="50000"/>
                  <a:lumOff val="50000"/>
                </a:sysClr>
              </a:solidFill>
              <a:ln>
                <a:noFill/>
              </a:ln>
              <a:extLst/>
            </p:spPr>
            <p:txBody>
              <a:bodyPr lIns="121920" tIns="60960" rIns="121920" bIns="60960"/>
              <a:lstStyle/>
              <a:p>
                <a:pPr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sz="2400" kern="0">
                  <a:solidFill>
                    <a:prstClr val="black"/>
                  </a:solidFill>
                  <a:latin typeface="PT Sans"/>
                  <a:ea typeface="+mn-ea"/>
                </a:endParaRPr>
              </a:p>
            </p:txBody>
          </p:sp>
        </p:grpSp>
        <p:pic>
          <p:nvPicPr>
            <p:cNvPr id="27670" name="图片 36"/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904360" y="4574730"/>
              <a:ext cx="2143926" cy="136358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sp>
        <p:nvSpPr>
          <p:cNvPr id="45" name="椭圆 44"/>
          <p:cNvSpPr/>
          <p:nvPr/>
        </p:nvSpPr>
        <p:spPr>
          <a:xfrm>
            <a:off x="5573713" y="2511425"/>
            <a:ext cx="1073150" cy="1074738"/>
          </a:xfrm>
          <a:prstGeom prst="ellipse">
            <a:avLst/>
          </a:prstGeom>
          <a:solidFill>
            <a:srgbClr val="0095D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27668" name="Freeform 154"/>
          <p:cNvSpPr>
            <a:spLocks noEditPoints="1"/>
          </p:cNvSpPr>
          <p:nvPr/>
        </p:nvSpPr>
        <p:spPr bwMode="auto">
          <a:xfrm>
            <a:off x="5932488" y="2822575"/>
            <a:ext cx="342900" cy="454025"/>
          </a:xfrm>
          <a:custGeom>
            <a:avLst/>
            <a:gdLst>
              <a:gd name="T0" fmla="*/ 476270718 w 217"/>
              <a:gd name="T1" fmla="*/ 89424007 h 288"/>
              <a:gd name="T2" fmla="*/ 388997137 w 217"/>
              <a:gd name="T3" fmla="*/ 0 h 288"/>
              <a:gd name="T4" fmla="*/ 149613433 w 217"/>
              <a:gd name="T5" fmla="*/ 0 h 288"/>
              <a:gd name="T6" fmla="*/ 67326914 w 217"/>
              <a:gd name="T7" fmla="*/ 89424007 h 288"/>
              <a:gd name="T8" fmla="*/ 0 w 217"/>
              <a:gd name="T9" fmla="*/ 89424007 h 288"/>
              <a:gd name="T10" fmla="*/ 0 w 217"/>
              <a:gd name="T11" fmla="*/ 715390482 h 288"/>
              <a:gd name="T12" fmla="*/ 541104101 w 217"/>
              <a:gd name="T13" fmla="*/ 715390482 h 288"/>
              <a:gd name="T14" fmla="*/ 541104101 w 217"/>
              <a:gd name="T15" fmla="*/ 89424007 h 288"/>
              <a:gd name="T16" fmla="*/ 476270718 w 217"/>
              <a:gd name="T17" fmla="*/ 89424007 h 288"/>
              <a:gd name="T18" fmla="*/ 184524445 w 217"/>
              <a:gd name="T19" fmla="*/ 39744529 h 288"/>
              <a:gd name="T20" fmla="*/ 354086125 w 217"/>
              <a:gd name="T21" fmla="*/ 39744529 h 288"/>
              <a:gd name="T22" fmla="*/ 374034372 w 217"/>
              <a:gd name="T23" fmla="*/ 59616005 h 288"/>
              <a:gd name="T24" fmla="*/ 354086125 w 217"/>
              <a:gd name="T25" fmla="*/ 81972007 h 288"/>
              <a:gd name="T26" fmla="*/ 184524445 w 217"/>
              <a:gd name="T27" fmla="*/ 81972007 h 288"/>
              <a:gd name="T28" fmla="*/ 162081087 w 217"/>
              <a:gd name="T29" fmla="*/ 59616005 h 288"/>
              <a:gd name="T30" fmla="*/ 184524445 w 217"/>
              <a:gd name="T31" fmla="*/ 39744529 h 288"/>
              <a:gd name="T32" fmla="*/ 448841878 w 217"/>
              <a:gd name="T33" fmla="*/ 645837951 h 288"/>
              <a:gd name="T34" fmla="*/ 89768692 w 217"/>
              <a:gd name="T35" fmla="*/ 645837951 h 288"/>
              <a:gd name="T36" fmla="*/ 89768692 w 217"/>
              <a:gd name="T37" fmla="*/ 166426963 h 288"/>
              <a:gd name="T38" fmla="*/ 184524445 w 217"/>
              <a:gd name="T39" fmla="*/ 166426963 h 288"/>
              <a:gd name="T40" fmla="*/ 174550322 w 217"/>
              <a:gd name="T41" fmla="*/ 196234965 h 288"/>
              <a:gd name="T42" fmla="*/ 174550322 w 217"/>
              <a:gd name="T43" fmla="*/ 198719491 h 288"/>
              <a:gd name="T44" fmla="*/ 199485630 w 217"/>
              <a:gd name="T45" fmla="*/ 216108018 h 288"/>
              <a:gd name="T46" fmla="*/ 344112001 w 217"/>
              <a:gd name="T47" fmla="*/ 216108018 h 288"/>
              <a:gd name="T48" fmla="*/ 369047310 w 217"/>
              <a:gd name="T49" fmla="*/ 198719491 h 288"/>
              <a:gd name="T50" fmla="*/ 369047310 w 217"/>
              <a:gd name="T51" fmla="*/ 196234965 h 288"/>
              <a:gd name="T52" fmla="*/ 359073187 w 217"/>
              <a:gd name="T53" fmla="*/ 166426963 h 288"/>
              <a:gd name="T54" fmla="*/ 448841878 w 217"/>
              <a:gd name="T55" fmla="*/ 166426963 h 288"/>
              <a:gd name="T56" fmla="*/ 448841878 w 217"/>
              <a:gd name="T57" fmla="*/ 645837951 h 288"/>
              <a:gd name="T58" fmla="*/ 0 60000 65536"/>
              <a:gd name="T59" fmla="*/ 0 60000 65536"/>
              <a:gd name="T60" fmla="*/ 0 60000 65536"/>
              <a:gd name="T61" fmla="*/ 0 60000 65536"/>
              <a:gd name="T62" fmla="*/ 0 60000 65536"/>
              <a:gd name="T63" fmla="*/ 0 60000 65536"/>
              <a:gd name="T64" fmla="*/ 0 60000 65536"/>
              <a:gd name="T65" fmla="*/ 0 60000 65536"/>
              <a:gd name="T66" fmla="*/ 0 60000 65536"/>
              <a:gd name="T67" fmla="*/ 0 60000 65536"/>
              <a:gd name="T68" fmla="*/ 0 60000 65536"/>
              <a:gd name="T69" fmla="*/ 0 60000 65536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</a:gdLst>
            <a:ahLst/>
            <a:cxnLst>
              <a:cxn ang="T58">
                <a:pos x="T0" y="T1"/>
              </a:cxn>
              <a:cxn ang="T59">
                <a:pos x="T2" y="T3"/>
              </a:cxn>
              <a:cxn ang="T60">
                <a:pos x="T4" y="T5"/>
              </a:cxn>
              <a:cxn ang="T61">
                <a:pos x="T6" y="T7"/>
              </a:cxn>
              <a:cxn ang="T62">
                <a:pos x="T8" y="T9"/>
              </a:cxn>
              <a:cxn ang="T63">
                <a:pos x="T10" y="T11"/>
              </a:cxn>
              <a:cxn ang="T64">
                <a:pos x="T12" y="T13"/>
              </a:cxn>
              <a:cxn ang="T65">
                <a:pos x="T14" y="T15"/>
              </a:cxn>
              <a:cxn ang="T66">
                <a:pos x="T16" y="T17"/>
              </a:cxn>
              <a:cxn ang="T67">
                <a:pos x="T18" y="T19"/>
              </a:cxn>
              <a:cxn ang="T68">
                <a:pos x="T20" y="T21"/>
              </a:cxn>
              <a:cxn ang="T69">
                <a:pos x="T22" y="T23"/>
              </a:cxn>
              <a:cxn ang="T70">
                <a:pos x="T24" y="T25"/>
              </a:cxn>
              <a:cxn ang="T71">
                <a:pos x="T26" y="T27"/>
              </a:cxn>
              <a:cxn ang="T72">
                <a:pos x="T28" y="T29"/>
              </a:cxn>
              <a:cxn ang="T73">
                <a:pos x="T30" y="T31"/>
              </a:cxn>
              <a:cxn ang="T74">
                <a:pos x="T32" y="T33"/>
              </a:cxn>
              <a:cxn ang="T75">
                <a:pos x="T34" y="T35"/>
              </a:cxn>
              <a:cxn ang="T76">
                <a:pos x="T36" y="T37"/>
              </a:cxn>
              <a:cxn ang="T77">
                <a:pos x="T38" y="T39"/>
              </a:cxn>
              <a:cxn ang="T78">
                <a:pos x="T40" y="T41"/>
              </a:cxn>
              <a:cxn ang="T79">
                <a:pos x="T42" y="T43"/>
              </a:cxn>
              <a:cxn ang="T80">
                <a:pos x="T44" y="T45"/>
              </a:cxn>
              <a:cxn ang="T81">
                <a:pos x="T46" y="T47"/>
              </a:cxn>
              <a:cxn ang="T82">
                <a:pos x="T48" y="T49"/>
              </a:cxn>
              <a:cxn ang="T83">
                <a:pos x="T50" y="T51"/>
              </a:cxn>
              <a:cxn ang="T84">
                <a:pos x="T52" y="T53"/>
              </a:cxn>
              <a:cxn ang="T85">
                <a:pos x="T54" y="T55"/>
              </a:cxn>
              <a:cxn ang="T86">
                <a:pos x="T56" y="T57"/>
              </a:cxn>
            </a:cxnLst>
            <a:rect l="0" t="0" r="r" b="b"/>
            <a:pathLst>
              <a:path w="217" h="288">
                <a:moveTo>
                  <a:pt x="191" y="36"/>
                </a:moveTo>
                <a:cubicBezTo>
                  <a:pt x="183" y="21"/>
                  <a:pt x="169" y="0"/>
                  <a:pt x="156" y="0"/>
                </a:cubicBezTo>
                <a:cubicBezTo>
                  <a:pt x="60" y="0"/>
                  <a:pt x="60" y="0"/>
                  <a:pt x="60" y="0"/>
                </a:cubicBezTo>
                <a:cubicBezTo>
                  <a:pt x="48" y="0"/>
                  <a:pt x="35" y="19"/>
                  <a:pt x="27" y="36"/>
                </a:cubicBezTo>
                <a:cubicBezTo>
                  <a:pt x="0" y="36"/>
                  <a:pt x="0" y="36"/>
                  <a:pt x="0" y="36"/>
                </a:cubicBezTo>
                <a:cubicBezTo>
                  <a:pt x="0" y="288"/>
                  <a:pt x="0" y="288"/>
                  <a:pt x="0" y="288"/>
                </a:cubicBezTo>
                <a:cubicBezTo>
                  <a:pt x="217" y="288"/>
                  <a:pt x="217" y="288"/>
                  <a:pt x="217" y="288"/>
                </a:cubicBezTo>
                <a:cubicBezTo>
                  <a:pt x="217" y="36"/>
                  <a:pt x="217" y="36"/>
                  <a:pt x="217" y="36"/>
                </a:cubicBezTo>
                <a:lnTo>
                  <a:pt x="191" y="36"/>
                </a:lnTo>
                <a:close/>
                <a:moveTo>
                  <a:pt x="74" y="16"/>
                </a:moveTo>
                <a:cubicBezTo>
                  <a:pt x="142" y="16"/>
                  <a:pt x="142" y="16"/>
                  <a:pt x="142" y="16"/>
                </a:cubicBezTo>
                <a:cubicBezTo>
                  <a:pt x="146" y="16"/>
                  <a:pt x="150" y="20"/>
                  <a:pt x="150" y="24"/>
                </a:cubicBezTo>
                <a:cubicBezTo>
                  <a:pt x="150" y="29"/>
                  <a:pt x="146" y="33"/>
                  <a:pt x="142" y="33"/>
                </a:cubicBezTo>
                <a:cubicBezTo>
                  <a:pt x="74" y="33"/>
                  <a:pt x="74" y="33"/>
                  <a:pt x="74" y="33"/>
                </a:cubicBezTo>
                <a:cubicBezTo>
                  <a:pt x="69" y="33"/>
                  <a:pt x="65" y="29"/>
                  <a:pt x="65" y="24"/>
                </a:cubicBezTo>
                <a:cubicBezTo>
                  <a:pt x="65" y="20"/>
                  <a:pt x="69" y="16"/>
                  <a:pt x="74" y="16"/>
                </a:cubicBezTo>
                <a:close/>
                <a:moveTo>
                  <a:pt x="180" y="260"/>
                </a:moveTo>
                <a:cubicBezTo>
                  <a:pt x="36" y="260"/>
                  <a:pt x="36" y="260"/>
                  <a:pt x="36" y="260"/>
                </a:cubicBezTo>
                <a:cubicBezTo>
                  <a:pt x="36" y="67"/>
                  <a:pt x="36" y="67"/>
                  <a:pt x="36" y="67"/>
                </a:cubicBezTo>
                <a:cubicBezTo>
                  <a:pt x="74" y="67"/>
                  <a:pt x="74" y="67"/>
                  <a:pt x="74" y="67"/>
                </a:cubicBezTo>
                <a:cubicBezTo>
                  <a:pt x="72" y="72"/>
                  <a:pt x="70" y="78"/>
                  <a:pt x="70" y="79"/>
                </a:cubicBezTo>
                <a:cubicBezTo>
                  <a:pt x="70" y="80"/>
                  <a:pt x="70" y="80"/>
                  <a:pt x="70" y="80"/>
                </a:cubicBezTo>
                <a:cubicBezTo>
                  <a:pt x="70" y="84"/>
                  <a:pt x="74" y="87"/>
                  <a:pt x="80" y="87"/>
                </a:cubicBezTo>
                <a:cubicBezTo>
                  <a:pt x="138" y="87"/>
                  <a:pt x="138" y="87"/>
                  <a:pt x="138" y="87"/>
                </a:cubicBezTo>
                <a:cubicBezTo>
                  <a:pt x="143" y="87"/>
                  <a:pt x="148" y="84"/>
                  <a:pt x="148" y="80"/>
                </a:cubicBezTo>
                <a:cubicBezTo>
                  <a:pt x="148" y="79"/>
                  <a:pt x="148" y="79"/>
                  <a:pt x="148" y="79"/>
                </a:cubicBezTo>
                <a:cubicBezTo>
                  <a:pt x="148" y="78"/>
                  <a:pt x="146" y="72"/>
                  <a:pt x="144" y="67"/>
                </a:cubicBezTo>
                <a:cubicBezTo>
                  <a:pt x="180" y="67"/>
                  <a:pt x="180" y="67"/>
                  <a:pt x="180" y="67"/>
                </a:cubicBezTo>
                <a:lnTo>
                  <a:pt x="180" y="26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PRING_PRESENTATION_TITLE" val="多边形"/>
</p:tagLst>
</file>

<file path=ppt/theme/theme1.xml><?xml version="1.0" encoding="utf-8"?>
<a:theme xmlns:a="http://schemas.openxmlformats.org/drawingml/2006/main" name="第一PPT，www.1ppt.com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300</TotalTime>
  <Words>917</Words>
  <Application>Microsoft Office PowerPoint</Application>
  <PresentationFormat>宽屏</PresentationFormat>
  <Paragraphs>94</Paragraphs>
  <Slides>12</Slides>
  <Notes>12</Notes>
  <HiddenSlides>0</HiddenSlides>
  <MMClips>0</MMClips>
  <ScaleCrop>false</ScaleCrop>
  <HeadingPairs>
    <vt:vector size="6" baseType="variant">
      <vt:variant>
        <vt:lpstr>已用的字体</vt:lpstr>
      </vt:variant>
      <vt:variant>
        <vt:i4>12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12</vt:i4>
      </vt:variant>
    </vt:vector>
  </HeadingPairs>
  <TitlesOfParts>
    <vt:vector size="25" baseType="lpstr">
      <vt:lpstr>Diavlo Black</vt:lpstr>
      <vt:lpstr>ＭＳ Ｐゴシック</vt:lpstr>
      <vt:lpstr>PT Sans</vt:lpstr>
      <vt:lpstr>宋体</vt:lpstr>
      <vt:lpstr>微软雅黑</vt:lpstr>
      <vt:lpstr>造字工房悦黑体验版常规体</vt:lpstr>
      <vt:lpstr>Arial</vt:lpstr>
      <vt:lpstr>Calibri</vt:lpstr>
      <vt:lpstr>Calibri Light</vt:lpstr>
      <vt:lpstr>Open Sans Light</vt:lpstr>
      <vt:lpstr>Roboto Medium</vt:lpstr>
      <vt:lpstr>Wingdings</vt:lpstr>
      <vt:lpstr>第一PPT，www.1ppt.com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多边形</dc:title>
  <dc:creator>第一PPT</dc:creator>
  <cp:keywords>www.1ppt.com</cp:keywords>
  <cp:lastModifiedBy>faith123</cp:lastModifiedBy>
  <cp:revision>44</cp:revision>
  <dcterms:created xsi:type="dcterms:W3CDTF">2015-02-06T04:35:17Z</dcterms:created>
  <dcterms:modified xsi:type="dcterms:W3CDTF">2019-08-03T02:47:55Z</dcterms:modified>
</cp:coreProperties>
</file>