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Lst>
  <p:sldSz cx="9144000" cy="5143500" type="screen16x9"/>
  <p:notesSz cx="6858000" cy="9144000"/>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359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98" d="100"/>
          <a:sy n="98" d="100"/>
        </p:scale>
        <p:origin x="600"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4" Type="http://schemas.openxmlformats.org/officeDocument/2006/relationships/tableStyles" Target="tableStyles.xml"/><Relationship Id="rId33" Type="http://schemas.openxmlformats.org/officeDocument/2006/relationships/viewProps" Target="viewProps.xml"/><Relationship Id="rId32" Type="http://schemas.openxmlformats.org/officeDocument/2006/relationships/presProps" Target="presProps.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rgbClr val="F8D1E3"/>
            </a:solidFill>
            <a:ln>
              <a:solidFill>
                <a:srgbClr val="F8D1E3"/>
              </a:solidFill>
            </a:ln>
          </c:spPr>
          <c:explosion val="0"/>
          <c:dPt>
            <c:idx val="0"/>
            <c:bubble3D val="0"/>
            <c:spPr>
              <a:solidFill>
                <a:srgbClr val="03599B"/>
              </a:solidFill>
              <a:ln>
                <a:solidFill>
                  <a:srgbClr val="03599B"/>
                </a:solidFill>
              </a:ln>
              <a:effectLst/>
            </c:spPr>
          </c:dPt>
          <c:dPt>
            <c:idx val="1"/>
            <c:bubble3D val="0"/>
            <c:spPr>
              <a:solidFill>
                <a:srgbClr val="03599B"/>
              </a:solidFill>
              <a:ln>
                <a:solidFill>
                  <a:srgbClr val="03599B"/>
                </a:solidFill>
              </a:ln>
              <a:effectLst/>
            </c:spPr>
          </c:dPt>
          <c:dPt>
            <c:idx val="2"/>
            <c:bubble3D val="0"/>
            <c:spPr>
              <a:solidFill>
                <a:srgbClr val="03599B"/>
              </a:solidFill>
              <a:ln>
                <a:solidFill>
                  <a:srgbClr val="03599B"/>
                </a:solidFill>
              </a:ln>
              <a:effectLst/>
            </c:spPr>
          </c:dPt>
          <c:dPt>
            <c:idx val="3"/>
            <c:bubble3D val="0"/>
            <c:spPr>
              <a:solidFill>
                <a:srgbClr val="03599B"/>
              </a:solidFill>
              <a:ln>
                <a:solidFill>
                  <a:srgbClr val="03599B"/>
                </a:solidFill>
              </a:ln>
              <a:effectLst/>
            </c:spPr>
          </c:dPt>
          <c:dLbls>
            <c:delete val="1"/>
          </c:dLbls>
          <c:cat>
            <c:strRef>
              <c:f>Sheet1!$A$2:$A$5</c:f>
              <c:strCache>
                <c:ptCount val="4"/>
                <c:pt idx="0">
                  <c:v>第一季度</c:v>
                </c:pt>
                <c:pt idx="1">
                  <c:v>第二季度</c:v>
                </c:pt>
                <c:pt idx="2">
                  <c:v>第三季度</c:v>
                </c:pt>
                <c:pt idx="3">
                  <c:v>第四季度</c:v>
                </c:pt>
              </c:strCache>
            </c:strRef>
          </c:cat>
          <c:val>
            <c:numRef>
              <c:f>Sheet1!$B$2:$B$5</c:f>
              <c:numCache>
                <c:formatCode>g/"通""用""格""式"</c:formatCode>
                <c:ptCount val="4"/>
                <c:pt idx="0">
                  <c:v>30</c:v>
                </c:pt>
                <c:pt idx="1">
                  <c:v>30</c:v>
                </c:pt>
                <c:pt idx="2">
                  <c:v>30</c:v>
                </c:pt>
                <c:pt idx="3">
                  <c:v>30</c:v>
                </c:pt>
              </c:numCache>
            </c:numRef>
          </c:val>
        </c:ser>
        <c:dLbls>
          <c:showLegendKey val="0"/>
          <c:showVal val="0"/>
          <c:showCatName val="0"/>
          <c:showSerName val="0"/>
          <c:showPercent val="0"/>
          <c:showBubbleSize val="0"/>
          <c:showLeaderLines val="1"/>
        </c:dLbls>
        <c:firstSliceAng val="0"/>
        <c:holeSize val="54"/>
      </c:doughnutChart>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31CDFD29-5600-451F-91B5-2109C28768B9}" type="doc">
      <dgm:prSet loTypeId="urn:microsoft.com/office/officeart/2005/8/layout/matrix2" loCatId="matrix" qsTypeId="urn:microsoft.com/office/officeart/2005/8/quickstyle/simple1" qsCatId="simple" csTypeId="urn:microsoft.com/office/officeart/2005/8/colors/accent1_2" csCatId="accent1" phldr="1"/>
      <dgm:spPr/>
      <dgm:t>
        <a:bodyPr/>
        <a:lstStyle/>
        <a:p>
          <a:endParaRPr lang="en-US"/>
        </a:p>
      </dgm:t>
    </dgm:pt>
    <dgm:pt modelId="{8F50B8B5-888D-4864-9E59-5AE47A8EC6C0}">
      <dgm:prSet phldrT="[Text]" custT="1"/>
      <dgm:spPr>
        <a:xfrm>
          <a:off x="962277" y="198565"/>
          <a:ext cx="1221940" cy="1221940"/>
        </a:xfrm>
        <a:solidFill>
          <a:srgbClr val="03599B"/>
        </a:solidFill>
        <a:ln w="25400" cap="flat" cmpd="sng" algn="ctr">
          <a:solidFill>
            <a:srgbClr val="03599B"/>
          </a:solidFill>
          <a:prstDash val="solid"/>
        </a:ln>
        <a:effectLst/>
      </dgm:spPr>
      <dgm:t>
        <a:bodyPr/>
        <a:lstStyle/>
        <a:p>
          <a:r>
            <a:rPr lang="en-US" sz="1000" dirty="0" smtClean="0">
              <a:solidFill>
                <a:sysClr val="window" lastClr="FFFFFF"/>
              </a:solidFill>
              <a:latin typeface="微软雅黑" panose="020B0503020204020204" pitchFamily="34" charset="-122"/>
              <a:ea typeface="微软雅黑" panose="020B0503020204020204" pitchFamily="34" charset="-122"/>
              <a:cs typeface="+mn-cs"/>
            </a:rPr>
            <a:t> </a:t>
          </a:r>
          <a:endParaRPr lang="en-US" sz="1000" dirty="0">
            <a:solidFill>
              <a:sysClr val="window" lastClr="FFFFFF"/>
            </a:solidFill>
            <a:latin typeface="微软雅黑" panose="020B0503020204020204" pitchFamily="34" charset="-122"/>
            <a:ea typeface="微软雅黑" panose="020B0503020204020204" pitchFamily="34" charset="-122"/>
            <a:cs typeface="+mn-cs"/>
          </a:endParaRPr>
        </a:p>
      </dgm:t>
    </dgm:pt>
    <dgm:pt modelId="{2C53C54F-5B24-4F71-A2BF-9FBAE97FE0CD}" cxnId="{068110C7-7222-49FE-9C8C-014EBE9A1707}" type="parTrans">
      <dgm:prSet/>
      <dgm:spPr/>
      <dgm:t>
        <a:bodyPr/>
        <a:lstStyle/>
        <a:p>
          <a:endParaRPr lang="en-US"/>
        </a:p>
      </dgm:t>
    </dgm:pt>
    <dgm:pt modelId="{60BC0E20-D399-476A-9392-464DF2C45E71}" cxnId="{068110C7-7222-49FE-9C8C-014EBE9A1707}" type="sibTrans">
      <dgm:prSet/>
      <dgm:spPr/>
      <dgm:t>
        <a:bodyPr/>
        <a:lstStyle/>
        <a:p>
          <a:endParaRPr lang="en-US"/>
        </a:p>
      </dgm:t>
    </dgm:pt>
    <dgm:pt modelId="{0C90414D-D9D7-4FE1-A564-EA9D368CF73D}">
      <dgm:prSet phldrT="[Text]" custT="1"/>
      <dgm:spPr>
        <a:xfrm>
          <a:off x="2398056" y="198565"/>
          <a:ext cx="1221940" cy="1221940"/>
        </a:xfrm>
        <a:solidFill>
          <a:srgbClr val="03599B"/>
        </a:solidFill>
        <a:ln w="25400" cap="flat" cmpd="sng" algn="ctr">
          <a:solidFill>
            <a:srgbClr val="03599B"/>
          </a:solidFill>
          <a:prstDash val="solid"/>
        </a:ln>
        <a:effectLst/>
      </dgm:spPr>
      <dgm:t>
        <a:bodyPr/>
        <a:lstStyle/>
        <a:p>
          <a:r>
            <a:rPr lang="en-US" sz="1000" dirty="0" smtClean="0">
              <a:solidFill>
                <a:sysClr val="window" lastClr="FFFFFF"/>
              </a:solidFill>
              <a:latin typeface="微软雅黑" panose="020B0503020204020204" pitchFamily="34" charset="-122"/>
              <a:ea typeface="微软雅黑" panose="020B0503020204020204" pitchFamily="34" charset="-122"/>
              <a:cs typeface="+mn-cs"/>
            </a:rPr>
            <a:t> </a:t>
          </a:r>
          <a:endParaRPr lang="en-US" sz="1000" dirty="0">
            <a:solidFill>
              <a:sysClr val="window" lastClr="FFFFFF"/>
            </a:solidFill>
            <a:latin typeface="微软雅黑" panose="020B0503020204020204" pitchFamily="34" charset="-122"/>
            <a:ea typeface="微软雅黑" panose="020B0503020204020204" pitchFamily="34" charset="-122"/>
            <a:cs typeface="+mn-cs"/>
          </a:endParaRPr>
        </a:p>
      </dgm:t>
    </dgm:pt>
    <dgm:pt modelId="{5212712A-32B4-4C10-AF30-09620D0BE98C}" cxnId="{FBFFDB7F-DC4B-4328-B336-4920A3B56704}" type="parTrans">
      <dgm:prSet/>
      <dgm:spPr/>
      <dgm:t>
        <a:bodyPr/>
        <a:lstStyle/>
        <a:p>
          <a:endParaRPr lang="en-US"/>
        </a:p>
      </dgm:t>
    </dgm:pt>
    <dgm:pt modelId="{463130C0-7F28-4B70-BBBE-5813EDDD52DD}" cxnId="{FBFFDB7F-DC4B-4328-B336-4920A3B56704}" type="sibTrans">
      <dgm:prSet/>
      <dgm:spPr/>
      <dgm:t>
        <a:bodyPr/>
        <a:lstStyle/>
        <a:p>
          <a:endParaRPr lang="en-US"/>
        </a:p>
      </dgm:t>
    </dgm:pt>
    <dgm:pt modelId="{1983DEEF-2178-49E4-AC73-9D26197ABA4D}">
      <dgm:prSet phldrT="[Text]" custT="1"/>
      <dgm:spPr>
        <a:xfrm>
          <a:off x="962277" y="1634344"/>
          <a:ext cx="1221940" cy="1221940"/>
        </a:xfrm>
        <a:solidFill>
          <a:srgbClr val="03599B"/>
        </a:solidFill>
        <a:ln w="25400" cap="flat" cmpd="sng" algn="ctr">
          <a:solidFill>
            <a:srgbClr val="03599B"/>
          </a:solidFill>
          <a:prstDash val="solid"/>
        </a:ln>
        <a:effectLst/>
      </dgm:spPr>
      <dgm:t>
        <a:bodyPr/>
        <a:lstStyle/>
        <a:p>
          <a:r>
            <a:rPr lang="en-US" sz="1000" dirty="0" smtClean="0">
              <a:solidFill>
                <a:sysClr val="window" lastClr="FFFFFF"/>
              </a:solidFill>
              <a:latin typeface="微软雅黑" panose="020B0503020204020204" pitchFamily="34" charset="-122"/>
              <a:ea typeface="微软雅黑" panose="020B0503020204020204" pitchFamily="34" charset="-122"/>
              <a:cs typeface="+mn-cs"/>
            </a:rPr>
            <a:t> </a:t>
          </a:r>
          <a:endParaRPr lang="en-US" sz="1000" dirty="0">
            <a:solidFill>
              <a:sysClr val="window" lastClr="FFFFFF"/>
            </a:solidFill>
            <a:latin typeface="微软雅黑" panose="020B0503020204020204" pitchFamily="34" charset="-122"/>
            <a:ea typeface="微软雅黑" panose="020B0503020204020204" pitchFamily="34" charset="-122"/>
            <a:cs typeface="+mn-cs"/>
          </a:endParaRPr>
        </a:p>
      </dgm:t>
    </dgm:pt>
    <dgm:pt modelId="{0CAC87AC-3D72-4FDC-AF53-5444962E6414}" cxnId="{1B173D51-BDED-4FC0-82F5-ACD5C90D0662}" type="parTrans">
      <dgm:prSet/>
      <dgm:spPr/>
      <dgm:t>
        <a:bodyPr/>
        <a:lstStyle/>
        <a:p>
          <a:endParaRPr lang="en-US"/>
        </a:p>
      </dgm:t>
    </dgm:pt>
    <dgm:pt modelId="{756D256D-8589-4A16-8F37-B6CC7E81711B}" cxnId="{1B173D51-BDED-4FC0-82F5-ACD5C90D0662}" type="sibTrans">
      <dgm:prSet/>
      <dgm:spPr/>
      <dgm:t>
        <a:bodyPr/>
        <a:lstStyle/>
        <a:p>
          <a:endParaRPr lang="en-US"/>
        </a:p>
      </dgm:t>
    </dgm:pt>
    <dgm:pt modelId="{CB20022C-5AD3-4067-916D-15599D927FC5}">
      <dgm:prSet phldrT="[Text]" custT="1"/>
      <dgm:spPr>
        <a:xfrm>
          <a:off x="2398056" y="1634344"/>
          <a:ext cx="1221940" cy="1221940"/>
        </a:xfrm>
        <a:solidFill>
          <a:srgbClr val="03599B"/>
        </a:solidFill>
        <a:ln w="25400" cap="flat" cmpd="sng" algn="ctr">
          <a:solidFill>
            <a:srgbClr val="03599B"/>
          </a:solidFill>
          <a:prstDash val="solid"/>
        </a:ln>
        <a:effectLst/>
      </dgm:spPr>
      <dgm:t>
        <a:bodyPr/>
        <a:lstStyle/>
        <a:p>
          <a:r>
            <a:rPr lang="en-US" sz="1000" dirty="0" smtClean="0">
              <a:solidFill>
                <a:sysClr val="window" lastClr="FFFFFF"/>
              </a:solidFill>
              <a:latin typeface="微软雅黑" panose="020B0503020204020204" pitchFamily="34" charset="-122"/>
              <a:ea typeface="微软雅黑" panose="020B0503020204020204" pitchFamily="34" charset="-122"/>
              <a:cs typeface="+mn-cs"/>
            </a:rPr>
            <a:t> </a:t>
          </a:r>
          <a:endParaRPr lang="en-US" sz="1000" dirty="0">
            <a:solidFill>
              <a:sysClr val="window" lastClr="FFFFFF"/>
            </a:solidFill>
            <a:latin typeface="微软雅黑" panose="020B0503020204020204" pitchFamily="34" charset="-122"/>
            <a:ea typeface="微软雅黑" panose="020B0503020204020204" pitchFamily="34" charset="-122"/>
            <a:cs typeface="+mn-cs"/>
          </a:endParaRPr>
        </a:p>
      </dgm:t>
    </dgm:pt>
    <dgm:pt modelId="{DF2E454A-F4B1-4803-97B7-58472CEADBEB}" cxnId="{A2600C31-CB8E-42D1-8F93-725647A776BF}" type="parTrans">
      <dgm:prSet/>
      <dgm:spPr/>
      <dgm:t>
        <a:bodyPr/>
        <a:lstStyle/>
        <a:p>
          <a:endParaRPr lang="en-US"/>
        </a:p>
      </dgm:t>
    </dgm:pt>
    <dgm:pt modelId="{8A55484D-B6D0-4A7B-98BA-C0A38181BA63}" cxnId="{A2600C31-CB8E-42D1-8F93-725647A776BF}" type="sibTrans">
      <dgm:prSet/>
      <dgm:spPr/>
      <dgm:t>
        <a:bodyPr/>
        <a:lstStyle/>
        <a:p>
          <a:endParaRPr lang="en-US"/>
        </a:p>
      </dgm:t>
    </dgm:pt>
    <dgm:pt modelId="{14090DB9-0A23-4C3E-963F-AC6488D34277}" type="pres">
      <dgm:prSet presAssocID="{31CDFD29-5600-451F-91B5-2109C28768B9}" presName="matrix" presStyleCnt="0">
        <dgm:presLayoutVars>
          <dgm:chMax val="1"/>
          <dgm:dir/>
          <dgm:resizeHandles val="exact"/>
        </dgm:presLayoutVars>
      </dgm:prSet>
      <dgm:spPr/>
      <dgm:t>
        <a:bodyPr/>
        <a:lstStyle/>
        <a:p>
          <a:endParaRPr lang="en-US"/>
        </a:p>
      </dgm:t>
    </dgm:pt>
    <dgm:pt modelId="{8F782FA5-10F4-4D7C-B52F-BDC2F0BC9843}" type="pres">
      <dgm:prSet presAssocID="{31CDFD29-5600-451F-91B5-2109C28768B9}" presName="axisShape" presStyleLbl="bgShp" presStyleIdx="0" presStyleCnt="1"/>
      <dgm:spPr>
        <a:xfrm>
          <a:off x="763711" y="0"/>
          <a:ext cx="3054850" cy="3054850"/>
        </a:xfrm>
        <a:prstGeom prst="quadArrow">
          <a:avLst>
            <a:gd name="adj1" fmla="val 2000"/>
            <a:gd name="adj2" fmla="val 4000"/>
            <a:gd name="adj3" fmla="val 5000"/>
          </a:avLst>
        </a:prstGeom>
        <a:solidFill>
          <a:srgbClr val="03599B"/>
        </a:solidFill>
        <a:ln>
          <a:solidFill>
            <a:srgbClr val="03599B"/>
          </a:solidFill>
        </a:ln>
        <a:effectLst/>
      </dgm:spPr>
      <dgm:t>
        <a:bodyPr/>
        <a:lstStyle/>
        <a:p>
          <a:endParaRPr lang="zh-CN" altLang="en-US"/>
        </a:p>
      </dgm:t>
    </dgm:pt>
    <dgm:pt modelId="{B8CA5C69-06DE-4B06-B0A3-7BB569CBF1A4}" type="pres">
      <dgm:prSet presAssocID="{31CDFD29-5600-451F-91B5-2109C28768B9}" presName="rect1" presStyleLbl="node1" presStyleIdx="0" presStyleCnt="4">
        <dgm:presLayoutVars>
          <dgm:chMax val="0"/>
          <dgm:chPref val="0"/>
          <dgm:bulletEnabled val="1"/>
        </dgm:presLayoutVars>
      </dgm:prSet>
      <dgm:spPr>
        <a:prstGeom prst="ellipse">
          <a:avLst/>
        </a:prstGeom>
      </dgm:spPr>
      <dgm:t>
        <a:bodyPr/>
        <a:lstStyle/>
        <a:p>
          <a:endParaRPr lang="en-US"/>
        </a:p>
      </dgm:t>
    </dgm:pt>
    <dgm:pt modelId="{6B02FEFB-1E12-4B61-8DB6-EF3EC71E4AA3}" type="pres">
      <dgm:prSet presAssocID="{31CDFD29-5600-451F-91B5-2109C28768B9}" presName="rect2" presStyleLbl="node1" presStyleIdx="1" presStyleCnt="4">
        <dgm:presLayoutVars>
          <dgm:chMax val="0"/>
          <dgm:chPref val="0"/>
          <dgm:bulletEnabled val="1"/>
        </dgm:presLayoutVars>
      </dgm:prSet>
      <dgm:spPr>
        <a:prstGeom prst="ellipse">
          <a:avLst/>
        </a:prstGeom>
      </dgm:spPr>
      <dgm:t>
        <a:bodyPr/>
        <a:lstStyle/>
        <a:p>
          <a:endParaRPr lang="en-US"/>
        </a:p>
      </dgm:t>
    </dgm:pt>
    <dgm:pt modelId="{4461674B-7841-4BB7-8DDF-01A840B3B8AA}" type="pres">
      <dgm:prSet presAssocID="{31CDFD29-5600-451F-91B5-2109C28768B9}" presName="rect3" presStyleLbl="node1" presStyleIdx="2" presStyleCnt="4">
        <dgm:presLayoutVars>
          <dgm:chMax val="0"/>
          <dgm:chPref val="0"/>
          <dgm:bulletEnabled val="1"/>
        </dgm:presLayoutVars>
      </dgm:prSet>
      <dgm:spPr>
        <a:prstGeom prst="ellipse">
          <a:avLst/>
        </a:prstGeom>
      </dgm:spPr>
      <dgm:t>
        <a:bodyPr/>
        <a:lstStyle/>
        <a:p>
          <a:endParaRPr lang="en-US"/>
        </a:p>
      </dgm:t>
    </dgm:pt>
    <dgm:pt modelId="{B2D5FB7F-98A4-4FE8-8120-F832B0FED003}" type="pres">
      <dgm:prSet presAssocID="{31CDFD29-5600-451F-91B5-2109C28768B9}" presName="rect4" presStyleLbl="node1" presStyleIdx="3" presStyleCnt="4">
        <dgm:presLayoutVars>
          <dgm:chMax val="0"/>
          <dgm:chPref val="0"/>
          <dgm:bulletEnabled val="1"/>
        </dgm:presLayoutVars>
      </dgm:prSet>
      <dgm:spPr>
        <a:prstGeom prst="ellipse">
          <a:avLst/>
        </a:prstGeom>
      </dgm:spPr>
      <dgm:t>
        <a:bodyPr/>
        <a:lstStyle/>
        <a:p>
          <a:endParaRPr lang="en-US"/>
        </a:p>
      </dgm:t>
    </dgm:pt>
  </dgm:ptLst>
  <dgm:cxnLst>
    <dgm:cxn modelId="{A2600C31-CB8E-42D1-8F93-725647A776BF}" srcId="{31CDFD29-5600-451F-91B5-2109C28768B9}" destId="{CB20022C-5AD3-4067-916D-15599D927FC5}" srcOrd="3" destOrd="0" parTransId="{DF2E454A-F4B1-4803-97B7-58472CEADBEB}" sibTransId="{8A55484D-B6D0-4A7B-98BA-C0A38181BA63}"/>
    <dgm:cxn modelId="{77A7599E-6C72-4ADB-AD09-8BC1E804F52B}" type="presOf" srcId="{31CDFD29-5600-451F-91B5-2109C28768B9}" destId="{14090DB9-0A23-4C3E-963F-AC6488D34277}" srcOrd="0" destOrd="0" presId="urn:microsoft.com/office/officeart/2005/8/layout/matrix2"/>
    <dgm:cxn modelId="{068110C7-7222-49FE-9C8C-014EBE9A1707}" srcId="{31CDFD29-5600-451F-91B5-2109C28768B9}" destId="{8F50B8B5-888D-4864-9E59-5AE47A8EC6C0}" srcOrd="0" destOrd="0" parTransId="{2C53C54F-5B24-4F71-A2BF-9FBAE97FE0CD}" sibTransId="{60BC0E20-D399-476A-9392-464DF2C45E71}"/>
    <dgm:cxn modelId="{F12558DB-876F-4360-8BAF-3BB3618AC947}" type="presOf" srcId="{CB20022C-5AD3-4067-916D-15599D927FC5}" destId="{B2D5FB7F-98A4-4FE8-8120-F832B0FED003}" srcOrd="0" destOrd="0" presId="urn:microsoft.com/office/officeart/2005/8/layout/matrix2"/>
    <dgm:cxn modelId="{FBFFDB7F-DC4B-4328-B336-4920A3B56704}" srcId="{31CDFD29-5600-451F-91B5-2109C28768B9}" destId="{0C90414D-D9D7-4FE1-A564-EA9D368CF73D}" srcOrd="1" destOrd="0" parTransId="{5212712A-32B4-4C10-AF30-09620D0BE98C}" sibTransId="{463130C0-7F28-4B70-BBBE-5813EDDD52DD}"/>
    <dgm:cxn modelId="{1839BE33-B60D-4682-9CCE-F0092E478D9C}" type="presOf" srcId="{8F50B8B5-888D-4864-9E59-5AE47A8EC6C0}" destId="{B8CA5C69-06DE-4B06-B0A3-7BB569CBF1A4}" srcOrd="0" destOrd="0" presId="urn:microsoft.com/office/officeart/2005/8/layout/matrix2"/>
    <dgm:cxn modelId="{3BE8F459-13C7-4B2F-8664-9A1ACB977C44}" type="presOf" srcId="{1983DEEF-2178-49E4-AC73-9D26197ABA4D}" destId="{4461674B-7841-4BB7-8DDF-01A840B3B8AA}" srcOrd="0" destOrd="0" presId="urn:microsoft.com/office/officeart/2005/8/layout/matrix2"/>
    <dgm:cxn modelId="{1B173D51-BDED-4FC0-82F5-ACD5C90D0662}" srcId="{31CDFD29-5600-451F-91B5-2109C28768B9}" destId="{1983DEEF-2178-49E4-AC73-9D26197ABA4D}" srcOrd="2" destOrd="0" parTransId="{0CAC87AC-3D72-4FDC-AF53-5444962E6414}" sibTransId="{756D256D-8589-4A16-8F37-B6CC7E81711B}"/>
    <dgm:cxn modelId="{89B24538-FC20-4839-955A-1141799D5469}" type="presOf" srcId="{0C90414D-D9D7-4FE1-A564-EA9D368CF73D}" destId="{6B02FEFB-1E12-4B61-8DB6-EF3EC71E4AA3}" srcOrd="0" destOrd="0" presId="urn:microsoft.com/office/officeart/2005/8/layout/matrix2"/>
    <dgm:cxn modelId="{DCAF5C93-2264-4510-912E-74DC28781839}" type="presParOf" srcId="{14090DB9-0A23-4C3E-963F-AC6488D34277}" destId="{8F782FA5-10F4-4D7C-B52F-BDC2F0BC9843}" srcOrd="0" destOrd="0" presId="urn:microsoft.com/office/officeart/2005/8/layout/matrix2"/>
    <dgm:cxn modelId="{D694E937-9EF0-4440-8207-D8177BBC1E48}" type="presParOf" srcId="{14090DB9-0A23-4C3E-963F-AC6488D34277}" destId="{B8CA5C69-06DE-4B06-B0A3-7BB569CBF1A4}" srcOrd="1" destOrd="0" presId="urn:microsoft.com/office/officeart/2005/8/layout/matrix2"/>
    <dgm:cxn modelId="{EF0FE9A1-DBCF-48B2-A3AB-D909733ECE3D}" type="presParOf" srcId="{14090DB9-0A23-4C3E-963F-AC6488D34277}" destId="{6B02FEFB-1E12-4B61-8DB6-EF3EC71E4AA3}" srcOrd="2" destOrd="0" presId="urn:microsoft.com/office/officeart/2005/8/layout/matrix2"/>
    <dgm:cxn modelId="{95FC2D83-C10C-4240-97ED-5EB7BD800718}" type="presParOf" srcId="{14090DB9-0A23-4C3E-963F-AC6488D34277}" destId="{4461674B-7841-4BB7-8DDF-01A840B3B8AA}" srcOrd="3" destOrd="0" presId="urn:microsoft.com/office/officeart/2005/8/layout/matrix2"/>
    <dgm:cxn modelId="{FEC21D1D-BFC1-4442-853A-C4F903EA5A99}" type="presParOf" srcId="{14090DB9-0A23-4C3E-963F-AC6488D34277}" destId="{B2D5FB7F-98A4-4FE8-8120-F832B0FED003}" srcOrd="4" destOrd="0" presId="urn:microsoft.com/office/officeart/2005/8/layout/matrix2"/>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782FA5-10F4-4D7C-B52F-BDC2F0BC9843}">
      <dsp:nvSpPr>
        <dsp:cNvPr id="0" name=""/>
        <dsp:cNvSpPr/>
      </dsp:nvSpPr>
      <dsp:spPr>
        <a:xfrm>
          <a:off x="763711" y="0"/>
          <a:ext cx="3054850" cy="3054850"/>
        </a:xfrm>
        <a:prstGeom prst="quadArrow">
          <a:avLst>
            <a:gd name="adj1" fmla="val 2000"/>
            <a:gd name="adj2" fmla="val 4000"/>
            <a:gd name="adj3" fmla="val 5000"/>
          </a:avLst>
        </a:prstGeom>
        <a:solidFill>
          <a:srgbClr val="03599B"/>
        </a:solidFill>
        <a:ln>
          <a:solidFill>
            <a:srgbClr val="03599B"/>
          </a:solidFill>
        </a:ln>
        <a:effectLst/>
      </dsp:spPr>
      <dsp:style>
        <a:lnRef idx="0">
          <a:scrgbClr r="0" g="0" b="0"/>
        </a:lnRef>
        <a:fillRef idx="1">
          <a:scrgbClr r="0" g="0" b="0"/>
        </a:fillRef>
        <a:effectRef idx="0">
          <a:scrgbClr r="0" g="0" b="0"/>
        </a:effectRef>
        <a:fontRef idx="minor"/>
      </dsp:style>
    </dsp:sp>
    <dsp:sp modelId="{B8CA5C69-06DE-4B06-B0A3-7BB569CBF1A4}">
      <dsp:nvSpPr>
        <dsp:cNvPr id="0" name=""/>
        <dsp:cNvSpPr/>
      </dsp:nvSpPr>
      <dsp:spPr>
        <a:xfrm>
          <a:off x="962277" y="198565"/>
          <a:ext cx="1221940" cy="1221940"/>
        </a:xfrm>
        <a:prstGeom prst="ellipse">
          <a:avLst/>
        </a:prstGeom>
        <a:solidFill>
          <a:srgbClr val="03599B"/>
        </a:solidFill>
        <a:ln w="25400" cap="flat" cmpd="sng" algn="ctr">
          <a:solidFill>
            <a:srgbClr val="03599B"/>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smtClean="0">
              <a:solidFill>
                <a:sysClr val="window" lastClr="FFFFFF"/>
              </a:solidFill>
              <a:latin typeface="微软雅黑"/>
              <a:ea typeface="微软雅黑"/>
              <a:cs typeface="+mn-cs"/>
            </a:rPr>
            <a:t> </a:t>
          </a:r>
          <a:endParaRPr lang="en-US" sz="1000" kern="1200" dirty="0">
            <a:solidFill>
              <a:sysClr val="window" lastClr="FFFFFF"/>
            </a:solidFill>
            <a:latin typeface="微软雅黑"/>
            <a:ea typeface="微软雅黑"/>
            <a:cs typeface="+mn-cs"/>
          </a:endParaRPr>
        </a:p>
      </dsp:txBody>
      <dsp:txXfrm>
        <a:off x="1141226" y="377514"/>
        <a:ext cx="864042" cy="864042"/>
      </dsp:txXfrm>
    </dsp:sp>
    <dsp:sp modelId="{6B02FEFB-1E12-4B61-8DB6-EF3EC71E4AA3}">
      <dsp:nvSpPr>
        <dsp:cNvPr id="0" name=""/>
        <dsp:cNvSpPr/>
      </dsp:nvSpPr>
      <dsp:spPr>
        <a:xfrm>
          <a:off x="2398056" y="198565"/>
          <a:ext cx="1221940" cy="1221940"/>
        </a:xfrm>
        <a:prstGeom prst="ellipse">
          <a:avLst/>
        </a:prstGeom>
        <a:solidFill>
          <a:srgbClr val="03599B"/>
        </a:solidFill>
        <a:ln w="25400" cap="flat" cmpd="sng" algn="ctr">
          <a:solidFill>
            <a:srgbClr val="03599B"/>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smtClean="0">
              <a:solidFill>
                <a:sysClr val="window" lastClr="FFFFFF"/>
              </a:solidFill>
              <a:latin typeface="微软雅黑"/>
              <a:ea typeface="微软雅黑"/>
              <a:cs typeface="+mn-cs"/>
            </a:rPr>
            <a:t> </a:t>
          </a:r>
          <a:endParaRPr lang="en-US" sz="1000" kern="1200" dirty="0">
            <a:solidFill>
              <a:sysClr val="window" lastClr="FFFFFF"/>
            </a:solidFill>
            <a:latin typeface="微软雅黑"/>
            <a:ea typeface="微软雅黑"/>
            <a:cs typeface="+mn-cs"/>
          </a:endParaRPr>
        </a:p>
      </dsp:txBody>
      <dsp:txXfrm>
        <a:off x="2577005" y="377514"/>
        <a:ext cx="864042" cy="864042"/>
      </dsp:txXfrm>
    </dsp:sp>
    <dsp:sp modelId="{4461674B-7841-4BB7-8DDF-01A840B3B8AA}">
      <dsp:nvSpPr>
        <dsp:cNvPr id="0" name=""/>
        <dsp:cNvSpPr/>
      </dsp:nvSpPr>
      <dsp:spPr>
        <a:xfrm>
          <a:off x="962277" y="1634344"/>
          <a:ext cx="1221940" cy="1221940"/>
        </a:xfrm>
        <a:prstGeom prst="ellipse">
          <a:avLst/>
        </a:prstGeom>
        <a:solidFill>
          <a:srgbClr val="03599B"/>
        </a:solidFill>
        <a:ln w="25400" cap="flat" cmpd="sng" algn="ctr">
          <a:solidFill>
            <a:srgbClr val="03599B"/>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smtClean="0">
              <a:solidFill>
                <a:sysClr val="window" lastClr="FFFFFF"/>
              </a:solidFill>
              <a:latin typeface="微软雅黑"/>
              <a:ea typeface="微软雅黑"/>
              <a:cs typeface="+mn-cs"/>
            </a:rPr>
            <a:t> </a:t>
          </a:r>
          <a:endParaRPr lang="en-US" sz="1000" kern="1200" dirty="0">
            <a:solidFill>
              <a:sysClr val="window" lastClr="FFFFFF"/>
            </a:solidFill>
            <a:latin typeface="微软雅黑"/>
            <a:ea typeface="微软雅黑"/>
            <a:cs typeface="+mn-cs"/>
          </a:endParaRPr>
        </a:p>
      </dsp:txBody>
      <dsp:txXfrm>
        <a:off x="1141226" y="1813293"/>
        <a:ext cx="864042" cy="864042"/>
      </dsp:txXfrm>
    </dsp:sp>
    <dsp:sp modelId="{B2D5FB7F-98A4-4FE8-8120-F832B0FED003}">
      <dsp:nvSpPr>
        <dsp:cNvPr id="0" name=""/>
        <dsp:cNvSpPr/>
      </dsp:nvSpPr>
      <dsp:spPr>
        <a:xfrm>
          <a:off x="2398056" y="1634344"/>
          <a:ext cx="1221940" cy="1221940"/>
        </a:xfrm>
        <a:prstGeom prst="ellipse">
          <a:avLst/>
        </a:prstGeom>
        <a:solidFill>
          <a:srgbClr val="03599B"/>
        </a:solidFill>
        <a:ln w="25400" cap="flat" cmpd="sng" algn="ctr">
          <a:solidFill>
            <a:srgbClr val="03599B"/>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smtClean="0">
              <a:solidFill>
                <a:sysClr val="window" lastClr="FFFFFF"/>
              </a:solidFill>
              <a:latin typeface="微软雅黑"/>
              <a:ea typeface="微软雅黑"/>
              <a:cs typeface="+mn-cs"/>
            </a:rPr>
            <a:t> </a:t>
          </a:r>
          <a:endParaRPr lang="en-US" sz="1000" kern="1200" dirty="0">
            <a:solidFill>
              <a:sysClr val="window" lastClr="FFFFFF"/>
            </a:solidFill>
            <a:latin typeface="微软雅黑"/>
            <a:ea typeface="微软雅黑"/>
            <a:cs typeface="+mn-cs"/>
          </a:endParaRPr>
        </a:p>
      </dsp:txBody>
      <dsp:txXfrm>
        <a:off x="2577005" y="1813293"/>
        <a:ext cx="864042" cy="864042"/>
      </dsp:txXfrm>
    </dsp:sp>
  </dsp:spTree>
</dsp:drawing>
</file>

<file path=ppt/diagrams/layout1.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5E0E8D-5495-4148-80C9-CDC768C64482}"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2C8656-757B-4648-B5FD-97F6059FE80C}"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2C8656-757B-4648-B5FD-97F6059FE80C}"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2C8656-757B-4648-B5FD-97F6059FE80C}"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2C8656-757B-4648-B5FD-97F6059FE80C}"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2C8656-757B-4648-B5FD-97F6059FE80C}"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2C8656-757B-4648-B5FD-97F6059FE80C}"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2C8656-757B-4648-B5FD-97F6059FE80C}"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2C8656-757B-4648-B5FD-97F6059FE80C}"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2C8656-757B-4648-B5FD-97F6059FE80C}"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2C8656-757B-4648-B5FD-97F6059FE80C}"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2C8656-757B-4648-B5FD-97F6059FE80C}"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2C8656-757B-4648-B5FD-97F6059FE80C}"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2C8656-757B-4648-B5FD-97F6059FE80C}"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2C8656-757B-4648-B5FD-97F6059FE80C}"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2C8656-757B-4648-B5FD-97F6059FE80C}"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2C8656-757B-4648-B5FD-97F6059FE80C}"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2C8656-757B-4648-B5FD-97F6059FE80C}"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2C8656-757B-4648-B5FD-97F6059FE80C}"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2C8656-757B-4648-B5FD-97F6059FE80C}"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2C8656-757B-4648-B5FD-97F6059FE80C}"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2C8656-757B-4648-B5FD-97F6059FE80C}"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2C8656-757B-4648-B5FD-97F6059FE80C}"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2C8656-757B-4648-B5FD-97F6059FE80C}"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2C8656-757B-4648-B5FD-97F6059FE80C}"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2C8656-757B-4648-B5FD-97F6059FE80C}"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2C8656-757B-4648-B5FD-97F6059FE80C}"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2C8656-757B-4648-B5FD-97F6059FE80C}"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2C8656-757B-4648-B5FD-97F6059FE80C}"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2C8656-757B-4648-B5FD-97F6059FE80C}"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a:prstGeom prst="rect">
            <a:avLst/>
          </a:prstGeo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a:prstGeom prst="rect">
            <a:avLst/>
          </a:prstGeo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26A46E30-A241-4687-8756-CE7DC0349B80}" type="datetimeFigureOut">
              <a:rPr lang="zh-CN" altLang="en-US" smtClean="0"/>
            </a:fld>
            <a:endParaRPr lang="zh-CN" alt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1FF9A08B-6488-44F9-8EFA-CFF8BA54832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750" advTm="3000">
        <p14:vortex dir="r"/>
      </p:transition>
    </mc:Choice>
    <mc:Fallback>
      <p:transition spd="slow" advTm="3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750" advTm="3000">
        <p14:vortex dir="r"/>
      </p:transition>
    </mc:Choice>
    <mc:Fallback>
      <p:transition spd="slow" advTm="3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a:prstGeom prst="rect">
            <a:avLst/>
          </a:prstGeo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a:prstGeom prst="rect">
            <a:avLst/>
          </a:prstGeo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26A46E30-A241-4687-8756-CE7DC0349B80}" type="datetimeFigureOut">
              <a:rPr lang="zh-CN" altLang="en-US" smtClean="0"/>
            </a:fld>
            <a:endParaRPr lang="zh-CN" alt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1FF9A08B-6488-44F9-8EFA-CFF8BA54832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750" advTm="3000">
        <p14:vortex dir="r"/>
      </p:transition>
    </mc:Choice>
    <mc:Fallback>
      <p:transition spd="slow" advTm="3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5" name="Date Placeholder 4"/>
          <p:cNvSpPr>
            <a:spLocks noGrp="1"/>
          </p:cNvSpPr>
          <p:nvPr>
            <p:ph type="dt" sz="half" idx="10"/>
          </p:nvPr>
        </p:nvSpPr>
        <p:spPr>
          <a:xfrm>
            <a:off x="628650" y="4767263"/>
            <a:ext cx="2057400" cy="273844"/>
          </a:xfrm>
          <a:prstGeom prst="rect">
            <a:avLst/>
          </a:prstGeom>
        </p:spPr>
        <p:txBody>
          <a:bodyPr/>
          <a:lstStyle/>
          <a:p>
            <a:fld id="{26A46E30-A241-4687-8756-CE7DC0349B80}" type="datetimeFigureOut">
              <a:rPr lang="zh-CN" altLang="en-US" smtClean="0"/>
            </a:fld>
            <a:endParaRPr lang="zh-CN" altLang="en-US"/>
          </a:p>
        </p:txBody>
      </p:sp>
      <p:sp>
        <p:nvSpPr>
          <p:cNvPr id="6" name="Footer Placeholder 5"/>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6457950" y="4767263"/>
            <a:ext cx="2057400" cy="273844"/>
          </a:xfrm>
          <a:prstGeom prst="rect">
            <a:avLst/>
          </a:prstGeom>
        </p:spPr>
        <p:txBody>
          <a:bodyPr/>
          <a:lstStyle/>
          <a:p>
            <a:fld id="{1FF9A08B-6488-44F9-8EFA-CFF8BA54832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750" advTm="3000">
        <p14:vortex dir="r"/>
      </p:transition>
    </mc:Choice>
    <mc:Fallback>
      <p:transition spd="slow" advTm="3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a:prstGeom prst="rect">
            <a:avLst/>
          </a:prstGeo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endParaRPr lang="zh-CN" altLang="en-US" smtClean="0"/>
          </a:p>
        </p:txBody>
      </p:sp>
      <p:sp>
        <p:nvSpPr>
          <p:cNvPr id="4" name="Content Placeholder 3"/>
          <p:cNvSpPr>
            <a:spLocks noGrp="1"/>
          </p:cNvSpPr>
          <p:nvPr>
            <p:ph sz="half" idx="2"/>
          </p:nvPr>
        </p:nvSpPr>
        <p:spPr>
          <a:xfrm>
            <a:off x="629842" y="1878806"/>
            <a:ext cx="3868340" cy="2763441"/>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endParaRPr lang="zh-CN" altLang="en-US" smtClean="0"/>
          </a:p>
        </p:txBody>
      </p:sp>
      <p:sp>
        <p:nvSpPr>
          <p:cNvPr id="6" name="Content Placeholder 5"/>
          <p:cNvSpPr>
            <a:spLocks noGrp="1"/>
          </p:cNvSpPr>
          <p:nvPr>
            <p:ph sz="quarter" idx="4"/>
          </p:nvPr>
        </p:nvSpPr>
        <p:spPr>
          <a:xfrm>
            <a:off x="4629150" y="1878806"/>
            <a:ext cx="3887391" cy="2763441"/>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7" name="Date Placeholder 6"/>
          <p:cNvSpPr>
            <a:spLocks noGrp="1"/>
          </p:cNvSpPr>
          <p:nvPr>
            <p:ph type="dt" sz="half" idx="10"/>
          </p:nvPr>
        </p:nvSpPr>
        <p:spPr>
          <a:xfrm>
            <a:off x="628650" y="4767263"/>
            <a:ext cx="2057400" cy="273844"/>
          </a:xfrm>
          <a:prstGeom prst="rect">
            <a:avLst/>
          </a:prstGeom>
        </p:spPr>
        <p:txBody>
          <a:bodyPr/>
          <a:lstStyle/>
          <a:p>
            <a:fld id="{26A46E30-A241-4687-8756-CE7DC0349B80}" type="datetimeFigureOut">
              <a:rPr lang="zh-CN" altLang="en-US" smtClean="0"/>
            </a:fld>
            <a:endParaRPr lang="zh-CN" altLang="en-US"/>
          </a:p>
        </p:txBody>
      </p:sp>
      <p:sp>
        <p:nvSpPr>
          <p:cNvPr id="8" name="Footer Placeholder 7"/>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9" name="Slide Number Placeholder 8"/>
          <p:cNvSpPr>
            <a:spLocks noGrp="1"/>
          </p:cNvSpPr>
          <p:nvPr>
            <p:ph type="sldNum" sz="quarter" idx="12"/>
          </p:nvPr>
        </p:nvSpPr>
        <p:spPr>
          <a:xfrm>
            <a:off x="6457950" y="4767263"/>
            <a:ext cx="2057400" cy="273844"/>
          </a:xfrm>
          <a:prstGeom prst="rect">
            <a:avLst/>
          </a:prstGeom>
        </p:spPr>
        <p:txBody>
          <a:bodyPr/>
          <a:lstStyle/>
          <a:p>
            <a:fld id="{1FF9A08B-6488-44F9-8EFA-CFF8BA54832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750" advTm="3000">
        <p14:vortex dir="r"/>
      </p:transition>
    </mc:Choice>
    <mc:Fallback>
      <p:transition spd="slow" advTm="3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a:xfrm>
            <a:off x="628650" y="4767263"/>
            <a:ext cx="2057400" cy="273844"/>
          </a:xfrm>
          <a:prstGeom prst="rect">
            <a:avLst/>
          </a:prstGeom>
        </p:spPr>
        <p:txBody>
          <a:bodyPr/>
          <a:lstStyle/>
          <a:p>
            <a:fld id="{26A46E30-A241-4687-8756-CE7DC0349B80}" type="datetimeFigureOut">
              <a:rPr lang="zh-CN" altLang="en-US" smtClean="0"/>
            </a:fld>
            <a:endParaRPr lang="zh-CN" altLang="en-US"/>
          </a:p>
        </p:txBody>
      </p:sp>
      <p:sp>
        <p:nvSpPr>
          <p:cNvPr id="4" name="Footer Placeholder 3"/>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5" name="Slide Number Placeholder 4"/>
          <p:cNvSpPr>
            <a:spLocks noGrp="1"/>
          </p:cNvSpPr>
          <p:nvPr>
            <p:ph type="sldNum" sz="quarter" idx="12"/>
          </p:nvPr>
        </p:nvSpPr>
        <p:spPr>
          <a:xfrm>
            <a:off x="6457950" y="4767263"/>
            <a:ext cx="2057400" cy="273844"/>
          </a:xfrm>
          <a:prstGeom prst="rect">
            <a:avLst/>
          </a:prstGeom>
        </p:spPr>
        <p:txBody>
          <a:bodyPr/>
          <a:lstStyle/>
          <a:p>
            <a:fld id="{1FF9A08B-6488-44F9-8EFA-CFF8BA54832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750" advTm="3000">
        <p14:vortex dir="r"/>
      </p:transition>
    </mc:Choice>
    <mc:Fallback>
      <p:transition spd="slow" advTm="3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4767263"/>
            <a:ext cx="2057400" cy="273844"/>
          </a:xfrm>
          <a:prstGeom prst="rect">
            <a:avLst/>
          </a:prstGeom>
        </p:spPr>
        <p:txBody>
          <a:bodyPr/>
          <a:lstStyle/>
          <a:p>
            <a:fld id="{26A46E30-A241-4687-8756-CE7DC0349B80}" type="datetimeFigureOut">
              <a:rPr lang="zh-CN" altLang="en-US" smtClean="0"/>
            </a:fld>
            <a:endParaRPr lang="zh-CN" altLang="en-US"/>
          </a:p>
        </p:txBody>
      </p:sp>
      <p:sp>
        <p:nvSpPr>
          <p:cNvPr id="3" name="Footer Placeholder 2"/>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4" name="Slide Number Placeholder 3"/>
          <p:cNvSpPr>
            <a:spLocks noGrp="1"/>
          </p:cNvSpPr>
          <p:nvPr>
            <p:ph type="sldNum" sz="quarter" idx="12"/>
          </p:nvPr>
        </p:nvSpPr>
        <p:spPr>
          <a:xfrm>
            <a:off x="6457950" y="4767263"/>
            <a:ext cx="2057400" cy="273844"/>
          </a:xfrm>
          <a:prstGeom prst="rect">
            <a:avLst/>
          </a:prstGeom>
        </p:spPr>
        <p:txBody>
          <a:bodyPr/>
          <a:lstStyle/>
          <a:p>
            <a:fld id="{1FF9A08B-6488-44F9-8EFA-CFF8BA54832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750" advTm="3000">
        <p14:vortex dir="r"/>
      </p:transition>
    </mc:Choice>
    <mc:Fallback>
      <p:transition spd="slow" advTm="3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a:prstGeom prst="rect">
            <a:avLst/>
          </a:prstGeo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5" name="Date Placeholder 4"/>
          <p:cNvSpPr>
            <a:spLocks noGrp="1"/>
          </p:cNvSpPr>
          <p:nvPr>
            <p:ph type="dt" sz="half" idx="10"/>
          </p:nvPr>
        </p:nvSpPr>
        <p:spPr>
          <a:xfrm>
            <a:off x="628650" y="4767263"/>
            <a:ext cx="2057400" cy="273844"/>
          </a:xfrm>
          <a:prstGeom prst="rect">
            <a:avLst/>
          </a:prstGeom>
        </p:spPr>
        <p:txBody>
          <a:bodyPr/>
          <a:lstStyle/>
          <a:p>
            <a:fld id="{26A46E30-A241-4687-8756-CE7DC0349B80}" type="datetimeFigureOut">
              <a:rPr lang="zh-CN" altLang="en-US" smtClean="0"/>
            </a:fld>
            <a:endParaRPr lang="zh-CN" altLang="en-US"/>
          </a:p>
        </p:txBody>
      </p:sp>
      <p:sp>
        <p:nvSpPr>
          <p:cNvPr id="6" name="Footer Placeholder 5"/>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6457950" y="4767263"/>
            <a:ext cx="2057400" cy="273844"/>
          </a:xfrm>
          <a:prstGeom prst="rect">
            <a:avLst/>
          </a:prstGeom>
        </p:spPr>
        <p:txBody>
          <a:bodyPr/>
          <a:lstStyle/>
          <a:p>
            <a:fld id="{1FF9A08B-6488-44F9-8EFA-CFF8BA54832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750" advTm="3000">
        <p14:vortex dir="r"/>
      </p:transition>
    </mc:Choice>
    <mc:Fallback>
      <p:transition spd="slow" advTm="3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a:prstGeom prst="rect">
            <a:avLst/>
          </a:prstGeo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a:prstGeom prst="rect">
            <a:avLst/>
          </a:prstGeo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5" name="Date Placeholder 4"/>
          <p:cNvSpPr>
            <a:spLocks noGrp="1"/>
          </p:cNvSpPr>
          <p:nvPr>
            <p:ph type="dt" sz="half" idx="10"/>
          </p:nvPr>
        </p:nvSpPr>
        <p:spPr>
          <a:xfrm>
            <a:off x="628650" y="4767263"/>
            <a:ext cx="2057400" cy="273844"/>
          </a:xfrm>
          <a:prstGeom prst="rect">
            <a:avLst/>
          </a:prstGeom>
        </p:spPr>
        <p:txBody>
          <a:bodyPr/>
          <a:lstStyle/>
          <a:p>
            <a:fld id="{26A46E30-A241-4687-8756-CE7DC0349B80}" type="datetimeFigureOut">
              <a:rPr lang="zh-CN" altLang="en-US" smtClean="0"/>
            </a:fld>
            <a:endParaRPr lang="zh-CN" altLang="en-US"/>
          </a:p>
        </p:txBody>
      </p:sp>
      <p:sp>
        <p:nvSpPr>
          <p:cNvPr id="6" name="Footer Placeholder 5"/>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6457950" y="4767263"/>
            <a:ext cx="2057400" cy="273844"/>
          </a:xfrm>
          <a:prstGeom prst="rect">
            <a:avLst/>
          </a:prstGeom>
        </p:spPr>
        <p:txBody>
          <a:bodyPr/>
          <a:lstStyle/>
          <a:p>
            <a:fld id="{1FF9A08B-6488-44F9-8EFA-CFF8BA54832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750" advTm="3000">
        <p14:vortex dir="r"/>
      </p:transition>
    </mc:Choice>
    <mc:Fallback>
      <p:transition spd="slow" advTm="3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1369219"/>
            <a:ext cx="7886700" cy="3263504"/>
          </a:xfrm>
          <a:prstGeom prst="rect">
            <a:avLst/>
          </a:prstGeo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26A46E30-A241-4687-8756-CE7DC0349B80}" type="datetimeFigureOut">
              <a:rPr lang="zh-CN" altLang="en-US" smtClean="0"/>
            </a:fld>
            <a:endParaRPr lang="zh-CN" alt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1FF9A08B-6488-44F9-8EFA-CFF8BA54832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750" advTm="3000">
        <p14:vortex dir="r"/>
      </p:transition>
    </mc:Choice>
    <mc:Fallback>
      <p:transition spd="slow" advTm="3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a:prstGeom prst="rect">
            <a:avLst/>
          </a:prstGeo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a:prstGeom prst="rect">
            <a:avLst/>
          </a:prstGeo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26A46E30-A241-4687-8756-CE7DC0349B80}" type="datetimeFigureOut">
              <a:rPr lang="zh-CN" altLang="en-US" smtClean="0"/>
            </a:fld>
            <a:endParaRPr lang="zh-CN" alt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1FF9A08B-6488-44F9-8EFA-CFF8BA54832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750" advTm="3000">
        <p14:vortex dir="r"/>
      </p:transition>
    </mc:Choice>
    <mc:Fallback>
      <p:transition spd="slow" advTm="3000">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alphaModFix amt="50000"/>
            <a:lum/>
          </a:blip>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1750" advTm="3000">
        <p14:vortex dir="r"/>
      </p:transition>
    </mc:Choice>
    <mc:Fallback>
      <p:transition spd="slow" advTm="3000">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image" Target="../media/image3.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2.xml"/><Relationship Id="rId2" Type="http://schemas.openxmlformats.org/officeDocument/2006/relationships/image" Target="../media/image7.jpeg"/><Relationship Id="rId1"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7" Type="http://schemas.openxmlformats.org/officeDocument/2006/relationships/notesSlide" Target="../notesSlides/notesSlide9.xml"/><Relationship Id="rId6" Type="http://schemas.openxmlformats.org/officeDocument/2006/relationships/slideLayout" Target="../slideLayouts/slideLayout2.xml"/><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 Type="http://schemas.openxmlformats.org/officeDocument/2006/relationships/diagramData" Target="../diagrams/data1.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image" Target="../media/image8.png"/></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2.xml"/><Relationship Id="rId2" Type="http://schemas.openxmlformats.org/officeDocument/2006/relationships/image" Target="../media/image10.jpeg"/><Relationship Id="rId1" Type="http://schemas.openxmlformats.org/officeDocument/2006/relationships/image" Target="../media/image9.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2.xml"/><Relationship Id="rId2" Type="http://schemas.openxmlformats.org/officeDocument/2006/relationships/image" Target="../media/image12.jpeg"/><Relationship Id="rId1" Type="http://schemas.openxmlformats.org/officeDocument/2006/relationships/image" Target="../media/image11.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chart" Target="../charts/char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5" Type="http://schemas.openxmlformats.org/officeDocument/2006/relationships/notesSlide" Target="../notesSlides/notesSlide19.xml"/><Relationship Id="rId4" Type="http://schemas.openxmlformats.org/officeDocument/2006/relationships/slideLayout" Target="../slideLayouts/slideLayout2.xml"/><Relationship Id="rId3" Type="http://schemas.openxmlformats.org/officeDocument/2006/relationships/image" Target="../media/image10.jpeg"/><Relationship Id="rId2" Type="http://schemas.openxmlformats.org/officeDocument/2006/relationships/image" Target="../media/image14.jpeg"/><Relationship Id="rId1" Type="http://schemas.openxmlformats.org/officeDocument/2006/relationships/image" Target="../media/image13.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xml"/><Relationship Id="rId1"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2286"/>
            <a:ext cx="9144000" cy="5138928"/>
          </a:xfrm>
          <a:prstGeom prst="rect">
            <a:avLst/>
          </a:prstGeom>
        </p:spPr>
      </p:pic>
      <p:sp>
        <p:nvSpPr>
          <p:cNvPr id="14" name="文本框 13"/>
          <p:cNvSpPr txBox="1"/>
          <p:nvPr/>
        </p:nvSpPr>
        <p:spPr>
          <a:xfrm>
            <a:off x="2959385" y="1182079"/>
            <a:ext cx="4987638" cy="1631216"/>
          </a:xfrm>
          <a:prstGeom prst="rect">
            <a:avLst/>
          </a:prstGeom>
          <a:noFill/>
        </p:spPr>
        <p:txBody>
          <a:bodyPr wrap="square" rtlCol="0">
            <a:spAutoFit/>
          </a:bodyPr>
          <a:lstStyle/>
          <a:p>
            <a:r>
              <a:rPr lang="zh-CN" altLang="en-US" sz="6000" b="1" dirty="0" smtClean="0">
                <a:latin typeface="微软雅黑" panose="020B0503020204020204" pitchFamily="34" charset="-122"/>
                <a:ea typeface="微软雅黑" panose="020B0503020204020204" pitchFamily="34" charset="-122"/>
              </a:rPr>
              <a:t>医药医疗</a:t>
            </a:r>
            <a:r>
              <a:rPr lang="en-US" altLang="zh-CN" sz="4000" b="1" dirty="0" smtClean="0">
                <a:latin typeface="微软雅黑" panose="020B0503020204020204" pitchFamily="34" charset="-122"/>
                <a:ea typeface="微软雅黑" panose="020B0503020204020204" pitchFamily="34" charset="-122"/>
              </a:rPr>
              <a:t>POWERPOINT</a:t>
            </a:r>
            <a:r>
              <a:rPr lang="zh-CN" altLang="en-US" sz="4000" b="1" dirty="0" smtClean="0">
                <a:latin typeface="微软雅黑" panose="020B0503020204020204" pitchFamily="34" charset="-122"/>
                <a:ea typeface="微软雅黑" panose="020B0503020204020204" pitchFamily="34" charset="-122"/>
              </a:rPr>
              <a:t>模板</a:t>
            </a:r>
            <a:endParaRPr lang="zh-CN" altLang="en-US" sz="4000" b="1" dirty="0">
              <a:latin typeface="微软雅黑" panose="020B0503020204020204" pitchFamily="34" charset="-122"/>
              <a:ea typeface="微软雅黑" panose="020B0503020204020204" pitchFamily="34" charset="-122"/>
            </a:endParaRPr>
          </a:p>
        </p:txBody>
      </p:sp>
      <p:grpSp>
        <p:nvGrpSpPr>
          <p:cNvPr id="15" name="组合 14"/>
          <p:cNvGrpSpPr/>
          <p:nvPr/>
        </p:nvGrpSpPr>
        <p:grpSpPr>
          <a:xfrm>
            <a:off x="3248358" y="3084702"/>
            <a:ext cx="4062282" cy="306705"/>
            <a:chOff x="581891" y="1709905"/>
            <a:chExt cx="4062282" cy="306705"/>
          </a:xfrm>
        </p:grpSpPr>
        <p:sp>
          <p:nvSpPr>
            <p:cNvPr id="16" name="文本框 15"/>
            <p:cNvSpPr txBox="1"/>
            <p:nvPr/>
          </p:nvSpPr>
          <p:spPr>
            <a:xfrm>
              <a:off x="1003921" y="1709905"/>
              <a:ext cx="3376246" cy="306705"/>
            </a:xfrm>
            <a:prstGeom prst="rect">
              <a:avLst/>
            </a:prstGeom>
            <a:noFill/>
          </p:spPr>
          <p:txBody>
            <a:bodyPr wrap="square" rtlCol="0">
              <a:spAutoFit/>
            </a:bodyPr>
            <a:lstStyle/>
            <a:p>
              <a:r>
                <a:rPr lang="zh-CN" altLang="en-US" sz="1400" dirty="0" smtClean="0">
                  <a:latin typeface="微软雅黑" panose="020B0503020204020204" pitchFamily="34" charset="-122"/>
                  <a:ea typeface="微软雅黑" panose="020B0503020204020204" pitchFamily="34" charset="-122"/>
                </a:rPr>
                <a:t>汇报人：  汇报时间：</a:t>
              </a:r>
              <a:r>
                <a:rPr lang="en-US" altLang="zh-CN" sz="1400" dirty="0" smtClean="0">
                  <a:latin typeface="微软雅黑" panose="020B0503020204020204" pitchFamily="34" charset="-122"/>
                  <a:ea typeface="微软雅黑" panose="020B0503020204020204" pitchFamily="34" charset="-122"/>
                </a:rPr>
                <a:t>XX</a:t>
              </a:r>
              <a:r>
                <a:rPr lang="zh-CN" altLang="en-US" sz="1400" dirty="0" smtClean="0">
                  <a:latin typeface="微软雅黑" panose="020B0503020204020204" pitchFamily="34" charset="-122"/>
                  <a:ea typeface="微软雅黑" panose="020B0503020204020204" pitchFamily="34" charset="-122"/>
                </a:rPr>
                <a:t>年</a:t>
              </a:r>
              <a:r>
                <a:rPr lang="en-US" altLang="zh-CN" sz="1400" dirty="0" smtClean="0">
                  <a:latin typeface="微软雅黑" panose="020B0503020204020204" pitchFamily="34" charset="-122"/>
                  <a:ea typeface="微软雅黑" panose="020B0503020204020204" pitchFamily="34" charset="-122"/>
                </a:rPr>
                <a:t>XX</a:t>
              </a:r>
              <a:r>
                <a:rPr lang="zh-CN" altLang="en-US" sz="1400" dirty="0" smtClean="0">
                  <a:latin typeface="微软雅黑" panose="020B0503020204020204" pitchFamily="34" charset="-122"/>
                  <a:ea typeface="微软雅黑" panose="020B0503020204020204" pitchFamily="34" charset="-122"/>
                </a:rPr>
                <a:t>月</a:t>
              </a:r>
              <a:endParaRPr lang="zh-CN" altLang="en-US" sz="1400" dirty="0">
                <a:latin typeface="微软雅黑" panose="020B0503020204020204" pitchFamily="34" charset="-122"/>
                <a:ea typeface="微软雅黑" panose="020B0503020204020204" pitchFamily="34" charset="-122"/>
              </a:endParaRPr>
            </a:p>
          </p:txBody>
        </p:sp>
        <p:cxnSp>
          <p:nvCxnSpPr>
            <p:cNvPr id="17" name="直接连接符 16"/>
            <p:cNvCxnSpPr/>
            <p:nvPr/>
          </p:nvCxnSpPr>
          <p:spPr>
            <a:xfrm>
              <a:off x="581891" y="1863793"/>
              <a:ext cx="345298" cy="0"/>
            </a:xfrm>
            <a:prstGeom prst="line">
              <a:avLst/>
            </a:prstGeom>
          </p:spPr>
          <p:style>
            <a:lnRef idx="1">
              <a:schemeClr val="dk1"/>
            </a:lnRef>
            <a:fillRef idx="0">
              <a:schemeClr val="dk1"/>
            </a:fillRef>
            <a:effectRef idx="0">
              <a:schemeClr val="dk1"/>
            </a:effectRef>
            <a:fontRef idx="minor">
              <a:schemeClr val="tx1"/>
            </a:fontRef>
          </p:style>
        </p:cxnSp>
        <p:cxnSp>
          <p:nvCxnSpPr>
            <p:cNvPr id="18" name="直接连接符 17"/>
            <p:cNvCxnSpPr/>
            <p:nvPr/>
          </p:nvCxnSpPr>
          <p:spPr>
            <a:xfrm>
              <a:off x="4298875" y="1863793"/>
              <a:ext cx="345298" cy="0"/>
            </a:xfrm>
            <a:prstGeom prst="line">
              <a:avLst/>
            </a:prstGeom>
          </p:spPr>
          <p:style>
            <a:lnRef idx="1">
              <a:schemeClr val="dk1"/>
            </a:lnRef>
            <a:fillRef idx="0">
              <a:schemeClr val="dk1"/>
            </a:fillRef>
            <a:effectRef idx="0">
              <a:schemeClr val="dk1"/>
            </a:effectRef>
            <a:fontRef idx="minor">
              <a:schemeClr val="tx1"/>
            </a:fontRef>
          </p:style>
        </p:cxnSp>
      </p:grpSp>
      <p:pic>
        <p:nvPicPr>
          <p:cNvPr id="19" name="Dirk Reichardt - Weekend">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839798" y="693925"/>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750" advTm="3000">
        <p14:vortex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9"/>
                                        </p:tgtEl>
                                      </p:cBhvr>
                                    </p:cmd>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p:cTn id="11" dur="500" fill="hold"/>
                                        <p:tgtEl>
                                          <p:spTgt spid="14"/>
                                        </p:tgtEl>
                                        <p:attrNameLst>
                                          <p:attrName>ppt_w</p:attrName>
                                        </p:attrNameLst>
                                      </p:cBhvr>
                                      <p:tavLst>
                                        <p:tav tm="0">
                                          <p:val>
                                            <p:fltVal val="0"/>
                                          </p:val>
                                        </p:tav>
                                        <p:tav tm="100000">
                                          <p:val>
                                            <p:strVal val="#ppt_w"/>
                                          </p:val>
                                        </p:tav>
                                      </p:tavLst>
                                    </p:anim>
                                    <p:anim calcmode="lin" valueType="num">
                                      <p:cBhvr>
                                        <p:cTn id="12" dur="500" fill="hold"/>
                                        <p:tgtEl>
                                          <p:spTgt spid="14"/>
                                        </p:tgtEl>
                                        <p:attrNameLst>
                                          <p:attrName>ppt_h</p:attrName>
                                        </p:attrNameLst>
                                      </p:cBhvr>
                                      <p:tavLst>
                                        <p:tav tm="0">
                                          <p:val>
                                            <p:fltVal val="0"/>
                                          </p:val>
                                        </p:tav>
                                        <p:tav tm="100000">
                                          <p:val>
                                            <p:strVal val="#ppt_h"/>
                                          </p:val>
                                        </p:tav>
                                      </p:tavLst>
                                    </p:anim>
                                    <p:animEffect transition="in" filter="fade">
                                      <p:cBhvr>
                                        <p:cTn id="13" dur="500"/>
                                        <p:tgtEl>
                                          <p:spTgt spid="14"/>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barn(inVertical)">
                                      <p:cBhvr>
                                        <p:cTn id="1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9" repeatCount="indefinite" fill="remove" display="0">
                  <p:stCondLst>
                    <p:cond delay="indefinite"/>
                  </p:stCondLst>
                  <p:endCondLst>
                    <p:cond evt="onStopAudio" delay="0">
                      <p:tgtEl>
                        <p:sldTgt/>
                      </p:tgtEl>
                    </p:cond>
                  </p:endCondLst>
                </p:cTn>
                <p:tgtEl>
                  <p:spTgt spid="19"/>
                </p:tgtEl>
              </p:cMediaNode>
            </p:audio>
          </p:childTnLst>
        </p:cTn>
      </p:par>
    </p:tnLst>
    <p:bldLst>
      <p:bldP spid="1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91"/>
          <p:cNvSpPr>
            <a:spLocks noChangeArrowheads="1"/>
          </p:cNvSpPr>
          <p:nvPr/>
        </p:nvSpPr>
        <p:spPr bwMode="auto">
          <a:xfrm flipV="1">
            <a:off x="7391400" y="1886956"/>
            <a:ext cx="5181600" cy="1295000"/>
          </a:xfrm>
          <a:prstGeom prst="parallelogram">
            <a:avLst>
              <a:gd name="adj" fmla="val 55130"/>
            </a:avLst>
          </a:prstGeom>
          <a:solidFill>
            <a:srgbClr val="03599B"/>
          </a:solidFill>
          <a:ln>
            <a:noFill/>
          </a:ln>
          <a:effec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3" name="AutoShape 292"/>
          <p:cNvSpPr>
            <a:spLocks noChangeArrowheads="1"/>
          </p:cNvSpPr>
          <p:nvPr/>
        </p:nvSpPr>
        <p:spPr bwMode="auto">
          <a:xfrm flipV="1">
            <a:off x="-990600" y="1886956"/>
            <a:ext cx="5181600" cy="1295000"/>
          </a:xfrm>
          <a:prstGeom prst="parallelogram">
            <a:avLst>
              <a:gd name="adj" fmla="val 55130"/>
            </a:avLst>
          </a:prstGeom>
          <a:solidFill>
            <a:srgbClr val="03599B"/>
          </a:solidFill>
          <a:ln>
            <a:noFill/>
          </a:ln>
          <a:effec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4" name="WordArt 293"/>
          <p:cNvSpPr>
            <a:spLocks noChangeArrowheads="1" noChangeShapeType="1" noTextEdit="1"/>
          </p:cNvSpPr>
          <p:nvPr/>
        </p:nvSpPr>
        <p:spPr bwMode="auto">
          <a:xfrm>
            <a:off x="1752600" y="2110724"/>
            <a:ext cx="1143000" cy="533235"/>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r>
              <a:rPr lang="zh-CN" altLang="en-US" sz="3600" kern="10">
                <a:blipFill dpi="0" rotWithShape="1">
                  <a:blip r:embed="rId1"/>
                  <a:srcRect/>
                  <a:tile tx="0" ty="0" sx="100000" sy="100000" flip="none" algn="tl"/>
                </a:blipFill>
                <a:effectLst>
                  <a:outerShdw dist="35921" dir="2700000" algn="ctr" rotWithShape="0">
                    <a:srgbClr val="000000">
                      <a:alpha val="80000"/>
                    </a:srgbClr>
                  </a:outerShdw>
                </a:effectLst>
                <a:latin typeface="微软雅黑" panose="020B0503020204020204" pitchFamily="34" charset="-122"/>
                <a:ea typeface="微软雅黑" panose="020B0503020204020204" pitchFamily="34" charset="-122"/>
              </a:rPr>
              <a:t>目录</a:t>
            </a:r>
            <a:endParaRPr lang="zh-CN" altLang="en-US" sz="3600" kern="10">
              <a:blipFill dpi="0" rotWithShape="1">
                <a:blip r:embed="rId1"/>
                <a:srcRect/>
                <a:tile tx="0" ty="0" sx="100000" sy="100000" flip="none" algn="tl"/>
              </a:blipFill>
              <a:effectLst>
                <a:outerShdw dist="35921" dir="2700000" algn="ctr" rotWithShape="0">
                  <a:srgbClr val="000000">
                    <a:alpha val="80000"/>
                  </a:srgbClr>
                </a:outerShdw>
              </a:effectLst>
              <a:latin typeface="微软雅黑" panose="020B0503020204020204" pitchFamily="34" charset="-122"/>
              <a:ea typeface="微软雅黑" panose="020B0503020204020204" pitchFamily="34" charset="-122"/>
            </a:endParaRPr>
          </a:p>
        </p:txBody>
      </p:sp>
      <p:sp>
        <p:nvSpPr>
          <p:cNvPr id="5" name="WordArt 294"/>
          <p:cNvSpPr>
            <a:spLocks noChangeArrowheads="1" noChangeShapeType="1" noTextEdit="1"/>
          </p:cNvSpPr>
          <p:nvPr/>
        </p:nvSpPr>
        <p:spPr bwMode="auto">
          <a:xfrm>
            <a:off x="1763688" y="2779437"/>
            <a:ext cx="1143000" cy="152353"/>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r>
              <a:rPr lang="en-US" altLang="zh-CN" sz="3600" dirty="0">
                <a:solidFill>
                  <a:schemeClr val="bg1"/>
                </a:solidFill>
                <a:latin typeface="微软雅黑" panose="020B0503020204020204" pitchFamily="34" charset="-122"/>
                <a:ea typeface="微软雅黑" panose="020B0503020204020204" pitchFamily="34" charset="-122"/>
              </a:rPr>
              <a:t>CONTENTS</a:t>
            </a:r>
            <a:endParaRPr lang="zh-CN" altLang="en-US" sz="3600" dirty="0">
              <a:solidFill>
                <a:schemeClr val="bg1"/>
              </a:solidFill>
              <a:latin typeface="微软雅黑" panose="020B0503020204020204" pitchFamily="34" charset="-122"/>
              <a:ea typeface="微软雅黑" panose="020B0503020204020204" pitchFamily="34" charset="-122"/>
            </a:endParaRPr>
          </a:p>
        </p:txBody>
      </p:sp>
      <p:sp>
        <p:nvSpPr>
          <p:cNvPr id="6" name="WordArt 20"/>
          <p:cNvSpPr>
            <a:spLocks noChangeArrowheads="1" noChangeShapeType="1" noTextEdit="1"/>
          </p:cNvSpPr>
          <p:nvPr/>
        </p:nvSpPr>
        <p:spPr bwMode="auto">
          <a:xfrm>
            <a:off x="3347864" y="770956"/>
            <a:ext cx="228600" cy="457059"/>
          </a:xfrm>
          <a:prstGeom prst="rect">
            <a:avLst/>
          </a:prstGeom>
          <a:extLst>
            <a:ext uri="{91240B29-F687-4F45-9708-019B960494DF}">
              <a14:hiddenLine xmlns:a14="http://schemas.microsoft.com/office/drawing/2010/main" w="3175">
                <a:solidFill>
                  <a:srgbClr val="0875F8"/>
                </a:solidFill>
                <a:round/>
              </a14:hiddenLine>
            </a:ext>
          </a:extLst>
        </p:spPr>
        <p:txBody>
          <a:bodyPr wrap="none" fromWordArt="1">
            <a:prstTxWarp prst="textPlain">
              <a:avLst>
                <a:gd name="adj" fmla="val 50000"/>
              </a:avLst>
            </a:prstTxWarp>
          </a:bodyPr>
          <a:lstStyle/>
          <a:p>
            <a:r>
              <a:rPr lang="en-US" altLang="zh-CN" sz="3600" b="1" kern="1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a:rPr>
              <a:t>1</a:t>
            </a:r>
            <a:endParaRPr lang="zh-CN" altLang="en-US" sz="3600" b="1" kern="1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a:endParaRPr>
          </a:p>
        </p:txBody>
      </p:sp>
      <p:sp>
        <p:nvSpPr>
          <p:cNvPr id="7" name="Rectangle 22"/>
          <p:cNvSpPr>
            <a:spLocks noChangeArrowheads="1"/>
          </p:cNvSpPr>
          <p:nvPr/>
        </p:nvSpPr>
        <p:spPr bwMode="auto">
          <a:xfrm>
            <a:off x="3805064" y="699542"/>
            <a:ext cx="2971800" cy="683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fontAlgn="base" hangingPunct="1">
              <a:lnSpc>
                <a:spcPct val="120000"/>
              </a:lnSpc>
              <a:buClrTx/>
              <a:buSzTx/>
            </a:pPr>
            <a:r>
              <a:rPr lang="zh-CN" altLang="en-US" sz="2000" b="1"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               </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此处添加文字单击此处添加文字</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WordArt 20"/>
          <p:cNvSpPr>
            <a:spLocks noChangeArrowheads="1" noChangeShapeType="1" noTextEdit="1"/>
          </p:cNvSpPr>
          <p:nvPr/>
        </p:nvSpPr>
        <p:spPr bwMode="auto">
          <a:xfrm>
            <a:off x="3652664" y="1456545"/>
            <a:ext cx="304800" cy="457059"/>
          </a:xfrm>
          <a:prstGeom prst="rect">
            <a:avLst/>
          </a:prstGeom>
          <a:extLst>
            <a:ext uri="{91240B29-F687-4F45-9708-019B960494DF}">
              <a14:hiddenLine xmlns:a14="http://schemas.microsoft.com/office/drawing/2010/main" w="3175">
                <a:solidFill>
                  <a:srgbClr val="0875F8"/>
                </a:solidFill>
                <a:round/>
              </a14:hiddenLine>
            </a:ext>
          </a:extLst>
        </p:spPr>
        <p:txBody>
          <a:bodyPr wrap="none" fromWordArt="1">
            <a:prstTxWarp prst="textPlain">
              <a:avLst>
                <a:gd name="adj" fmla="val 50000"/>
              </a:avLst>
            </a:prstTxWarp>
          </a:bodyPr>
          <a:lstStyle/>
          <a:p>
            <a:r>
              <a:rPr lang="en-US" altLang="zh-CN" sz="3600" b="1" kern="1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a:rPr>
              <a:t>2</a:t>
            </a:r>
            <a:endParaRPr lang="zh-CN" altLang="en-US" sz="3600" b="1" kern="1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a:endParaRPr>
          </a:p>
        </p:txBody>
      </p:sp>
      <p:sp>
        <p:nvSpPr>
          <p:cNvPr id="9" name="Rectangle 22"/>
          <p:cNvSpPr>
            <a:spLocks noChangeArrowheads="1"/>
          </p:cNvSpPr>
          <p:nvPr/>
        </p:nvSpPr>
        <p:spPr bwMode="auto">
          <a:xfrm>
            <a:off x="4109864" y="1385131"/>
            <a:ext cx="2971800" cy="683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lnSpc>
                <a:spcPct val="120000"/>
              </a:lnSpc>
            </a:pPr>
            <a:r>
              <a:rPr lang="zh-CN" altLang="en-US" sz="2000" b="1"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                        </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此处添加文字单击此处添加文字</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 name="WordArt 20"/>
          <p:cNvSpPr>
            <a:spLocks noChangeArrowheads="1" noChangeShapeType="1" noTextEdit="1"/>
          </p:cNvSpPr>
          <p:nvPr/>
        </p:nvSpPr>
        <p:spPr bwMode="auto">
          <a:xfrm>
            <a:off x="4033664" y="2137373"/>
            <a:ext cx="304800" cy="457059"/>
          </a:xfrm>
          <a:prstGeom prst="rect">
            <a:avLst/>
          </a:prstGeom>
          <a:extLst>
            <a:ext uri="{91240B29-F687-4F45-9708-019B960494DF}">
              <a14:hiddenLine xmlns:a14="http://schemas.microsoft.com/office/drawing/2010/main" w="3175">
                <a:solidFill>
                  <a:srgbClr val="0875F8"/>
                </a:solidFill>
                <a:round/>
              </a14:hiddenLine>
            </a:ext>
          </a:extLst>
        </p:spPr>
        <p:txBody>
          <a:bodyPr wrap="none" fromWordArt="1">
            <a:prstTxWarp prst="textPlain">
              <a:avLst>
                <a:gd name="adj" fmla="val 50000"/>
              </a:avLst>
            </a:prstTxWarp>
          </a:bodyPr>
          <a:lstStyle/>
          <a:p>
            <a:r>
              <a:rPr lang="en-US" altLang="zh-CN" sz="3600" b="1" kern="1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a:rPr>
              <a:t>3</a:t>
            </a:r>
            <a:endParaRPr lang="zh-CN" altLang="en-US" sz="3600" b="1" kern="1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a:endParaRPr>
          </a:p>
        </p:txBody>
      </p:sp>
      <p:sp>
        <p:nvSpPr>
          <p:cNvPr id="11" name="Rectangle 22"/>
          <p:cNvSpPr>
            <a:spLocks noChangeArrowheads="1"/>
          </p:cNvSpPr>
          <p:nvPr/>
        </p:nvSpPr>
        <p:spPr bwMode="auto">
          <a:xfrm>
            <a:off x="4490864" y="2065957"/>
            <a:ext cx="2971800" cy="683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lnSpc>
                <a:spcPct val="120000"/>
              </a:lnSpc>
            </a:pPr>
            <a:r>
              <a:rPr lang="zh-CN" altLang="en-US" sz="2000" b="1"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                        </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此处添加文字单击此处添加文字</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WordArt 20"/>
          <p:cNvSpPr>
            <a:spLocks noChangeArrowheads="1" noChangeShapeType="1" noTextEdit="1"/>
          </p:cNvSpPr>
          <p:nvPr/>
        </p:nvSpPr>
        <p:spPr bwMode="auto">
          <a:xfrm>
            <a:off x="4414664" y="2832483"/>
            <a:ext cx="304800" cy="457059"/>
          </a:xfrm>
          <a:prstGeom prst="rect">
            <a:avLst/>
          </a:prstGeom>
          <a:extLst>
            <a:ext uri="{91240B29-F687-4F45-9708-019B960494DF}">
              <a14:hiddenLine xmlns:a14="http://schemas.microsoft.com/office/drawing/2010/main" w="3175">
                <a:solidFill>
                  <a:srgbClr val="0875F8"/>
                </a:solidFill>
                <a:round/>
              </a14:hiddenLine>
            </a:ext>
          </a:extLst>
        </p:spPr>
        <p:txBody>
          <a:bodyPr wrap="none" fromWordArt="1">
            <a:prstTxWarp prst="textPlain">
              <a:avLst>
                <a:gd name="adj" fmla="val 50000"/>
              </a:avLst>
            </a:prstTxWarp>
          </a:bodyPr>
          <a:lstStyle/>
          <a:p>
            <a:r>
              <a:rPr lang="en-US" altLang="zh-CN" sz="3600" b="1" kern="1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a:rPr>
              <a:t>4</a:t>
            </a:r>
            <a:endParaRPr lang="zh-CN" altLang="en-US" sz="3600" b="1" kern="1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a:endParaRPr>
          </a:p>
        </p:txBody>
      </p:sp>
      <p:sp>
        <p:nvSpPr>
          <p:cNvPr id="13" name="Rectangle 22"/>
          <p:cNvSpPr>
            <a:spLocks noChangeArrowheads="1"/>
          </p:cNvSpPr>
          <p:nvPr/>
        </p:nvSpPr>
        <p:spPr bwMode="auto">
          <a:xfrm>
            <a:off x="4948064" y="2761067"/>
            <a:ext cx="2971800" cy="683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lnSpc>
                <a:spcPct val="120000"/>
              </a:lnSpc>
            </a:pPr>
            <a:r>
              <a:rPr lang="zh-CN" altLang="en-US" sz="2000" b="1"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                        </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此处添加文字单击此处添加文字</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WordArt 20"/>
          <p:cNvSpPr>
            <a:spLocks noChangeArrowheads="1" noChangeShapeType="1" noTextEdit="1"/>
          </p:cNvSpPr>
          <p:nvPr/>
        </p:nvSpPr>
        <p:spPr bwMode="auto">
          <a:xfrm>
            <a:off x="4757564" y="3594281"/>
            <a:ext cx="304800" cy="457059"/>
          </a:xfrm>
          <a:prstGeom prst="rect">
            <a:avLst/>
          </a:prstGeom>
          <a:extLst>
            <a:ext uri="{91240B29-F687-4F45-9708-019B960494DF}">
              <a14:hiddenLine xmlns:a14="http://schemas.microsoft.com/office/drawing/2010/main" w="3175">
                <a:solidFill>
                  <a:srgbClr val="0875F8"/>
                </a:solidFill>
                <a:round/>
              </a14:hiddenLine>
            </a:ext>
          </a:extLst>
        </p:spPr>
        <p:txBody>
          <a:bodyPr wrap="none" fromWordArt="1">
            <a:prstTxWarp prst="textPlain">
              <a:avLst>
                <a:gd name="adj" fmla="val 50000"/>
              </a:avLst>
            </a:prstTxWarp>
          </a:bodyPr>
          <a:lstStyle/>
          <a:p>
            <a:r>
              <a:rPr lang="en-US" altLang="zh-CN" sz="3600" b="1" kern="1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a:rPr>
              <a:t>5</a:t>
            </a:r>
            <a:endParaRPr lang="zh-CN" altLang="en-US" sz="3600" b="1" kern="1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a:endParaRPr>
          </a:p>
        </p:txBody>
      </p:sp>
      <p:sp>
        <p:nvSpPr>
          <p:cNvPr id="15" name="Rectangle 22"/>
          <p:cNvSpPr>
            <a:spLocks noChangeArrowheads="1"/>
          </p:cNvSpPr>
          <p:nvPr/>
        </p:nvSpPr>
        <p:spPr bwMode="auto">
          <a:xfrm>
            <a:off x="5290964" y="3522865"/>
            <a:ext cx="2971800" cy="683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lnSpc>
                <a:spcPct val="120000"/>
              </a:lnSpc>
            </a:pPr>
            <a:r>
              <a:rPr lang="zh-CN" altLang="en-US" sz="2000" b="1"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                        </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此处添加文字单击此处添加文字</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750" advTm="3000">
        <p14:vortex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1+#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34"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from="(-#ppt_w/2)" to="(#ppt_x)" calcmode="lin" valueType="num">
                                      <p:cBhvr>
                                        <p:cTn id="16" dur="600" fill="hold">
                                          <p:stCondLst>
                                            <p:cond delay="0"/>
                                          </p:stCondLst>
                                        </p:cTn>
                                        <p:tgtEl>
                                          <p:spTgt spid="4"/>
                                        </p:tgtEl>
                                        <p:attrNameLst>
                                          <p:attrName>ppt_x</p:attrName>
                                        </p:attrNameLst>
                                      </p:cBhvr>
                                    </p:anim>
                                    <p:anim from="0" to="-1.0" calcmode="lin" valueType="num">
                                      <p:cBhvr>
                                        <p:cTn id="17" dur="200" decel="50000" autoRev="1" fill="hold">
                                          <p:stCondLst>
                                            <p:cond delay="600"/>
                                          </p:stCondLst>
                                        </p:cTn>
                                        <p:tgtEl>
                                          <p:spTgt spid="4"/>
                                        </p:tgtEl>
                                        <p:attrNameLst>
                                          <p:attrName>xshear</p:attrName>
                                        </p:attrNameLst>
                                      </p:cBhvr>
                                    </p:anim>
                                    <p:animScale>
                                      <p:cBhvr>
                                        <p:cTn id="18" dur="200" decel="100000" autoRev="1" fill="hold">
                                          <p:stCondLst>
                                            <p:cond delay="600"/>
                                          </p:stCondLst>
                                        </p:cTn>
                                        <p:tgtEl>
                                          <p:spTgt spid="4"/>
                                        </p:tgtEl>
                                      </p:cBhvr>
                                      <p:from x="100000" y="100000"/>
                                      <p:to x="80000" y="100000"/>
                                    </p:animScale>
                                    <p:anim by="(#ppt_h/3+#ppt_w*0.1)" calcmode="lin" valueType="num">
                                      <p:cBhvr additive="sum">
                                        <p:cTn id="19" dur="200" decel="100000" autoRev="1" fill="hold">
                                          <p:stCondLst>
                                            <p:cond delay="600"/>
                                          </p:stCondLst>
                                        </p:cTn>
                                        <p:tgtEl>
                                          <p:spTgt spid="4"/>
                                        </p:tgtEl>
                                        <p:attrNameLst>
                                          <p:attrName>ppt_x</p:attrName>
                                        </p:attrNameLst>
                                      </p:cBhvr>
                                    </p:anim>
                                  </p:childTnLst>
                                </p:cTn>
                              </p:par>
                              <p:par>
                                <p:cTn id="20" presetID="34" presetClass="entr" presetSubtype="0"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 from="(-#ppt_w/2)" to="(#ppt_x)" calcmode="lin" valueType="num">
                                      <p:cBhvr>
                                        <p:cTn id="22" dur="600" fill="hold">
                                          <p:stCondLst>
                                            <p:cond delay="0"/>
                                          </p:stCondLst>
                                        </p:cTn>
                                        <p:tgtEl>
                                          <p:spTgt spid="5"/>
                                        </p:tgtEl>
                                        <p:attrNameLst>
                                          <p:attrName>ppt_x</p:attrName>
                                        </p:attrNameLst>
                                      </p:cBhvr>
                                    </p:anim>
                                    <p:anim from="0" to="-1.0" calcmode="lin" valueType="num">
                                      <p:cBhvr>
                                        <p:cTn id="23" dur="200" decel="50000" autoRev="1" fill="hold">
                                          <p:stCondLst>
                                            <p:cond delay="600"/>
                                          </p:stCondLst>
                                        </p:cTn>
                                        <p:tgtEl>
                                          <p:spTgt spid="5"/>
                                        </p:tgtEl>
                                        <p:attrNameLst>
                                          <p:attrName>xshear</p:attrName>
                                        </p:attrNameLst>
                                      </p:cBhvr>
                                    </p:anim>
                                    <p:animScale>
                                      <p:cBhvr>
                                        <p:cTn id="24" dur="200" decel="100000" autoRev="1" fill="hold">
                                          <p:stCondLst>
                                            <p:cond delay="600"/>
                                          </p:stCondLst>
                                        </p:cTn>
                                        <p:tgtEl>
                                          <p:spTgt spid="5"/>
                                        </p:tgtEl>
                                      </p:cBhvr>
                                      <p:from x="100000" y="100000"/>
                                      <p:to x="80000" y="100000"/>
                                    </p:animScale>
                                    <p:anim by="(#ppt_h/3+#ppt_w*0.1)" calcmode="lin" valueType="num">
                                      <p:cBhvr additive="sum">
                                        <p:cTn id="25" dur="200" decel="100000" autoRev="1" fill="hold">
                                          <p:stCondLst>
                                            <p:cond delay="600"/>
                                          </p:stCondLst>
                                        </p:cTn>
                                        <p:tgtEl>
                                          <p:spTgt spid="5"/>
                                        </p:tgtEl>
                                        <p:attrNameLst>
                                          <p:attrName>ppt_x</p:attrName>
                                        </p:attrNameLst>
                                      </p:cBhvr>
                                    </p:anim>
                                  </p:childTnLst>
                                </p:cTn>
                              </p:par>
                            </p:childTnLst>
                          </p:cTn>
                        </p:par>
                        <p:par>
                          <p:cTn id="26" fill="hold">
                            <p:stCondLst>
                              <p:cond delay="1500"/>
                            </p:stCondLst>
                            <p:childTnLst>
                              <p:par>
                                <p:cTn id="27" presetID="49" presetClass="entr" presetSubtype="0" decel="100000"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p:cTn id="29" dur="500" fill="hold"/>
                                        <p:tgtEl>
                                          <p:spTgt spid="6"/>
                                        </p:tgtEl>
                                        <p:attrNameLst>
                                          <p:attrName>ppt_w</p:attrName>
                                        </p:attrNameLst>
                                      </p:cBhvr>
                                      <p:tavLst>
                                        <p:tav tm="0">
                                          <p:val>
                                            <p:fltVal val="0"/>
                                          </p:val>
                                        </p:tav>
                                        <p:tav tm="100000">
                                          <p:val>
                                            <p:strVal val="#ppt_w"/>
                                          </p:val>
                                        </p:tav>
                                      </p:tavLst>
                                    </p:anim>
                                    <p:anim calcmode="lin" valueType="num">
                                      <p:cBhvr>
                                        <p:cTn id="30" dur="500" fill="hold"/>
                                        <p:tgtEl>
                                          <p:spTgt spid="6"/>
                                        </p:tgtEl>
                                        <p:attrNameLst>
                                          <p:attrName>ppt_h</p:attrName>
                                        </p:attrNameLst>
                                      </p:cBhvr>
                                      <p:tavLst>
                                        <p:tav tm="0">
                                          <p:val>
                                            <p:fltVal val="0"/>
                                          </p:val>
                                        </p:tav>
                                        <p:tav tm="100000">
                                          <p:val>
                                            <p:strVal val="#ppt_h"/>
                                          </p:val>
                                        </p:tav>
                                      </p:tavLst>
                                    </p:anim>
                                    <p:anim calcmode="lin" valueType="num">
                                      <p:cBhvr>
                                        <p:cTn id="31" dur="500" fill="hold"/>
                                        <p:tgtEl>
                                          <p:spTgt spid="6"/>
                                        </p:tgtEl>
                                        <p:attrNameLst>
                                          <p:attrName>style.rotation</p:attrName>
                                        </p:attrNameLst>
                                      </p:cBhvr>
                                      <p:tavLst>
                                        <p:tav tm="0">
                                          <p:val>
                                            <p:fltVal val="360"/>
                                          </p:val>
                                        </p:tav>
                                        <p:tav tm="100000">
                                          <p:val>
                                            <p:fltVal val="0"/>
                                          </p:val>
                                        </p:tav>
                                      </p:tavLst>
                                    </p:anim>
                                    <p:animEffect transition="in" filter="fade">
                                      <p:cBhvr>
                                        <p:cTn id="32" dur="500"/>
                                        <p:tgtEl>
                                          <p:spTgt spid="6"/>
                                        </p:tgtEl>
                                      </p:cBhvr>
                                    </p:animEffect>
                                  </p:childTnLst>
                                </p:cTn>
                              </p:par>
                              <p:par>
                                <p:cTn id="33" presetID="42" presetClass="entr" presetSubtype="0" fill="hold" grpId="0" nodeType="with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1000"/>
                                        <p:tgtEl>
                                          <p:spTgt spid="7"/>
                                        </p:tgtEl>
                                      </p:cBhvr>
                                    </p:animEffect>
                                    <p:anim calcmode="lin" valueType="num">
                                      <p:cBhvr>
                                        <p:cTn id="36" dur="1000" fill="hold"/>
                                        <p:tgtEl>
                                          <p:spTgt spid="7"/>
                                        </p:tgtEl>
                                        <p:attrNameLst>
                                          <p:attrName>ppt_x</p:attrName>
                                        </p:attrNameLst>
                                      </p:cBhvr>
                                      <p:tavLst>
                                        <p:tav tm="0">
                                          <p:val>
                                            <p:strVal val="#ppt_x"/>
                                          </p:val>
                                        </p:tav>
                                        <p:tav tm="100000">
                                          <p:val>
                                            <p:strVal val="#ppt_x"/>
                                          </p:val>
                                        </p:tav>
                                      </p:tavLst>
                                    </p:anim>
                                    <p:anim calcmode="lin" valueType="num">
                                      <p:cBhvr>
                                        <p:cTn id="37" dur="1000" fill="hold"/>
                                        <p:tgtEl>
                                          <p:spTgt spid="7"/>
                                        </p:tgtEl>
                                        <p:attrNameLst>
                                          <p:attrName>ppt_y</p:attrName>
                                        </p:attrNameLst>
                                      </p:cBhvr>
                                      <p:tavLst>
                                        <p:tav tm="0">
                                          <p:val>
                                            <p:strVal val="#ppt_y+.1"/>
                                          </p:val>
                                        </p:tav>
                                        <p:tav tm="100000">
                                          <p:val>
                                            <p:strVal val="#ppt_y"/>
                                          </p:val>
                                        </p:tav>
                                      </p:tavLst>
                                    </p:anim>
                                  </p:childTnLst>
                                </p:cTn>
                              </p:par>
                            </p:childTnLst>
                          </p:cTn>
                        </p:par>
                        <p:par>
                          <p:cTn id="38" fill="hold">
                            <p:stCondLst>
                              <p:cond delay="2000"/>
                            </p:stCondLst>
                            <p:childTnLst>
                              <p:par>
                                <p:cTn id="39" presetID="49" presetClass="entr" presetSubtype="0" decel="100000" fill="hold" grpId="0" nodeType="after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p:cTn id="41" dur="500" fill="hold"/>
                                        <p:tgtEl>
                                          <p:spTgt spid="8"/>
                                        </p:tgtEl>
                                        <p:attrNameLst>
                                          <p:attrName>ppt_w</p:attrName>
                                        </p:attrNameLst>
                                      </p:cBhvr>
                                      <p:tavLst>
                                        <p:tav tm="0">
                                          <p:val>
                                            <p:fltVal val="0"/>
                                          </p:val>
                                        </p:tav>
                                        <p:tav tm="100000">
                                          <p:val>
                                            <p:strVal val="#ppt_w"/>
                                          </p:val>
                                        </p:tav>
                                      </p:tavLst>
                                    </p:anim>
                                    <p:anim calcmode="lin" valueType="num">
                                      <p:cBhvr>
                                        <p:cTn id="42" dur="500" fill="hold"/>
                                        <p:tgtEl>
                                          <p:spTgt spid="8"/>
                                        </p:tgtEl>
                                        <p:attrNameLst>
                                          <p:attrName>ppt_h</p:attrName>
                                        </p:attrNameLst>
                                      </p:cBhvr>
                                      <p:tavLst>
                                        <p:tav tm="0">
                                          <p:val>
                                            <p:fltVal val="0"/>
                                          </p:val>
                                        </p:tav>
                                        <p:tav tm="100000">
                                          <p:val>
                                            <p:strVal val="#ppt_h"/>
                                          </p:val>
                                        </p:tav>
                                      </p:tavLst>
                                    </p:anim>
                                    <p:anim calcmode="lin" valueType="num">
                                      <p:cBhvr>
                                        <p:cTn id="43" dur="500" fill="hold"/>
                                        <p:tgtEl>
                                          <p:spTgt spid="8"/>
                                        </p:tgtEl>
                                        <p:attrNameLst>
                                          <p:attrName>style.rotation</p:attrName>
                                        </p:attrNameLst>
                                      </p:cBhvr>
                                      <p:tavLst>
                                        <p:tav tm="0">
                                          <p:val>
                                            <p:fltVal val="360"/>
                                          </p:val>
                                        </p:tav>
                                        <p:tav tm="100000">
                                          <p:val>
                                            <p:fltVal val="0"/>
                                          </p:val>
                                        </p:tav>
                                      </p:tavLst>
                                    </p:anim>
                                    <p:animEffect transition="in" filter="fade">
                                      <p:cBhvr>
                                        <p:cTn id="44" dur="500"/>
                                        <p:tgtEl>
                                          <p:spTgt spid="8"/>
                                        </p:tgtEl>
                                      </p:cBhvr>
                                    </p:animEffect>
                                  </p:childTnLst>
                                </p:cTn>
                              </p:par>
                              <p:par>
                                <p:cTn id="45" presetID="42" presetClass="entr" presetSubtype="0" fill="hold" grpId="0" nodeType="with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1000"/>
                                        <p:tgtEl>
                                          <p:spTgt spid="9"/>
                                        </p:tgtEl>
                                      </p:cBhvr>
                                    </p:animEffect>
                                    <p:anim calcmode="lin" valueType="num">
                                      <p:cBhvr>
                                        <p:cTn id="48" dur="1000" fill="hold"/>
                                        <p:tgtEl>
                                          <p:spTgt spid="9"/>
                                        </p:tgtEl>
                                        <p:attrNameLst>
                                          <p:attrName>ppt_x</p:attrName>
                                        </p:attrNameLst>
                                      </p:cBhvr>
                                      <p:tavLst>
                                        <p:tav tm="0">
                                          <p:val>
                                            <p:strVal val="#ppt_x"/>
                                          </p:val>
                                        </p:tav>
                                        <p:tav tm="100000">
                                          <p:val>
                                            <p:strVal val="#ppt_x"/>
                                          </p:val>
                                        </p:tav>
                                      </p:tavLst>
                                    </p:anim>
                                    <p:anim calcmode="lin" valueType="num">
                                      <p:cBhvr>
                                        <p:cTn id="49" dur="1000" fill="hold"/>
                                        <p:tgtEl>
                                          <p:spTgt spid="9"/>
                                        </p:tgtEl>
                                        <p:attrNameLst>
                                          <p:attrName>ppt_y</p:attrName>
                                        </p:attrNameLst>
                                      </p:cBhvr>
                                      <p:tavLst>
                                        <p:tav tm="0">
                                          <p:val>
                                            <p:strVal val="#ppt_y+.1"/>
                                          </p:val>
                                        </p:tav>
                                        <p:tav tm="100000">
                                          <p:val>
                                            <p:strVal val="#ppt_y"/>
                                          </p:val>
                                        </p:tav>
                                      </p:tavLst>
                                    </p:anim>
                                  </p:childTnLst>
                                </p:cTn>
                              </p:par>
                            </p:childTnLst>
                          </p:cTn>
                        </p:par>
                        <p:par>
                          <p:cTn id="50" fill="hold">
                            <p:stCondLst>
                              <p:cond delay="2500"/>
                            </p:stCondLst>
                            <p:childTnLst>
                              <p:par>
                                <p:cTn id="51" presetID="49" presetClass="entr" presetSubtype="0" decel="100000" fill="hold" grpId="0" nodeType="afterEffect">
                                  <p:stCondLst>
                                    <p:cond delay="0"/>
                                  </p:stCondLst>
                                  <p:childTnLst>
                                    <p:set>
                                      <p:cBhvr>
                                        <p:cTn id="52" dur="1" fill="hold">
                                          <p:stCondLst>
                                            <p:cond delay="0"/>
                                          </p:stCondLst>
                                        </p:cTn>
                                        <p:tgtEl>
                                          <p:spTgt spid="10"/>
                                        </p:tgtEl>
                                        <p:attrNameLst>
                                          <p:attrName>style.visibility</p:attrName>
                                        </p:attrNameLst>
                                      </p:cBhvr>
                                      <p:to>
                                        <p:strVal val="visible"/>
                                      </p:to>
                                    </p:set>
                                    <p:anim calcmode="lin" valueType="num">
                                      <p:cBhvr>
                                        <p:cTn id="53" dur="500" fill="hold"/>
                                        <p:tgtEl>
                                          <p:spTgt spid="10"/>
                                        </p:tgtEl>
                                        <p:attrNameLst>
                                          <p:attrName>ppt_w</p:attrName>
                                        </p:attrNameLst>
                                      </p:cBhvr>
                                      <p:tavLst>
                                        <p:tav tm="0">
                                          <p:val>
                                            <p:fltVal val="0"/>
                                          </p:val>
                                        </p:tav>
                                        <p:tav tm="100000">
                                          <p:val>
                                            <p:strVal val="#ppt_w"/>
                                          </p:val>
                                        </p:tav>
                                      </p:tavLst>
                                    </p:anim>
                                    <p:anim calcmode="lin" valueType="num">
                                      <p:cBhvr>
                                        <p:cTn id="54" dur="500" fill="hold"/>
                                        <p:tgtEl>
                                          <p:spTgt spid="10"/>
                                        </p:tgtEl>
                                        <p:attrNameLst>
                                          <p:attrName>ppt_h</p:attrName>
                                        </p:attrNameLst>
                                      </p:cBhvr>
                                      <p:tavLst>
                                        <p:tav tm="0">
                                          <p:val>
                                            <p:fltVal val="0"/>
                                          </p:val>
                                        </p:tav>
                                        <p:tav tm="100000">
                                          <p:val>
                                            <p:strVal val="#ppt_h"/>
                                          </p:val>
                                        </p:tav>
                                      </p:tavLst>
                                    </p:anim>
                                    <p:anim calcmode="lin" valueType="num">
                                      <p:cBhvr>
                                        <p:cTn id="55" dur="500" fill="hold"/>
                                        <p:tgtEl>
                                          <p:spTgt spid="10"/>
                                        </p:tgtEl>
                                        <p:attrNameLst>
                                          <p:attrName>style.rotation</p:attrName>
                                        </p:attrNameLst>
                                      </p:cBhvr>
                                      <p:tavLst>
                                        <p:tav tm="0">
                                          <p:val>
                                            <p:fltVal val="360"/>
                                          </p:val>
                                        </p:tav>
                                        <p:tav tm="100000">
                                          <p:val>
                                            <p:fltVal val="0"/>
                                          </p:val>
                                        </p:tav>
                                      </p:tavLst>
                                    </p:anim>
                                    <p:animEffect transition="in" filter="fade">
                                      <p:cBhvr>
                                        <p:cTn id="56" dur="500"/>
                                        <p:tgtEl>
                                          <p:spTgt spid="10"/>
                                        </p:tgtEl>
                                      </p:cBhvr>
                                    </p:animEffect>
                                  </p:childTnLst>
                                </p:cTn>
                              </p:par>
                              <p:par>
                                <p:cTn id="57" presetID="42" presetClass="entr" presetSubtype="0" fill="hold" grpId="0" nodeType="withEffect">
                                  <p:stCondLst>
                                    <p:cond delay="0"/>
                                  </p:stCondLst>
                                  <p:childTnLst>
                                    <p:set>
                                      <p:cBhvr>
                                        <p:cTn id="58" dur="1" fill="hold">
                                          <p:stCondLst>
                                            <p:cond delay="0"/>
                                          </p:stCondLst>
                                        </p:cTn>
                                        <p:tgtEl>
                                          <p:spTgt spid="11"/>
                                        </p:tgtEl>
                                        <p:attrNameLst>
                                          <p:attrName>style.visibility</p:attrName>
                                        </p:attrNameLst>
                                      </p:cBhvr>
                                      <p:to>
                                        <p:strVal val="visible"/>
                                      </p:to>
                                    </p:set>
                                    <p:animEffect transition="in" filter="fade">
                                      <p:cBhvr>
                                        <p:cTn id="59" dur="1000"/>
                                        <p:tgtEl>
                                          <p:spTgt spid="11"/>
                                        </p:tgtEl>
                                      </p:cBhvr>
                                    </p:animEffect>
                                    <p:anim calcmode="lin" valueType="num">
                                      <p:cBhvr>
                                        <p:cTn id="60" dur="1000" fill="hold"/>
                                        <p:tgtEl>
                                          <p:spTgt spid="11"/>
                                        </p:tgtEl>
                                        <p:attrNameLst>
                                          <p:attrName>ppt_x</p:attrName>
                                        </p:attrNameLst>
                                      </p:cBhvr>
                                      <p:tavLst>
                                        <p:tav tm="0">
                                          <p:val>
                                            <p:strVal val="#ppt_x"/>
                                          </p:val>
                                        </p:tav>
                                        <p:tav tm="100000">
                                          <p:val>
                                            <p:strVal val="#ppt_x"/>
                                          </p:val>
                                        </p:tav>
                                      </p:tavLst>
                                    </p:anim>
                                    <p:anim calcmode="lin" valueType="num">
                                      <p:cBhvr>
                                        <p:cTn id="61" dur="1000" fill="hold"/>
                                        <p:tgtEl>
                                          <p:spTgt spid="11"/>
                                        </p:tgtEl>
                                        <p:attrNameLst>
                                          <p:attrName>ppt_y</p:attrName>
                                        </p:attrNameLst>
                                      </p:cBhvr>
                                      <p:tavLst>
                                        <p:tav tm="0">
                                          <p:val>
                                            <p:strVal val="#ppt_y+.1"/>
                                          </p:val>
                                        </p:tav>
                                        <p:tav tm="100000">
                                          <p:val>
                                            <p:strVal val="#ppt_y"/>
                                          </p:val>
                                        </p:tav>
                                      </p:tavLst>
                                    </p:anim>
                                  </p:childTnLst>
                                </p:cTn>
                              </p:par>
                            </p:childTnLst>
                          </p:cTn>
                        </p:par>
                        <p:par>
                          <p:cTn id="62" fill="hold">
                            <p:stCondLst>
                              <p:cond delay="3000"/>
                            </p:stCondLst>
                            <p:childTnLst>
                              <p:par>
                                <p:cTn id="63" presetID="49" presetClass="entr" presetSubtype="0" decel="100000" fill="hold" grpId="0" nodeType="afterEffect">
                                  <p:stCondLst>
                                    <p:cond delay="0"/>
                                  </p:stCondLst>
                                  <p:childTnLst>
                                    <p:set>
                                      <p:cBhvr>
                                        <p:cTn id="64" dur="1" fill="hold">
                                          <p:stCondLst>
                                            <p:cond delay="0"/>
                                          </p:stCondLst>
                                        </p:cTn>
                                        <p:tgtEl>
                                          <p:spTgt spid="12"/>
                                        </p:tgtEl>
                                        <p:attrNameLst>
                                          <p:attrName>style.visibility</p:attrName>
                                        </p:attrNameLst>
                                      </p:cBhvr>
                                      <p:to>
                                        <p:strVal val="visible"/>
                                      </p:to>
                                    </p:set>
                                    <p:anim calcmode="lin" valueType="num">
                                      <p:cBhvr>
                                        <p:cTn id="65" dur="500" fill="hold"/>
                                        <p:tgtEl>
                                          <p:spTgt spid="12"/>
                                        </p:tgtEl>
                                        <p:attrNameLst>
                                          <p:attrName>ppt_w</p:attrName>
                                        </p:attrNameLst>
                                      </p:cBhvr>
                                      <p:tavLst>
                                        <p:tav tm="0">
                                          <p:val>
                                            <p:fltVal val="0"/>
                                          </p:val>
                                        </p:tav>
                                        <p:tav tm="100000">
                                          <p:val>
                                            <p:strVal val="#ppt_w"/>
                                          </p:val>
                                        </p:tav>
                                      </p:tavLst>
                                    </p:anim>
                                    <p:anim calcmode="lin" valueType="num">
                                      <p:cBhvr>
                                        <p:cTn id="66" dur="500" fill="hold"/>
                                        <p:tgtEl>
                                          <p:spTgt spid="12"/>
                                        </p:tgtEl>
                                        <p:attrNameLst>
                                          <p:attrName>ppt_h</p:attrName>
                                        </p:attrNameLst>
                                      </p:cBhvr>
                                      <p:tavLst>
                                        <p:tav tm="0">
                                          <p:val>
                                            <p:fltVal val="0"/>
                                          </p:val>
                                        </p:tav>
                                        <p:tav tm="100000">
                                          <p:val>
                                            <p:strVal val="#ppt_h"/>
                                          </p:val>
                                        </p:tav>
                                      </p:tavLst>
                                    </p:anim>
                                    <p:anim calcmode="lin" valueType="num">
                                      <p:cBhvr>
                                        <p:cTn id="67" dur="500" fill="hold"/>
                                        <p:tgtEl>
                                          <p:spTgt spid="12"/>
                                        </p:tgtEl>
                                        <p:attrNameLst>
                                          <p:attrName>style.rotation</p:attrName>
                                        </p:attrNameLst>
                                      </p:cBhvr>
                                      <p:tavLst>
                                        <p:tav tm="0">
                                          <p:val>
                                            <p:fltVal val="360"/>
                                          </p:val>
                                        </p:tav>
                                        <p:tav tm="100000">
                                          <p:val>
                                            <p:fltVal val="0"/>
                                          </p:val>
                                        </p:tav>
                                      </p:tavLst>
                                    </p:anim>
                                    <p:animEffect transition="in" filter="fade">
                                      <p:cBhvr>
                                        <p:cTn id="68" dur="500"/>
                                        <p:tgtEl>
                                          <p:spTgt spid="12"/>
                                        </p:tgtEl>
                                      </p:cBhvr>
                                    </p:animEffect>
                                  </p:childTnLst>
                                </p:cTn>
                              </p:par>
                              <p:par>
                                <p:cTn id="69" presetID="42" presetClass="entr" presetSubtype="0" fill="hold" grpId="0" nodeType="withEffect">
                                  <p:stCondLst>
                                    <p:cond delay="0"/>
                                  </p:stCondLst>
                                  <p:childTnLst>
                                    <p:set>
                                      <p:cBhvr>
                                        <p:cTn id="70" dur="1" fill="hold">
                                          <p:stCondLst>
                                            <p:cond delay="0"/>
                                          </p:stCondLst>
                                        </p:cTn>
                                        <p:tgtEl>
                                          <p:spTgt spid="13"/>
                                        </p:tgtEl>
                                        <p:attrNameLst>
                                          <p:attrName>style.visibility</p:attrName>
                                        </p:attrNameLst>
                                      </p:cBhvr>
                                      <p:to>
                                        <p:strVal val="visible"/>
                                      </p:to>
                                    </p:set>
                                    <p:animEffect transition="in" filter="fade">
                                      <p:cBhvr>
                                        <p:cTn id="71" dur="1000"/>
                                        <p:tgtEl>
                                          <p:spTgt spid="13"/>
                                        </p:tgtEl>
                                      </p:cBhvr>
                                    </p:animEffect>
                                    <p:anim calcmode="lin" valueType="num">
                                      <p:cBhvr>
                                        <p:cTn id="72" dur="1000" fill="hold"/>
                                        <p:tgtEl>
                                          <p:spTgt spid="13"/>
                                        </p:tgtEl>
                                        <p:attrNameLst>
                                          <p:attrName>ppt_x</p:attrName>
                                        </p:attrNameLst>
                                      </p:cBhvr>
                                      <p:tavLst>
                                        <p:tav tm="0">
                                          <p:val>
                                            <p:strVal val="#ppt_x"/>
                                          </p:val>
                                        </p:tav>
                                        <p:tav tm="100000">
                                          <p:val>
                                            <p:strVal val="#ppt_x"/>
                                          </p:val>
                                        </p:tav>
                                      </p:tavLst>
                                    </p:anim>
                                    <p:anim calcmode="lin" valueType="num">
                                      <p:cBhvr>
                                        <p:cTn id="73" dur="1000" fill="hold"/>
                                        <p:tgtEl>
                                          <p:spTgt spid="13"/>
                                        </p:tgtEl>
                                        <p:attrNameLst>
                                          <p:attrName>ppt_y</p:attrName>
                                        </p:attrNameLst>
                                      </p:cBhvr>
                                      <p:tavLst>
                                        <p:tav tm="0">
                                          <p:val>
                                            <p:strVal val="#ppt_y+.1"/>
                                          </p:val>
                                        </p:tav>
                                        <p:tav tm="100000">
                                          <p:val>
                                            <p:strVal val="#ppt_y"/>
                                          </p:val>
                                        </p:tav>
                                      </p:tavLst>
                                    </p:anim>
                                  </p:childTnLst>
                                </p:cTn>
                              </p:par>
                            </p:childTnLst>
                          </p:cTn>
                        </p:par>
                        <p:par>
                          <p:cTn id="74" fill="hold">
                            <p:stCondLst>
                              <p:cond delay="3500"/>
                            </p:stCondLst>
                            <p:childTnLst>
                              <p:par>
                                <p:cTn id="75" presetID="49" presetClass="entr" presetSubtype="0" decel="100000" fill="hold" grpId="0" nodeType="afterEffect">
                                  <p:stCondLst>
                                    <p:cond delay="0"/>
                                  </p:stCondLst>
                                  <p:childTnLst>
                                    <p:set>
                                      <p:cBhvr>
                                        <p:cTn id="76" dur="1" fill="hold">
                                          <p:stCondLst>
                                            <p:cond delay="0"/>
                                          </p:stCondLst>
                                        </p:cTn>
                                        <p:tgtEl>
                                          <p:spTgt spid="14"/>
                                        </p:tgtEl>
                                        <p:attrNameLst>
                                          <p:attrName>style.visibility</p:attrName>
                                        </p:attrNameLst>
                                      </p:cBhvr>
                                      <p:to>
                                        <p:strVal val="visible"/>
                                      </p:to>
                                    </p:set>
                                    <p:anim calcmode="lin" valueType="num">
                                      <p:cBhvr>
                                        <p:cTn id="77" dur="500" fill="hold"/>
                                        <p:tgtEl>
                                          <p:spTgt spid="14"/>
                                        </p:tgtEl>
                                        <p:attrNameLst>
                                          <p:attrName>ppt_w</p:attrName>
                                        </p:attrNameLst>
                                      </p:cBhvr>
                                      <p:tavLst>
                                        <p:tav tm="0">
                                          <p:val>
                                            <p:fltVal val="0"/>
                                          </p:val>
                                        </p:tav>
                                        <p:tav tm="100000">
                                          <p:val>
                                            <p:strVal val="#ppt_w"/>
                                          </p:val>
                                        </p:tav>
                                      </p:tavLst>
                                    </p:anim>
                                    <p:anim calcmode="lin" valueType="num">
                                      <p:cBhvr>
                                        <p:cTn id="78" dur="500" fill="hold"/>
                                        <p:tgtEl>
                                          <p:spTgt spid="14"/>
                                        </p:tgtEl>
                                        <p:attrNameLst>
                                          <p:attrName>ppt_h</p:attrName>
                                        </p:attrNameLst>
                                      </p:cBhvr>
                                      <p:tavLst>
                                        <p:tav tm="0">
                                          <p:val>
                                            <p:fltVal val="0"/>
                                          </p:val>
                                        </p:tav>
                                        <p:tav tm="100000">
                                          <p:val>
                                            <p:strVal val="#ppt_h"/>
                                          </p:val>
                                        </p:tav>
                                      </p:tavLst>
                                    </p:anim>
                                    <p:anim calcmode="lin" valueType="num">
                                      <p:cBhvr>
                                        <p:cTn id="79" dur="500" fill="hold"/>
                                        <p:tgtEl>
                                          <p:spTgt spid="14"/>
                                        </p:tgtEl>
                                        <p:attrNameLst>
                                          <p:attrName>style.rotation</p:attrName>
                                        </p:attrNameLst>
                                      </p:cBhvr>
                                      <p:tavLst>
                                        <p:tav tm="0">
                                          <p:val>
                                            <p:fltVal val="360"/>
                                          </p:val>
                                        </p:tav>
                                        <p:tav tm="100000">
                                          <p:val>
                                            <p:fltVal val="0"/>
                                          </p:val>
                                        </p:tav>
                                      </p:tavLst>
                                    </p:anim>
                                    <p:animEffect transition="in" filter="fade">
                                      <p:cBhvr>
                                        <p:cTn id="80" dur="500"/>
                                        <p:tgtEl>
                                          <p:spTgt spid="14"/>
                                        </p:tgtEl>
                                      </p:cBhvr>
                                    </p:animEffect>
                                  </p:childTnLst>
                                </p:cTn>
                              </p:par>
                              <p:par>
                                <p:cTn id="81" presetID="42" presetClass="entr" presetSubtype="0" fill="hold" grpId="0" nodeType="withEffect">
                                  <p:stCondLst>
                                    <p:cond delay="0"/>
                                  </p:stCondLst>
                                  <p:childTnLst>
                                    <p:set>
                                      <p:cBhvr>
                                        <p:cTn id="82" dur="1" fill="hold">
                                          <p:stCondLst>
                                            <p:cond delay="0"/>
                                          </p:stCondLst>
                                        </p:cTn>
                                        <p:tgtEl>
                                          <p:spTgt spid="15"/>
                                        </p:tgtEl>
                                        <p:attrNameLst>
                                          <p:attrName>style.visibility</p:attrName>
                                        </p:attrNameLst>
                                      </p:cBhvr>
                                      <p:to>
                                        <p:strVal val="visible"/>
                                      </p:to>
                                    </p:set>
                                    <p:animEffect transition="in" filter="fade">
                                      <p:cBhvr>
                                        <p:cTn id="83" dur="1000"/>
                                        <p:tgtEl>
                                          <p:spTgt spid="15"/>
                                        </p:tgtEl>
                                      </p:cBhvr>
                                    </p:animEffect>
                                    <p:anim calcmode="lin" valueType="num">
                                      <p:cBhvr>
                                        <p:cTn id="84" dur="1000" fill="hold"/>
                                        <p:tgtEl>
                                          <p:spTgt spid="15"/>
                                        </p:tgtEl>
                                        <p:attrNameLst>
                                          <p:attrName>ppt_x</p:attrName>
                                        </p:attrNameLst>
                                      </p:cBhvr>
                                      <p:tavLst>
                                        <p:tav tm="0">
                                          <p:val>
                                            <p:strVal val="#ppt_x"/>
                                          </p:val>
                                        </p:tav>
                                        <p:tav tm="100000">
                                          <p:val>
                                            <p:strVal val="#ppt_x"/>
                                          </p:val>
                                        </p:tav>
                                      </p:tavLst>
                                    </p:anim>
                                    <p:anim calcmode="lin" valueType="num">
                                      <p:cBhvr>
                                        <p:cTn id="85"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P spid="6" grpId="0"/>
      <p:bldP spid="7" grpId="0"/>
      <p:bldP spid="8" grpId="0"/>
      <p:bldP spid="9" grpId="0"/>
      <p:bldP spid="10" grpId="0"/>
      <p:bldP spid="11" grpId="0"/>
      <p:bldP spid="12" grpId="0"/>
      <p:bldP spid="13" grpId="0"/>
      <p:bldP spid="14" grpId="0"/>
      <p:bldP spid="1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560813" y="1604592"/>
            <a:ext cx="1934318" cy="1934316"/>
            <a:chOff x="1171203" y="1259185"/>
            <a:chExt cx="2752725" cy="2752725"/>
          </a:xfrm>
          <a:solidFill>
            <a:srgbClr val="03599B"/>
          </a:solidFill>
        </p:grpSpPr>
        <p:sp>
          <p:nvSpPr>
            <p:cNvPr id="3" name="椭圆 7"/>
            <p:cNvSpPr>
              <a:spLocks noChangeArrowheads="1"/>
            </p:cNvSpPr>
            <p:nvPr/>
          </p:nvSpPr>
          <p:spPr bwMode="auto">
            <a:xfrm>
              <a:off x="1171203" y="1259185"/>
              <a:ext cx="2752725" cy="2752725"/>
            </a:xfrm>
            <a:prstGeom prst="ellipse">
              <a:avLst/>
            </a:prstGeom>
            <a:grpFill/>
            <a:ln w="76200" cap="flat" cmpd="sng">
              <a:solidFill>
                <a:srgbClr val="F6F6F6"/>
              </a:solidFill>
              <a:round/>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4" name="椭圆 6"/>
            <p:cNvSpPr>
              <a:spLocks noChangeArrowheads="1"/>
            </p:cNvSpPr>
            <p:nvPr/>
          </p:nvSpPr>
          <p:spPr bwMode="auto">
            <a:xfrm>
              <a:off x="1391865" y="1478260"/>
              <a:ext cx="2311400" cy="2312988"/>
            </a:xfrm>
            <a:prstGeom prst="ellipse">
              <a:avLst/>
            </a:prstGeom>
            <a:grpFill/>
            <a:ln w="76200" cap="flat" cmpd="sng">
              <a:solidFill>
                <a:srgbClr val="F6F6F6"/>
              </a:solidFill>
              <a:round/>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5" name="椭圆 4"/>
            <p:cNvSpPr>
              <a:spLocks noChangeArrowheads="1"/>
            </p:cNvSpPr>
            <p:nvPr/>
          </p:nvSpPr>
          <p:spPr bwMode="auto">
            <a:xfrm>
              <a:off x="1576015" y="1662410"/>
              <a:ext cx="1943100" cy="1944688"/>
            </a:xfrm>
            <a:prstGeom prst="ellipse">
              <a:avLst/>
            </a:prstGeom>
            <a:grpFill/>
            <a:ln w="76200" cap="flat" cmpd="sng">
              <a:solidFill>
                <a:srgbClr val="F6F6F6"/>
              </a:solidFill>
              <a:round/>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6" name="椭圆 4"/>
            <p:cNvSpPr>
              <a:spLocks noChangeArrowheads="1"/>
            </p:cNvSpPr>
            <p:nvPr/>
          </p:nvSpPr>
          <p:spPr bwMode="auto">
            <a:xfrm>
              <a:off x="1791915" y="1878310"/>
              <a:ext cx="1511300" cy="1512888"/>
            </a:xfrm>
            <a:prstGeom prst="ellipse">
              <a:avLst/>
            </a:prstGeom>
            <a:grpFill/>
            <a:ln w="76200" cap="flat" cmpd="sng">
              <a:solidFill>
                <a:srgbClr val="F6F6F6"/>
              </a:solidFill>
              <a:round/>
            </a:ln>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FFFFFF"/>
                </a:solidFill>
                <a:effectLst/>
                <a:uLnTx/>
                <a:uFillTx/>
                <a:latin typeface="宋体" panose="02010600030101010101" pitchFamily="2" charset="-122"/>
                <a:sym typeface="宋体" panose="02010600030101010101" pitchFamily="2" charset="-122"/>
              </a:endParaRPr>
            </a:p>
          </p:txBody>
        </p:sp>
        <p:sp>
          <p:nvSpPr>
            <p:cNvPr id="7" name="椭圆 3"/>
            <p:cNvSpPr>
              <a:spLocks noChangeArrowheads="1"/>
            </p:cNvSpPr>
            <p:nvPr/>
          </p:nvSpPr>
          <p:spPr bwMode="auto">
            <a:xfrm>
              <a:off x="2007815" y="2094210"/>
              <a:ext cx="1079500" cy="1081088"/>
            </a:xfrm>
            <a:prstGeom prst="ellipse">
              <a:avLst/>
            </a:prstGeom>
            <a:grpFill/>
            <a:ln w="76200" cap="flat" cmpd="sng">
              <a:solidFill>
                <a:srgbClr val="F6F6F6"/>
              </a:solidFill>
              <a:round/>
            </a:ln>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4800" b="1" i="0" u="none" strike="noStrike" kern="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sym typeface="Arial" panose="020B0604020202020204" pitchFamily="34" charset="0"/>
                </a:rPr>
                <a:t>1</a:t>
              </a:r>
              <a:endParaRPr kumimoji="0" lang="zh-CN" altLang="en-US" sz="4800" b="1" i="0" u="none" strike="noStrike" kern="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8" name="TextBox 8"/>
          <p:cNvSpPr txBox="1"/>
          <p:nvPr/>
        </p:nvSpPr>
        <p:spPr>
          <a:xfrm>
            <a:off x="3688310" y="1995185"/>
            <a:ext cx="4038847" cy="584775"/>
          </a:xfrm>
          <a:prstGeom prst="rect">
            <a:avLst/>
          </a:prstGeom>
          <a:noFill/>
        </p:spPr>
        <p:txBody>
          <a:bodyPr wrap="square" rtlCol="0">
            <a:spAutoFit/>
          </a:bodyPr>
          <a:lstStyle/>
          <a:p>
            <a:r>
              <a:rPr lang="zh-CN" altLang="en-US" sz="3200" b="1" spc="6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zh-CN" altLang="en-US" sz="3200" b="1" spc="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 name="TextBox 9"/>
          <p:cNvSpPr txBox="1"/>
          <p:nvPr/>
        </p:nvSpPr>
        <p:spPr>
          <a:xfrm>
            <a:off x="3698952" y="2743480"/>
            <a:ext cx="4021806" cy="700576"/>
          </a:xfrm>
          <a:prstGeom prst="rect">
            <a:avLst/>
          </a:prstGeom>
          <a:noFill/>
        </p:spPr>
        <p:txBody>
          <a:bodyPr wrap="square" rtlCol="0">
            <a:spAutoFit/>
          </a:bodyPr>
          <a:lstStyle/>
          <a:p>
            <a:pPr>
              <a:lnSpc>
                <a:spcPct val="150000"/>
              </a:lnSpc>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点击添加</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文字内容点击添加文字</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内容点击添加</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文字</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点击添加文字</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点击添加文字</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750" advTm="3000">
        <p14:vortex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2500"/>
                            </p:stCondLst>
                            <p:childTnLst>
                              <p:par>
                                <p:cTn id="13" presetID="31"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500" fill="hold"/>
                                        <p:tgtEl>
                                          <p:spTgt spid="9"/>
                                        </p:tgtEl>
                                        <p:attrNameLst>
                                          <p:attrName>ppt_w</p:attrName>
                                        </p:attrNameLst>
                                      </p:cBhvr>
                                      <p:tavLst>
                                        <p:tav tm="0">
                                          <p:val>
                                            <p:fltVal val="0"/>
                                          </p:val>
                                        </p:tav>
                                        <p:tav tm="100000">
                                          <p:val>
                                            <p:strVal val="#ppt_w"/>
                                          </p:val>
                                        </p:tav>
                                      </p:tavLst>
                                    </p:anim>
                                    <p:anim calcmode="lin" valueType="num">
                                      <p:cBhvr>
                                        <p:cTn id="16" dur="500" fill="hold"/>
                                        <p:tgtEl>
                                          <p:spTgt spid="9"/>
                                        </p:tgtEl>
                                        <p:attrNameLst>
                                          <p:attrName>ppt_h</p:attrName>
                                        </p:attrNameLst>
                                      </p:cBhvr>
                                      <p:tavLst>
                                        <p:tav tm="0">
                                          <p:val>
                                            <p:fltVal val="0"/>
                                          </p:val>
                                        </p:tav>
                                        <p:tav tm="100000">
                                          <p:val>
                                            <p:strVal val="#ppt_h"/>
                                          </p:val>
                                        </p:tav>
                                      </p:tavLst>
                                    </p:anim>
                                    <p:anim calcmode="lin" valueType="num">
                                      <p:cBhvr>
                                        <p:cTn id="17" dur="500" fill="hold"/>
                                        <p:tgtEl>
                                          <p:spTgt spid="9"/>
                                        </p:tgtEl>
                                        <p:attrNameLst>
                                          <p:attrName>style.rotation</p:attrName>
                                        </p:attrNameLst>
                                      </p:cBhvr>
                                      <p:tavLst>
                                        <p:tav tm="0">
                                          <p:val>
                                            <p:fltVal val="90"/>
                                          </p:val>
                                        </p:tav>
                                        <p:tav tm="100000">
                                          <p:val>
                                            <p:fltVal val="0"/>
                                          </p:val>
                                        </p:tav>
                                      </p:tavLst>
                                    </p:anim>
                                    <p:animEffect transition="in" filter="fade">
                                      <p:cBhvr>
                                        <p:cTn id="1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7771" y="157923"/>
            <a:ext cx="3011063" cy="377016"/>
          </a:xfrm>
          <a:prstGeom prst="rect">
            <a:avLst/>
          </a:prstGeom>
        </p:spPr>
        <p:txBody>
          <a:bodyPr wrap="none" lIns="68571" tIns="34285" rIns="68571" bIns="34285">
            <a:spAutoFit/>
          </a:bodyPr>
          <a:lstStyle/>
          <a:p>
            <a:pPr algn="r"/>
            <a:r>
              <a:rPr lang="zh-CN" altLang="en-US" sz="1700" b="1" dirty="0" smtClean="0">
                <a:solidFill>
                  <a:srgbClr val="03599B"/>
                </a:solidFill>
                <a:effectLst>
                  <a:outerShdw blurRad="12700" dist="12700" dir="2700000" algn="tl" rotWithShape="0">
                    <a:prstClr val="black">
                      <a:alpha val="40000"/>
                    </a:prstClr>
                  </a:outerShdw>
                </a:effectLst>
                <a:latin typeface="微软雅黑" panose="020B0503020204020204" pitchFamily="34" charset="-122"/>
                <a:ea typeface="微软雅黑" panose="020B0503020204020204" pitchFamily="34" charset="-122"/>
              </a:rPr>
              <a:t>▋▏</a:t>
            </a:r>
            <a:r>
              <a:rPr lang="zh-CN" altLang="en-US" sz="2000" b="1" dirty="0" smtClean="0">
                <a:solidFill>
                  <a:srgbClr val="03599B"/>
                </a:solidFill>
                <a:effectLst>
                  <a:outerShdw blurRad="12700" dist="12700" dir="2700000" algn="tl" rotWithShape="0">
                    <a:prstClr val="black">
                      <a:alpha val="40000"/>
                    </a:prstClr>
                  </a:outerShdw>
                </a:effectLst>
                <a:latin typeface="微软雅黑" panose="020B0503020204020204" pitchFamily="34" charset="-122"/>
                <a:ea typeface="微软雅黑" panose="020B0503020204020204" pitchFamily="34" charset="-122"/>
              </a:rPr>
              <a:t>单击此处添加标题文本</a:t>
            </a:r>
            <a:endParaRPr lang="zh-CN" altLang="en-US" sz="2000" b="1" dirty="0">
              <a:solidFill>
                <a:srgbClr val="03599B"/>
              </a:solidFill>
              <a:effectLst>
                <a:outerShdw blurRad="12700" dist="127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cxnSp>
        <p:nvCxnSpPr>
          <p:cNvPr id="37" name="直接连接符 36"/>
          <p:cNvCxnSpPr/>
          <p:nvPr/>
        </p:nvCxnSpPr>
        <p:spPr>
          <a:xfrm>
            <a:off x="2872660" y="1579080"/>
            <a:ext cx="0" cy="2700338"/>
          </a:xfrm>
          <a:prstGeom prst="line">
            <a:avLst/>
          </a:prstGeom>
          <a:ln w="19050">
            <a:solidFill>
              <a:srgbClr val="03599B"/>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rot="5400000">
            <a:off x="2624826" y="2386324"/>
            <a:ext cx="0" cy="1107281"/>
          </a:xfrm>
          <a:prstGeom prst="line">
            <a:avLst/>
          </a:prstGeom>
          <a:ln w="19050">
            <a:solidFill>
              <a:srgbClr val="03599B"/>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rot="5400000">
            <a:off x="3011431" y="4146799"/>
            <a:ext cx="0" cy="270000"/>
          </a:xfrm>
          <a:prstGeom prst="line">
            <a:avLst/>
          </a:prstGeom>
          <a:ln w="19050">
            <a:solidFill>
              <a:srgbClr val="03599B"/>
            </a:solidFill>
          </a:ln>
        </p:spPr>
        <p:style>
          <a:lnRef idx="1">
            <a:schemeClr val="accent1"/>
          </a:lnRef>
          <a:fillRef idx="0">
            <a:schemeClr val="accent1"/>
          </a:fillRef>
          <a:effectRef idx="0">
            <a:schemeClr val="accent1"/>
          </a:effectRef>
          <a:fontRef idx="minor">
            <a:schemeClr val="tx1"/>
          </a:fontRef>
        </p:style>
      </p:cxnSp>
      <p:sp>
        <p:nvSpPr>
          <p:cNvPr id="40" name="椭圆 39"/>
          <p:cNvSpPr/>
          <p:nvPr/>
        </p:nvSpPr>
        <p:spPr>
          <a:xfrm>
            <a:off x="1005761" y="2101765"/>
            <a:ext cx="1645444" cy="1645444"/>
          </a:xfrm>
          <a:prstGeom prst="ellipse">
            <a:avLst/>
          </a:prstGeom>
          <a:blipFill>
            <a:blip r:embed="rId1"/>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015" noProof="1"/>
          </a:p>
        </p:txBody>
      </p:sp>
      <p:sp>
        <p:nvSpPr>
          <p:cNvPr id="41" name="圆角矩形 40"/>
          <p:cNvSpPr/>
          <p:nvPr/>
        </p:nvSpPr>
        <p:spPr>
          <a:xfrm>
            <a:off x="3168100" y="1298093"/>
            <a:ext cx="2141935" cy="579834"/>
          </a:xfrm>
          <a:prstGeom prst="roundRect">
            <a:avLst/>
          </a:prstGeom>
          <a:solidFill>
            <a:srgbClr val="03599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015" noProof="1"/>
          </a:p>
        </p:txBody>
      </p:sp>
      <p:sp>
        <p:nvSpPr>
          <p:cNvPr id="42" name="圆角矩形 41"/>
          <p:cNvSpPr/>
          <p:nvPr/>
        </p:nvSpPr>
        <p:spPr>
          <a:xfrm>
            <a:off x="3168100" y="2633974"/>
            <a:ext cx="2141935" cy="581025"/>
          </a:xfrm>
          <a:prstGeom prst="roundRect">
            <a:avLst/>
          </a:prstGeom>
          <a:solidFill>
            <a:srgbClr val="03599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015" noProof="1"/>
          </a:p>
        </p:txBody>
      </p:sp>
      <p:sp>
        <p:nvSpPr>
          <p:cNvPr id="43" name="圆角矩形 42"/>
          <p:cNvSpPr/>
          <p:nvPr/>
        </p:nvSpPr>
        <p:spPr>
          <a:xfrm>
            <a:off x="3168100" y="3969856"/>
            <a:ext cx="2141935" cy="581025"/>
          </a:xfrm>
          <a:prstGeom prst="roundRect">
            <a:avLst/>
          </a:prstGeom>
          <a:solidFill>
            <a:srgbClr val="03599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015" noProof="1"/>
          </a:p>
        </p:txBody>
      </p:sp>
      <p:sp>
        <p:nvSpPr>
          <p:cNvPr id="44" name="矩形 43"/>
          <p:cNvSpPr/>
          <p:nvPr/>
        </p:nvSpPr>
        <p:spPr>
          <a:xfrm>
            <a:off x="3515425" y="1382371"/>
            <a:ext cx="1443672" cy="400110"/>
          </a:xfrm>
          <a:prstGeom prst="rect">
            <a:avLst/>
          </a:prstGeom>
        </p:spPr>
        <p:txBody>
          <a:bodyPr wrap="square">
            <a:spAutoFit/>
          </a:bodyPr>
          <a:lstStyle/>
          <a:p>
            <a:r>
              <a:rPr lang="zh-CN" altLang="en-US" sz="2000" b="1" dirty="0" smtClean="0">
                <a:solidFill>
                  <a:schemeClr val="bg1"/>
                </a:solidFill>
                <a:latin typeface="微软雅黑" panose="020B0503020204020204" pitchFamily="34" charset="-122"/>
                <a:ea typeface="微软雅黑" panose="020B0503020204020204" pitchFamily="34" charset="-122"/>
              </a:rPr>
              <a:t>添 加 标 题</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45" name="文本框 60"/>
          <p:cNvSpPr>
            <a:spLocks noChangeArrowheads="1"/>
          </p:cNvSpPr>
          <p:nvPr/>
        </p:nvSpPr>
        <p:spPr bwMode="auto">
          <a:xfrm>
            <a:off x="5758225" y="1298093"/>
            <a:ext cx="1723549" cy="802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pPr>
            <a:r>
              <a:rPr lang="zh-CN" altLang="en-US" sz="1200" dirty="0" smtClean="0">
                <a:solidFill>
                  <a:schemeClr val="tx1">
                    <a:lumMod val="65000"/>
                    <a:lumOff val="35000"/>
                  </a:schemeClr>
                </a:solidFill>
                <a:latin typeface="华文楷体" panose="02010600040101010101" pitchFamily="2" charset="-122"/>
                <a:ea typeface="华文楷体" panose="02010600040101010101" pitchFamily="2" charset="-122"/>
              </a:rPr>
              <a:t>点击添加文字信息内容</a:t>
            </a:r>
            <a:endParaRPr lang="en-US" altLang="zh-CN" sz="1200" dirty="0" smtClean="0">
              <a:solidFill>
                <a:schemeClr val="tx1">
                  <a:lumMod val="65000"/>
                  <a:lumOff val="35000"/>
                </a:schemeClr>
              </a:solidFill>
              <a:latin typeface="华文楷体" panose="02010600040101010101" pitchFamily="2" charset="-122"/>
              <a:ea typeface="华文楷体" panose="02010600040101010101" pitchFamily="2" charset="-122"/>
            </a:endParaRPr>
          </a:p>
          <a:p>
            <a:r>
              <a:rPr lang="zh-CN" altLang="en-US" sz="1200" dirty="0" smtClean="0">
                <a:solidFill>
                  <a:schemeClr val="tx1">
                    <a:lumMod val="65000"/>
                    <a:lumOff val="35000"/>
                  </a:schemeClr>
                </a:solidFill>
                <a:latin typeface="华文楷体" panose="02010600040101010101" pitchFamily="2" charset="-122"/>
                <a:ea typeface="华文楷体" panose="02010600040101010101" pitchFamily="2" charset="-122"/>
              </a:rPr>
              <a:t>点击添加文字信息内容</a:t>
            </a:r>
            <a:endParaRPr lang="en-US" altLang="zh-CN" sz="1200" dirty="0" smtClean="0">
              <a:solidFill>
                <a:schemeClr val="tx1">
                  <a:lumMod val="65000"/>
                  <a:lumOff val="35000"/>
                </a:schemeClr>
              </a:solidFill>
              <a:latin typeface="华文楷体" panose="02010600040101010101" pitchFamily="2" charset="-122"/>
              <a:ea typeface="华文楷体" panose="02010600040101010101" pitchFamily="2" charset="-122"/>
            </a:endParaRPr>
          </a:p>
          <a:p>
            <a:r>
              <a:rPr lang="zh-CN" altLang="en-US" sz="1200" dirty="0" smtClean="0">
                <a:solidFill>
                  <a:schemeClr val="tx1">
                    <a:lumMod val="65000"/>
                    <a:lumOff val="35000"/>
                  </a:schemeClr>
                </a:solidFill>
                <a:latin typeface="华文楷体" panose="02010600040101010101" pitchFamily="2" charset="-122"/>
                <a:ea typeface="华文楷体" panose="02010600040101010101" pitchFamily="2" charset="-122"/>
              </a:rPr>
              <a:t>点击添加文字信息内容</a:t>
            </a:r>
            <a:endParaRPr lang="en-US" altLang="zh-CN" sz="1200" dirty="0" smtClean="0">
              <a:solidFill>
                <a:schemeClr val="tx1">
                  <a:lumMod val="65000"/>
                  <a:lumOff val="35000"/>
                </a:schemeClr>
              </a:solidFill>
              <a:latin typeface="华文楷体" panose="02010600040101010101" pitchFamily="2" charset="-122"/>
              <a:ea typeface="华文楷体" panose="02010600040101010101" pitchFamily="2" charset="-122"/>
            </a:endParaRPr>
          </a:p>
          <a:p>
            <a:endParaRPr lang="zh-CN" altLang="en-US" sz="1015" dirty="0">
              <a:solidFill>
                <a:schemeClr val="tx1">
                  <a:lumMod val="65000"/>
                  <a:lumOff val="35000"/>
                </a:schemeClr>
              </a:solidFill>
              <a:latin typeface="华文楷体" panose="02010600040101010101" pitchFamily="2" charset="-122"/>
              <a:ea typeface="华文楷体" panose="02010600040101010101" pitchFamily="2" charset="-122"/>
              <a:sym typeface="微软雅黑" panose="020B0503020204020204" pitchFamily="34" charset="-122"/>
            </a:endParaRPr>
          </a:p>
        </p:txBody>
      </p:sp>
      <p:sp>
        <p:nvSpPr>
          <p:cNvPr id="46" name="文本框 60"/>
          <p:cNvSpPr>
            <a:spLocks noChangeArrowheads="1"/>
          </p:cNvSpPr>
          <p:nvPr/>
        </p:nvSpPr>
        <p:spPr bwMode="auto">
          <a:xfrm>
            <a:off x="5773515" y="2633974"/>
            <a:ext cx="172354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pPr>
            <a:r>
              <a:rPr lang="zh-CN" altLang="en-US" sz="1200" dirty="0" smtClean="0">
                <a:solidFill>
                  <a:schemeClr val="tx1">
                    <a:lumMod val="65000"/>
                    <a:lumOff val="35000"/>
                  </a:schemeClr>
                </a:solidFill>
                <a:latin typeface="华文楷体" panose="02010600040101010101" pitchFamily="2" charset="-122"/>
                <a:ea typeface="华文楷体" panose="02010600040101010101" pitchFamily="2" charset="-122"/>
              </a:rPr>
              <a:t>点击添加文字信息内容</a:t>
            </a:r>
            <a:endParaRPr lang="en-US" altLang="zh-CN" sz="1200" dirty="0" smtClean="0">
              <a:solidFill>
                <a:schemeClr val="tx1">
                  <a:lumMod val="65000"/>
                  <a:lumOff val="35000"/>
                </a:schemeClr>
              </a:solidFill>
              <a:latin typeface="华文楷体" panose="02010600040101010101" pitchFamily="2" charset="-122"/>
              <a:ea typeface="华文楷体" panose="02010600040101010101" pitchFamily="2" charset="-122"/>
            </a:endParaRPr>
          </a:p>
          <a:p>
            <a:r>
              <a:rPr lang="zh-CN" altLang="en-US" sz="1200" dirty="0" smtClean="0">
                <a:solidFill>
                  <a:schemeClr val="tx1">
                    <a:lumMod val="65000"/>
                    <a:lumOff val="35000"/>
                  </a:schemeClr>
                </a:solidFill>
                <a:latin typeface="华文楷体" panose="02010600040101010101" pitchFamily="2" charset="-122"/>
                <a:ea typeface="华文楷体" panose="02010600040101010101" pitchFamily="2" charset="-122"/>
              </a:rPr>
              <a:t>点击添加文字信息内容</a:t>
            </a:r>
            <a:endParaRPr lang="en-US" altLang="zh-CN" sz="1200" dirty="0" smtClean="0">
              <a:solidFill>
                <a:schemeClr val="tx1">
                  <a:lumMod val="65000"/>
                  <a:lumOff val="35000"/>
                </a:schemeClr>
              </a:solidFill>
              <a:latin typeface="华文楷体" panose="02010600040101010101" pitchFamily="2" charset="-122"/>
              <a:ea typeface="华文楷体" panose="02010600040101010101" pitchFamily="2" charset="-122"/>
            </a:endParaRPr>
          </a:p>
          <a:p>
            <a:r>
              <a:rPr lang="zh-CN" altLang="en-US" sz="1200" dirty="0" smtClean="0">
                <a:solidFill>
                  <a:schemeClr val="tx1">
                    <a:lumMod val="65000"/>
                    <a:lumOff val="35000"/>
                  </a:schemeClr>
                </a:solidFill>
                <a:latin typeface="华文楷体" panose="02010600040101010101" pitchFamily="2" charset="-122"/>
                <a:ea typeface="华文楷体" panose="02010600040101010101" pitchFamily="2" charset="-122"/>
              </a:rPr>
              <a:t>点击添加文字信息内容</a:t>
            </a:r>
            <a:endParaRPr lang="zh-CN" altLang="en-US" sz="1050" dirty="0">
              <a:solidFill>
                <a:schemeClr val="tx1">
                  <a:lumMod val="65000"/>
                  <a:lumOff val="35000"/>
                </a:schemeClr>
              </a:solidFill>
              <a:latin typeface="华文楷体" panose="02010600040101010101" pitchFamily="2" charset="-122"/>
              <a:ea typeface="华文楷体" panose="02010600040101010101" pitchFamily="2" charset="-122"/>
              <a:cs typeface="Calibri" panose="020F0502020204030204" pitchFamily="34" charset="0"/>
              <a:sym typeface="Calibri" panose="020F0502020204030204" pitchFamily="34" charset="0"/>
            </a:endParaRPr>
          </a:p>
        </p:txBody>
      </p:sp>
      <p:sp>
        <p:nvSpPr>
          <p:cNvPr id="47" name="矩形 46"/>
          <p:cNvSpPr/>
          <p:nvPr/>
        </p:nvSpPr>
        <p:spPr>
          <a:xfrm>
            <a:off x="3515425" y="2733515"/>
            <a:ext cx="1441420" cy="400110"/>
          </a:xfrm>
          <a:prstGeom prst="rect">
            <a:avLst/>
          </a:prstGeom>
        </p:spPr>
        <p:txBody>
          <a:bodyPr wrap="none">
            <a:spAutoFit/>
          </a:bodyPr>
          <a:lstStyle/>
          <a:p>
            <a:r>
              <a:rPr lang="zh-CN" altLang="en-US" sz="2000" b="1" dirty="0" smtClean="0">
                <a:solidFill>
                  <a:schemeClr val="bg1"/>
                </a:solidFill>
                <a:latin typeface="微软雅黑" panose="020B0503020204020204" pitchFamily="34" charset="-122"/>
                <a:ea typeface="微软雅黑" panose="020B0503020204020204" pitchFamily="34" charset="-122"/>
              </a:rPr>
              <a:t>添 加 标 题</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48" name="矩形 47"/>
          <p:cNvSpPr/>
          <p:nvPr/>
        </p:nvSpPr>
        <p:spPr>
          <a:xfrm>
            <a:off x="3515425" y="4072969"/>
            <a:ext cx="1441420" cy="400110"/>
          </a:xfrm>
          <a:prstGeom prst="rect">
            <a:avLst/>
          </a:prstGeom>
        </p:spPr>
        <p:txBody>
          <a:bodyPr wrap="none">
            <a:spAutoFit/>
          </a:bodyPr>
          <a:lstStyle/>
          <a:p>
            <a:r>
              <a:rPr lang="zh-CN" altLang="en-US" sz="2000" b="1" dirty="0" smtClean="0">
                <a:solidFill>
                  <a:schemeClr val="bg1"/>
                </a:solidFill>
                <a:latin typeface="微软雅黑" panose="020B0503020204020204" pitchFamily="34" charset="-122"/>
                <a:ea typeface="微软雅黑" panose="020B0503020204020204" pitchFamily="34" charset="-122"/>
              </a:rPr>
              <a:t>添 加 标 题</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cxnSp>
        <p:nvCxnSpPr>
          <p:cNvPr id="49" name="直接连接符 48"/>
          <p:cNvCxnSpPr/>
          <p:nvPr/>
        </p:nvCxnSpPr>
        <p:spPr>
          <a:xfrm rot="5400000">
            <a:off x="3011431" y="1444081"/>
            <a:ext cx="0" cy="270000"/>
          </a:xfrm>
          <a:prstGeom prst="line">
            <a:avLst/>
          </a:prstGeom>
          <a:ln w="19050">
            <a:solidFill>
              <a:srgbClr val="03599B"/>
            </a:solidFill>
          </a:ln>
        </p:spPr>
        <p:style>
          <a:lnRef idx="1">
            <a:schemeClr val="accent1"/>
          </a:lnRef>
          <a:fillRef idx="0">
            <a:schemeClr val="accent1"/>
          </a:fillRef>
          <a:effectRef idx="0">
            <a:schemeClr val="accent1"/>
          </a:effectRef>
          <a:fontRef idx="minor">
            <a:schemeClr val="tx1"/>
          </a:fontRef>
        </p:style>
      </p:cxnSp>
      <p:sp>
        <p:nvSpPr>
          <p:cNvPr id="50" name="文本框 60"/>
          <p:cNvSpPr>
            <a:spLocks noChangeArrowheads="1"/>
          </p:cNvSpPr>
          <p:nvPr/>
        </p:nvSpPr>
        <p:spPr bwMode="auto">
          <a:xfrm>
            <a:off x="5758225" y="3871920"/>
            <a:ext cx="1723549" cy="802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pPr>
            <a:r>
              <a:rPr lang="zh-CN" altLang="en-US" sz="1200" dirty="0" smtClean="0">
                <a:solidFill>
                  <a:schemeClr val="tx1">
                    <a:lumMod val="65000"/>
                    <a:lumOff val="35000"/>
                  </a:schemeClr>
                </a:solidFill>
                <a:latin typeface="华文楷体" panose="02010600040101010101" pitchFamily="2" charset="-122"/>
                <a:ea typeface="华文楷体" panose="02010600040101010101" pitchFamily="2" charset="-122"/>
              </a:rPr>
              <a:t>点击添加文字信息内容</a:t>
            </a:r>
            <a:endParaRPr lang="en-US" altLang="zh-CN" sz="1200" dirty="0" smtClean="0">
              <a:solidFill>
                <a:schemeClr val="tx1">
                  <a:lumMod val="65000"/>
                  <a:lumOff val="35000"/>
                </a:schemeClr>
              </a:solidFill>
              <a:latin typeface="华文楷体" panose="02010600040101010101" pitchFamily="2" charset="-122"/>
              <a:ea typeface="华文楷体" panose="02010600040101010101" pitchFamily="2" charset="-122"/>
            </a:endParaRPr>
          </a:p>
          <a:p>
            <a:r>
              <a:rPr lang="zh-CN" altLang="en-US" sz="1200" dirty="0" smtClean="0">
                <a:solidFill>
                  <a:schemeClr val="tx1">
                    <a:lumMod val="65000"/>
                    <a:lumOff val="35000"/>
                  </a:schemeClr>
                </a:solidFill>
                <a:latin typeface="华文楷体" panose="02010600040101010101" pitchFamily="2" charset="-122"/>
                <a:ea typeface="华文楷体" panose="02010600040101010101" pitchFamily="2" charset="-122"/>
              </a:rPr>
              <a:t>点击添加文字信息内容</a:t>
            </a:r>
            <a:endParaRPr lang="en-US" altLang="zh-CN" sz="1200" dirty="0" smtClean="0">
              <a:solidFill>
                <a:schemeClr val="tx1">
                  <a:lumMod val="65000"/>
                  <a:lumOff val="35000"/>
                </a:schemeClr>
              </a:solidFill>
              <a:latin typeface="华文楷体" panose="02010600040101010101" pitchFamily="2" charset="-122"/>
              <a:ea typeface="华文楷体" panose="02010600040101010101" pitchFamily="2" charset="-122"/>
            </a:endParaRPr>
          </a:p>
          <a:p>
            <a:r>
              <a:rPr lang="zh-CN" altLang="en-US" sz="1200" dirty="0" smtClean="0">
                <a:solidFill>
                  <a:schemeClr val="tx1">
                    <a:lumMod val="65000"/>
                    <a:lumOff val="35000"/>
                  </a:schemeClr>
                </a:solidFill>
                <a:latin typeface="华文楷体" panose="02010600040101010101" pitchFamily="2" charset="-122"/>
                <a:ea typeface="华文楷体" panose="02010600040101010101" pitchFamily="2" charset="-122"/>
              </a:rPr>
              <a:t>点击添加文字信息内容</a:t>
            </a:r>
            <a:endParaRPr lang="en-US" altLang="zh-CN" sz="1200" dirty="0" smtClean="0">
              <a:solidFill>
                <a:schemeClr val="tx1">
                  <a:lumMod val="65000"/>
                  <a:lumOff val="35000"/>
                </a:schemeClr>
              </a:solidFill>
              <a:latin typeface="华文楷体" panose="02010600040101010101" pitchFamily="2" charset="-122"/>
              <a:ea typeface="华文楷体" panose="02010600040101010101" pitchFamily="2" charset="-122"/>
            </a:endParaRPr>
          </a:p>
          <a:p>
            <a:endParaRPr lang="zh-CN" altLang="en-US" sz="1015" dirty="0">
              <a:solidFill>
                <a:schemeClr val="tx1">
                  <a:lumMod val="65000"/>
                  <a:lumOff val="35000"/>
                </a:schemeClr>
              </a:solidFill>
              <a:latin typeface="华文楷体" panose="02010600040101010101" pitchFamily="2" charset="-122"/>
              <a:ea typeface="华文楷体" panose="02010600040101010101" pitchFamily="2"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750" advTm="3000">
        <p14:vortex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7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700" fill="hold"/>
                                        <p:tgtEl>
                                          <p:spTgt spid="2"/>
                                        </p:tgtEl>
                                        <p:attrNameLst>
                                          <p:attrName>ppt_y</p:attrName>
                                        </p:attrNameLst>
                                      </p:cBhvr>
                                      <p:tavLst>
                                        <p:tav tm="0">
                                          <p:val>
                                            <p:strVal val="#ppt_y"/>
                                          </p:val>
                                        </p:tav>
                                        <p:tav tm="100000">
                                          <p:val>
                                            <p:strVal val="#ppt_y"/>
                                          </p:val>
                                        </p:tav>
                                      </p:tavLst>
                                    </p:anim>
                                    <p:anim calcmode="lin" valueType="num">
                                      <p:cBhvr>
                                        <p:cTn id="9" dur="7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7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700" tmFilter="0,0; .5, 1; 1, 1"/>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8" fill="hold" grpId="0" nodeType="clickEffect">
                                  <p:stCondLst>
                                    <p:cond delay="0"/>
                                  </p:stCondLst>
                                  <p:childTnLst>
                                    <p:set>
                                      <p:cBhvr>
                                        <p:cTn id="15" dur="1" fill="hold">
                                          <p:stCondLst>
                                            <p:cond delay="0"/>
                                          </p:stCondLst>
                                        </p:cTn>
                                        <p:tgtEl>
                                          <p:spTgt spid="40"/>
                                        </p:tgtEl>
                                        <p:attrNameLst>
                                          <p:attrName>style.visibility</p:attrName>
                                        </p:attrNameLst>
                                      </p:cBhvr>
                                      <p:to>
                                        <p:strVal val="visible"/>
                                      </p:to>
                                    </p:set>
                                    <p:anim calcmode="lin" valueType="num">
                                      <p:cBhvr additive="base">
                                        <p:cTn id="16" dur="500" fill="hold"/>
                                        <p:tgtEl>
                                          <p:spTgt spid="40"/>
                                        </p:tgtEl>
                                        <p:attrNameLst>
                                          <p:attrName>ppt_x</p:attrName>
                                        </p:attrNameLst>
                                      </p:cBhvr>
                                      <p:tavLst>
                                        <p:tav tm="0">
                                          <p:val>
                                            <p:strVal val="0-#ppt_w/2"/>
                                          </p:val>
                                        </p:tav>
                                        <p:tav tm="100000">
                                          <p:val>
                                            <p:strVal val="#ppt_x"/>
                                          </p:val>
                                        </p:tav>
                                      </p:tavLst>
                                    </p:anim>
                                    <p:anim calcmode="lin" valueType="num">
                                      <p:cBhvr additive="base">
                                        <p:cTn id="17" dur="500" fill="hold"/>
                                        <p:tgtEl>
                                          <p:spTgt spid="40"/>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7"/>
                                        </p:tgtEl>
                                        <p:attrNameLst>
                                          <p:attrName>style.visibility</p:attrName>
                                        </p:attrNameLst>
                                      </p:cBhvr>
                                      <p:to>
                                        <p:strVal val="visible"/>
                                      </p:to>
                                    </p:set>
                                    <p:animEffect transition="in" filter="wipe(down)">
                                      <p:cBhvr>
                                        <p:cTn id="22" dur="500"/>
                                        <p:tgtEl>
                                          <p:spTgt spid="37"/>
                                        </p:tgtEl>
                                      </p:cBhvr>
                                    </p:animEffect>
                                  </p:childTnLst>
                                </p:cTn>
                              </p:par>
                              <p:par>
                                <p:cTn id="23" presetID="22" presetClass="entr" presetSubtype="4" fill="hold" nodeType="withEffect">
                                  <p:stCondLst>
                                    <p:cond delay="0"/>
                                  </p:stCondLst>
                                  <p:childTnLst>
                                    <p:set>
                                      <p:cBhvr>
                                        <p:cTn id="24" dur="1" fill="hold">
                                          <p:stCondLst>
                                            <p:cond delay="0"/>
                                          </p:stCondLst>
                                        </p:cTn>
                                        <p:tgtEl>
                                          <p:spTgt spid="49"/>
                                        </p:tgtEl>
                                        <p:attrNameLst>
                                          <p:attrName>style.visibility</p:attrName>
                                        </p:attrNameLst>
                                      </p:cBhvr>
                                      <p:to>
                                        <p:strVal val="visible"/>
                                      </p:to>
                                    </p:set>
                                    <p:animEffect transition="in" filter="wipe(down)">
                                      <p:cBhvr>
                                        <p:cTn id="25" dur="500"/>
                                        <p:tgtEl>
                                          <p:spTgt spid="49"/>
                                        </p:tgtEl>
                                      </p:cBhvr>
                                    </p:animEffect>
                                  </p:childTnLst>
                                </p:cTn>
                              </p:par>
                              <p:par>
                                <p:cTn id="26" presetID="22" presetClass="entr" presetSubtype="4" fill="hold" nodeType="withEffect">
                                  <p:stCondLst>
                                    <p:cond delay="0"/>
                                  </p:stCondLst>
                                  <p:childTnLst>
                                    <p:set>
                                      <p:cBhvr>
                                        <p:cTn id="27" dur="1" fill="hold">
                                          <p:stCondLst>
                                            <p:cond delay="0"/>
                                          </p:stCondLst>
                                        </p:cTn>
                                        <p:tgtEl>
                                          <p:spTgt spid="38"/>
                                        </p:tgtEl>
                                        <p:attrNameLst>
                                          <p:attrName>style.visibility</p:attrName>
                                        </p:attrNameLst>
                                      </p:cBhvr>
                                      <p:to>
                                        <p:strVal val="visible"/>
                                      </p:to>
                                    </p:set>
                                    <p:animEffect transition="in" filter="wipe(down)">
                                      <p:cBhvr>
                                        <p:cTn id="28" dur="500"/>
                                        <p:tgtEl>
                                          <p:spTgt spid="38"/>
                                        </p:tgtEl>
                                      </p:cBhvr>
                                    </p:animEffect>
                                  </p:childTnLst>
                                </p:cTn>
                              </p:par>
                              <p:par>
                                <p:cTn id="29" presetID="22" presetClass="entr" presetSubtype="4" fill="hold" nodeType="withEffect">
                                  <p:stCondLst>
                                    <p:cond delay="0"/>
                                  </p:stCondLst>
                                  <p:childTnLst>
                                    <p:set>
                                      <p:cBhvr>
                                        <p:cTn id="30" dur="1" fill="hold">
                                          <p:stCondLst>
                                            <p:cond delay="0"/>
                                          </p:stCondLst>
                                        </p:cTn>
                                        <p:tgtEl>
                                          <p:spTgt spid="39"/>
                                        </p:tgtEl>
                                        <p:attrNameLst>
                                          <p:attrName>style.visibility</p:attrName>
                                        </p:attrNameLst>
                                      </p:cBhvr>
                                      <p:to>
                                        <p:strVal val="visible"/>
                                      </p:to>
                                    </p:set>
                                    <p:animEffect transition="in" filter="wipe(down)">
                                      <p:cBhvr>
                                        <p:cTn id="31" dur="500"/>
                                        <p:tgtEl>
                                          <p:spTgt spid="39"/>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1" fill="hold" grpId="0" nodeType="clickEffect">
                                  <p:stCondLst>
                                    <p:cond delay="0"/>
                                  </p:stCondLst>
                                  <p:childTnLst>
                                    <p:set>
                                      <p:cBhvr>
                                        <p:cTn id="35" dur="1" fill="hold">
                                          <p:stCondLst>
                                            <p:cond delay="0"/>
                                          </p:stCondLst>
                                        </p:cTn>
                                        <p:tgtEl>
                                          <p:spTgt spid="41"/>
                                        </p:tgtEl>
                                        <p:attrNameLst>
                                          <p:attrName>style.visibility</p:attrName>
                                        </p:attrNameLst>
                                      </p:cBhvr>
                                      <p:to>
                                        <p:strVal val="visible"/>
                                      </p:to>
                                    </p:set>
                                    <p:anim calcmode="lin" valueType="num">
                                      <p:cBhvr additive="base">
                                        <p:cTn id="36" dur="500" fill="hold"/>
                                        <p:tgtEl>
                                          <p:spTgt spid="41"/>
                                        </p:tgtEl>
                                        <p:attrNameLst>
                                          <p:attrName>ppt_x</p:attrName>
                                        </p:attrNameLst>
                                      </p:cBhvr>
                                      <p:tavLst>
                                        <p:tav tm="0">
                                          <p:val>
                                            <p:strVal val="#ppt_x"/>
                                          </p:val>
                                        </p:tav>
                                        <p:tav tm="100000">
                                          <p:val>
                                            <p:strVal val="#ppt_x"/>
                                          </p:val>
                                        </p:tav>
                                      </p:tavLst>
                                    </p:anim>
                                    <p:anim calcmode="lin" valueType="num">
                                      <p:cBhvr additive="base">
                                        <p:cTn id="37" dur="500" fill="hold"/>
                                        <p:tgtEl>
                                          <p:spTgt spid="41"/>
                                        </p:tgtEl>
                                        <p:attrNameLst>
                                          <p:attrName>ppt_y</p:attrName>
                                        </p:attrNameLst>
                                      </p:cBhvr>
                                      <p:tavLst>
                                        <p:tav tm="0">
                                          <p:val>
                                            <p:strVal val="0-#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44">
                                            <p:txEl>
                                              <p:pRg st="0" end="0"/>
                                            </p:txEl>
                                          </p:spTgt>
                                        </p:tgtEl>
                                        <p:attrNameLst>
                                          <p:attrName>style.visibility</p:attrName>
                                        </p:attrNameLst>
                                      </p:cBhvr>
                                      <p:to>
                                        <p:strVal val="visible"/>
                                      </p:to>
                                    </p:set>
                                    <p:animEffect transition="in" filter="fade">
                                      <p:cBhvr>
                                        <p:cTn id="42" dur="500"/>
                                        <p:tgtEl>
                                          <p:spTgt spid="44">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1" fill="hold" grpId="0" nodeType="clickEffect">
                                  <p:stCondLst>
                                    <p:cond delay="0"/>
                                  </p:stCondLst>
                                  <p:childTnLst>
                                    <p:set>
                                      <p:cBhvr>
                                        <p:cTn id="46" dur="1" fill="hold">
                                          <p:stCondLst>
                                            <p:cond delay="0"/>
                                          </p:stCondLst>
                                        </p:cTn>
                                        <p:tgtEl>
                                          <p:spTgt spid="42"/>
                                        </p:tgtEl>
                                        <p:attrNameLst>
                                          <p:attrName>style.visibility</p:attrName>
                                        </p:attrNameLst>
                                      </p:cBhvr>
                                      <p:to>
                                        <p:strVal val="visible"/>
                                      </p:to>
                                    </p:set>
                                    <p:anim calcmode="lin" valueType="num">
                                      <p:cBhvr additive="base">
                                        <p:cTn id="47" dur="500" fill="hold"/>
                                        <p:tgtEl>
                                          <p:spTgt spid="42"/>
                                        </p:tgtEl>
                                        <p:attrNameLst>
                                          <p:attrName>ppt_x</p:attrName>
                                        </p:attrNameLst>
                                      </p:cBhvr>
                                      <p:tavLst>
                                        <p:tav tm="0">
                                          <p:val>
                                            <p:strVal val="#ppt_x"/>
                                          </p:val>
                                        </p:tav>
                                        <p:tav tm="100000">
                                          <p:val>
                                            <p:strVal val="#ppt_x"/>
                                          </p:val>
                                        </p:tav>
                                      </p:tavLst>
                                    </p:anim>
                                    <p:anim calcmode="lin" valueType="num">
                                      <p:cBhvr additive="base">
                                        <p:cTn id="48" dur="500" fill="hold"/>
                                        <p:tgtEl>
                                          <p:spTgt spid="42"/>
                                        </p:tgtEl>
                                        <p:attrNameLst>
                                          <p:attrName>ppt_y</p:attrName>
                                        </p:attrNameLst>
                                      </p:cBhvr>
                                      <p:tavLst>
                                        <p:tav tm="0">
                                          <p:val>
                                            <p:strVal val="0-#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47">
                                            <p:txEl>
                                              <p:pRg st="0" end="0"/>
                                            </p:txEl>
                                          </p:spTgt>
                                        </p:tgtEl>
                                        <p:attrNameLst>
                                          <p:attrName>style.visibility</p:attrName>
                                        </p:attrNameLst>
                                      </p:cBhvr>
                                      <p:to>
                                        <p:strVal val="visible"/>
                                      </p:to>
                                    </p:set>
                                    <p:animEffect transition="in" filter="fade">
                                      <p:cBhvr>
                                        <p:cTn id="53" dur="500"/>
                                        <p:tgtEl>
                                          <p:spTgt spid="47">
                                            <p:txEl>
                                              <p:pRg st="0" end="0"/>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2" presetClass="entr" presetSubtype="1" fill="hold" grpId="0" nodeType="clickEffect">
                                  <p:stCondLst>
                                    <p:cond delay="0"/>
                                  </p:stCondLst>
                                  <p:childTnLst>
                                    <p:set>
                                      <p:cBhvr>
                                        <p:cTn id="57" dur="1" fill="hold">
                                          <p:stCondLst>
                                            <p:cond delay="0"/>
                                          </p:stCondLst>
                                        </p:cTn>
                                        <p:tgtEl>
                                          <p:spTgt spid="43"/>
                                        </p:tgtEl>
                                        <p:attrNameLst>
                                          <p:attrName>style.visibility</p:attrName>
                                        </p:attrNameLst>
                                      </p:cBhvr>
                                      <p:to>
                                        <p:strVal val="visible"/>
                                      </p:to>
                                    </p:set>
                                    <p:anim calcmode="lin" valueType="num">
                                      <p:cBhvr additive="base">
                                        <p:cTn id="58" dur="500" fill="hold"/>
                                        <p:tgtEl>
                                          <p:spTgt spid="43"/>
                                        </p:tgtEl>
                                        <p:attrNameLst>
                                          <p:attrName>ppt_x</p:attrName>
                                        </p:attrNameLst>
                                      </p:cBhvr>
                                      <p:tavLst>
                                        <p:tav tm="0">
                                          <p:val>
                                            <p:strVal val="#ppt_x"/>
                                          </p:val>
                                        </p:tav>
                                        <p:tav tm="100000">
                                          <p:val>
                                            <p:strVal val="#ppt_x"/>
                                          </p:val>
                                        </p:tav>
                                      </p:tavLst>
                                    </p:anim>
                                    <p:anim calcmode="lin" valueType="num">
                                      <p:cBhvr additive="base">
                                        <p:cTn id="59" dur="500" fill="hold"/>
                                        <p:tgtEl>
                                          <p:spTgt spid="43"/>
                                        </p:tgtEl>
                                        <p:attrNameLst>
                                          <p:attrName>ppt_y</p:attrName>
                                        </p:attrNameLst>
                                      </p:cBhvr>
                                      <p:tavLst>
                                        <p:tav tm="0">
                                          <p:val>
                                            <p:strVal val="0-#ppt_h/2"/>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48">
                                            <p:txEl>
                                              <p:pRg st="0" end="0"/>
                                            </p:txEl>
                                          </p:spTgt>
                                        </p:tgtEl>
                                        <p:attrNameLst>
                                          <p:attrName>style.visibility</p:attrName>
                                        </p:attrNameLst>
                                      </p:cBhvr>
                                      <p:to>
                                        <p:strVal val="visible"/>
                                      </p:to>
                                    </p:set>
                                    <p:animEffect transition="in" filter="fade">
                                      <p:cBhvr>
                                        <p:cTn id="64" dur="500"/>
                                        <p:tgtEl>
                                          <p:spTgt spid="48">
                                            <p:txEl>
                                              <p:pRg st="0" end="0"/>
                                            </p:txEl>
                                          </p:spTgt>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8" fill="hold" grpId="0" nodeType="clickEffect">
                                  <p:stCondLst>
                                    <p:cond delay="0"/>
                                  </p:stCondLst>
                                  <p:childTnLst>
                                    <p:set>
                                      <p:cBhvr>
                                        <p:cTn id="68" dur="1" fill="hold">
                                          <p:stCondLst>
                                            <p:cond delay="0"/>
                                          </p:stCondLst>
                                        </p:cTn>
                                        <p:tgtEl>
                                          <p:spTgt spid="45"/>
                                        </p:tgtEl>
                                        <p:attrNameLst>
                                          <p:attrName>style.visibility</p:attrName>
                                        </p:attrNameLst>
                                      </p:cBhvr>
                                      <p:to>
                                        <p:strVal val="visible"/>
                                      </p:to>
                                    </p:set>
                                    <p:animEffect transition="in" filter="wipe(left)">
                                      <p:cBhvr>
                                        <p:cTn id="69" dur="500"/>
                                        <p:tgtEl>
                                          <p:spTgt spid="45"/>
                                        </p:tgtEl>
                                      </p:cBhvr>
                                    </p:animEffect>
                                  </p:childTnLst>
                                </p:cTn>
                              </p:par>
                            </p:childTnLst>
                          </p:cTn>
                        </p:par>
                      </p:childTnLst>
                    </p:cTn>
                  </p:par>
                  <p:par>
                    <p:cTn id="70" fill="hold">
                      <p:stCondLst>
                        <p:cond delay="indefinite"/>
                      </p:stCondLst>
                      <p:childTnLst>
                        <p:par>
                          <p:cTn id="71" fill="hold">
                            <p:stCondLst>
                              <p:cond delay="0"/>
                            </p:stCondLst>
                            <p:childTnLst>
                              <p:par>
                                <p:cTn id="72" presetID="22" presetClass="entr" presetSubtype="8" fill="hold" grpId="0" nodeType="clickEffect">
                                  <p:stCondLst>
                                    <p:cond delay="0"/>
                                  </p:stCondLst>
                                  <p:childTnLst>
                                    <p:set>
                                      <p:cBhvr>
                                        <p:cTn id="73" dur="1" fill="hold">
                                          <p:stCondLst>
                                            <p:cond delay="0"/>
                                          </p:stCondLst>
                                        </p:cTn>
                                        <p:tgtEl>
                                          <p:spTgt spid="46"/>
                                        </p:tgtEl>
                                        <p:attrNameLst>
                                          <p:attrName>style.visibility</p:attrName>
                                        </p:attrNameLst>
                                      </p:cBhvr>
                                      <p:to>
                                        <p:strVal val="visible"/>
                                      </p:to>
                                    </p:set>
                                    <p:animEffect transition="in" filter="wipe(left)">
                                      <p:cBhvr>
                                        <p:cTn id="74" dur="500"/>
                                        <p:tgtEl>
                                          <p:spTgt spid="46"/>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8" fill="hold" grpId="0" nodeType="clickEffect">
                                  <p:stCondLst>
                                    <p:cond delay="0"/>
                                  </p:stCondLst>
                                  <p:childTnLst>
                                    <p:set>
                                      <p:cBhvr>
                                        <p:cTn id="78" dur="1" fill="hold">
                                          <p:stCondLst>
                                            <p:cond delay="0"/>
                                          </p:stCondLst>
                                        </p:cTn>
                                        <p:tgtEl>
                                          <p:spTgt spid="50"/>
                                        </p:tgtEl>
                                        <p:attrNameLst>
                                          <p:attrName>style.visibility</p:attrName>
                                        </p:attrNameLst>
                                      </p:cBhvr>
                                      <p:to>
                                        <p:strVal val="visible"/>
                                      </p:to>
                                    </p:set>
                                    <p:animEffect transition="in" filter="wipe(left)">
                                      <p:cBhvr>
                                        <p:cTn id="79"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0" grpId="0" animBg="1"/>
      <p:bldP spid="41" grpId="0" animBg="1"/>
      <p:bldP spid="42" grpId="0" animBg="1"/>
      <p:bldP spid="43" grpId="0" animBg="1"/>
      <p:bldP spid="45" grpId="0"/>
      <p:bldP spid="46" grpId="0"/>
      <p:bldP spid="5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7771" y="157923"/>
            <a:ext cx="3011063" cy="377016"/>
          </a:xfrm>
          <a:prstGeom prst="rect">
            <a:avLst/>
          </a:prstGeom>
        </p:spPr>
        <p:txBody>
          <a:bodyPr wrap="none" lIns="68571" tIns="34285" rIns="68571" bIns="34285">
            <a:spAutoFit/>
          </a:bodyPr>
          <a:lstStyle/>
          <a:p>
            <a:pPr algn="r"/>
            <a:r>
              <a:rPr lang="zh-CN" altLang="en-US" sz="1700" b="1" dirty="0" smtClean="0">
                <a:solidFill>
                  <a:srgbClr val="03599B"/>
                </a:solidFill>
                <a:effectLst>
                  <a:outerShdw blurRad="12700" dist="12700" dir="2700000" algn="tl" rotWithShape="0">
                    <a:prstClr val="black">
                      <a:alpha val="40000"/>
                    </a:prstClr>
                  </a:outerShdw>
                </a:effectLst>
                <a:latin typeface="微软雅黑" panose="020B0503020204020204" pitchFamily="34" charset="-122"/>
                <a:ea typeface="微软雅黑" panose="020B0503020204020204" pitchFamily="34" charset="-122"/>
              </a:rPr>
              <a:t>▋▏</a:t>
            </a:r>
            <a:r>
              <a:rPr lang="zh-CN" altLang="en-US" sz="2000" b="1" dirty="0" smtClean="0">
                <a:solidFill>
                  <a:srgbClr val="03599B"/>
                </a:solidFill>
                <a:effectLst>
                  <a:outerShdw blurRad="12700" dist="12700" dir="2700000" algn="tl" rotWithShape="0">
                    <a:prstClr val="black">
                      <a:alpha val="40000"/>
                    </a:prstClr>
                  </a:outerShdw>
                </a:effectLst>
                <a:latin typeface="微软雅黑" panose="020B0503020204020204" pitchFamily="34" charset="-122"/>
                <a:ea typeface="微软雅黑" panose="020B0503020204020204" pitchFamily="34" charset="-122"/>
              </a:rPr>
              <a:t>单击此处添加标题文本</a:t>
            </a:r>
            <a:endParaRPr lang="zh-CN" altLang="en-US" sz="2000" b="1" dirty="0">
              <a:solidFill>
                <a:srgbClr val="03599B"/>
              </a:solidFill>
              <a:effectLst>
                <a:outerShdw blurRad="12700" dist="127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sp>
        <p:nvSpPr>
          <p:cNvPr id="3" name="Freeform 239"/>
          <p:cNvSpPr>
            <a:spLocks noEditPoints="1"/>
          </p:cNvSpPr>
          <p:nvPr/>
        </p:nvSpPr>
        <p:spPr bwMode="auto">
          <a:xfrm>
            <a:off x="3644030" y="1497262"/>
            <a:ext cx="2205136" cy="2203979"/>
          </a:xfrm>
          <a:custGeom>
            <a:avLst/>
            <a:gdLst>
              <a:gd name="T0" fmla="*/ 2116 w 2116"/>
              <a:gd name="T1" fmla="*/ 1052 h 2116"/>
              <a:gd name="T2" fmla="*/ 1925 w 2116"/>
              <a:gd name="T3" fmla="*/ 883 h 2116"/>
              <a:gd name="T4" fmla="*/ 2038 w 2116"/>
              <a:gd name="T5" fmla="*/ 652 h 2116"/>
              <a:gd name="T6" fmla="*/ 1795 w 2116"/>
              <a:gd name="T7" fmla="*/ 570 h 2116"/>
              <a:gd name="T8" fmla="*/ 1802 w 2116"/>
              <a:gd name="T9" fmla="*/ 305 h 2116"/>
              <a:gd name="T10" fmla="*/ 1548 w 2116"/>
              <a:gd name="T11" fmla="*/ 321 h 2116"/>
              <a:gd name="T12" fmla="*/ 1464 w 2116"/>
              <a:gd name="T13" fmla="*/ 80 h 2116"/>
              <a:gd name="T14" fmla="*/ 1234 w 2116"/>
              <a:gd name="T15" fmla="*/ 191 h 2116"/>
              <a:gd name="T16" fmla="*/ 1052 w 2116"/>
              <a:gd name="T17" fmla="*/ 0 h 2116"/>
              <a:gd name="T18" fmla="*/ 884 w 2116"/>
              <a:gd name="T19" fmla="*/ 191 h 2116"/>
              <a:gd name="T20" fmla="*/ 653 w 2116"/>
              <a:gd name="T21" fmla="*/ 78 h 2116"/>
              <a:gd name="T22" fmla="*/ 570 w 2116"/>
              <a:gd name="T23" fmla="*/ 321 h 2116"/>
              <a:gd name="T24" fmla="*/ 305 w 2116"/>
              <a:gd name="T25" fmla="*/ 314 h 2116"/>
              <a:gd name="T26" fmla="*/ 322 w 2116"/>
              <a:gd name="T27" fmla="*/ 568 h 2116"/>
              <a:gd name="T28" fmla="*/ 81 w 2116"/>
              <a:gd name="T29" fmla="*/ 652 h 2116"/>
              <a:gd name="T30" fmla="*/ 192 w 2116"/>
              <a:gd name="T31" fmla="*/ 882 h 2116"/>
              <a:gd name="T32" fmla="*/ 0 w 2116"/>
              <a:gd name="T33" fmla="*/ 1064 h 2116"/>
              <a:gd name="T34" fmla="*/ 191 w 2116"/>
              <a:gd name="T35" fmla="*/ 1233 h 2116"/>
              <a:gd name="T36" fmla="*/ 78 w 2116"/>
              <a:gd name="T37" fmla="*/ 1463 h 2116"/>
              <a:gd name="T38" fmla="*/ 321 w 2116"/>
              <a:gd name="T39" fmla="*/ 1546 h 2116"/>
              <a:gd name="T40" fmla="*/ 314 w 2116"/>
              <a:gd name="T41" fmla="*/ 1811 h 2116"/>
              <a:gd name="T42" fmla="*/ 569 w 2116"/>
              <a:gd name="T43" fmla="*/ 1794 h 2116"/>
              <a:gd name="T44" fmla="*/ 653 w 2116"/>
              <a:gd name="T45" fmla="*/ 2035 h 2116"/>
              <a:gd name="T46" fmla="*/ 882 w 2116"/>
              <a:gd name="T47" fmla="*/ 1925 h 2116"/>
              <a:gd name="T48" fmla="*/ 1064 w 2116"/>
              <a:gd name="T49" fmla="*/ 2116 h 2116"/>
              <a:gd name="T50" fmla="*/ 1233 w 2116"/>
              <a:gd name="T51" fmla="*/ 1925 h 2116"/>
              <a:gd name="T52" fmla="*/ 1464 w 2116"/>
              <a:gd name="T53" fmla="*/ 2038 h 2116"/>
              <a:gd name="T54" fmla="*/ 1546 w 2116"/>
              <a:gd name="T55" fmla="*/ 1795 h 2116"/>
              <a:gd name="T56" fmla="*/ 1811 w 2116"/>
              <a:gd name="T57" fmla="*/ 1802 h 2116"/>
              <a:gd name="T58" fmla="*/ 1795 w 2116"/>
              <a:gd name="T59" fmla="*/ 1547 h 2116"/>
              <a:gd name="T60" fmla="*/ 2036 w 2116"/>
              <a:gd name="T61" fmla="*/ 1463 h 2116"/>
              <a:gd name="T62" fmla="*/ 1925 w 2116"/>
              <a:gd name="T63" fmla="*/ 1234 h 2116"/>
              <a:gd name="T64" fmla="*/ 1358 w 2116"/>
              <a:gd name="T65" fmla="*/ 1669 h 2116"/>
              <a:gd name="T66" fmla="*/ 759 w 2116"/>
              <a:gd name="T67" fmla="*/ 447 h 2116"/>
              <a:gd name="T68" fmla="*/ 1358 w 2116"/>
              <a:gd name="T69" fmla="*/ 1669 h 2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16" h="2116">
                <a:moveTo>
                  <a:pt x="1941" y="1111"/>
                </a:moveTo>
                <a:cubicBezTo>
                  <a:pt x="2116" y="1052"/>
                  <a:pt x="2116" y="1052"/>
                  <a:pt x="2116" y="1052"/>
                </a:cubicBezTo>
                <a:cubicBezTo>
                  <a:pt x="2107" y="917"/>
                  <a:pt x="2107" y="917"/>
                  <a:pt x="2107" y="917"/>
                </a:cubicBezTo>
                <a:cubicBezTo>
                  <a:pt x="1925" y="883"/>
                  <a:pt x="1925" y="883"/>
                  <a:pt x="1925" y="883"/>
                </a:cubicBezTo>
                <a:cubicBezTo>
                  <a:pt x="1918" y="847"/>
                  <a:pt x="1908" y="810"/>
                  <a:pt x="1896" y="774"/>
                </a:cubicBezTo>
                <a:cubicBezTo>
                  <a:pt x="2038" y="652"/>
                  <a:pt x="2038" y="652"/>
                  <a:pt x="2038" y="652"/>
                </a:cubicBezTo>
                <a:cubicBezTo>
                  <a:pt x="1979" y="532"/>
                  <a:pt x="1979" y="532"/>
                  <a:pt x="1979" y="532"/>
                </a:cubicBezTo>
                <a:cubicBezTo>
                  <a:pt x="1795" y="570"/>
                  <a:pt x="1795" y="570"/>
                  <a:pt x="1795" y="570"/>
                </a:cubicBezTo>
                <a:cubicBezTo>
                  <a:pt x="1772" y="535"/>
                  <a:pt x="1747" y="502"/>
                  <a:pt x="1720" y="471"/>
                </a:cubicBezTo>
                <a:cubicBezTo>
                  <a:pt x="1802" y="305"/>
                  <a:pt x="1802" y="305"/>
                  <a:pt x="1802" y="305"/>
                </a:cubicBezTo>
                <a:cubicBezTo>
                  <a:pt x="1700" y="217"/>
                  <a:pt x="1700" y="217"/>
                  <a:pt x="1700" y="217"/>
                </a:cubicBezTo>
                <a:cubicBezTo>
                  <a:pt x="1548" y="321"/>
                  <a:pt x="1548" y="321"/>
                  <a:pt x="1548" y="321"/>
                </a:cubicBezTo>
                <a:cubicBezTo>
                  <a:pt x="1516" y="301"/>
                  <a:pt x="1483" y="282"/>
                  <a:pt x="1450" y="265"/>
                </a:cubicBezTo>
                <a:cubicBezTo>
                  <a:pt x="1464" y="80"/>
                  <a:pt x="1464" y="80"/>
                  <a:pt x="1464" y="80"/>
                </a:cubicBezTo>
                <a:cubicBezTo>
                  <a:pt x="1336" y="37"/>
                  <a:pt x="1336" y="37"/>
                  <a:pt x="1336" y="37"/>
                </a:cubicBezTo>
                <a:cubicBezTo>
                  <a:pt x="1234" y="191"/>
                  <a:pt x="1234" y="191"/>
                  <a:pt x="1234" y="191"/>
                </a:cubicBezTo>
                <a:cubicBezTo>
                  <a:pt x="1194" y="183"/>
                  <a:pt x="1152" y="178"/>
                  <a:pt x="1111" y="175"/>
                </a:cubicBezTo>
                <a:cubicBezTo>
                  <a:pt x="1052" y="0"/>
                  <a:pt x="1052" y="0"/>
                  <a:pt x="1052" y="0"/>
                </a:cubicBezTo>
                <a:cubicBezTo>
                  <a:pt x="918" y="9"/>
                  <a:pt x="918" y="9"/>
                  <a:pt x="918" y="9"/>
                </a:cubicBezTo>
                <a:cubicBezTo>
                  <a:pt x="884" y="191"/>
                  <a:pt x="884" y="191"/>
                  <a:pt x="884" y="191"/>
                </a:cubicBezTo>
                <a:cubicBezTo>
                  <a:pt x="847" y="198"/>
                  <a:pt x="810" y="208"/>
                  <a:pt x="774" y="220"/>
                </a:cubicBezTo>
                <a:cubicBezTo>
                  <a:pt x="653" y="78"/>
                  <a:pt x="653" y="78"/>
                  <a:pt x="653" y="78"/>
                </a:cubicBezTo>
                <a:cubicBezTo>
                  <a:pt x="532" y="137"/>
                  <a:pt x="532" y="137"/>
                  <a:pt x="532" y="137"/>
                </a:cubicBezTo>
                <a:cubicBezTo>
                  <a:pt x="570" y="321"/>
                  <a:pt x="570" y="321"/>
                  <a:pt x="570" y="321"/>
                </a:cubicBezTo>
                <a:cubicBezTo>
                  <a:pt x="535" y="344"/>
                  <a:pt x="502" y="369"/>
                  <a:pt x="471" y="396"/>
                </a:cubicBezTo>
                <a:cubicBezTo>
                  <a:pt x="305" y="314"/>
                  <a:pt x="305" y="314"/>
                  <a:pt x="305" y="314"/>
                </a:cubicBezTo>
                <a:cubicBezTo>
                  <a:pt x="217" y="416"/>
                  <a:pt x="217" y="416"/>
                  <a:pt x="217" y="416"/>
                </a:cubicBezTo>
                <a:cubicBezTo>
                  <a:pt x="322" y="568"/>
                  <a:pt x="322" y="568"/>
                  <a:pt x="322" y="568"/>
                </a:cubicBezTo>
                <a:cubicBezTo>
                  <a:pt x="301" y="600"/>
                  <a:pt x="282" y="633"/>
                  <a:pt x="265" y="666"/>
                </a:cubicBezTo>
                <a:cubicBezTo>
                  <a:pt x="81" y="652"/>
                  <a:pt x="81" y="652"/>
                  <a:pt x="81" y="652"/>
                </a:cubicBezTo>
                <a:cubicBezTo>
                  <a:pt x="37" y="780"/>
                  <a:pt x="37" y="780"/>
                  <a:pt x="37" y="780"/>
                </a:cubicBezTo>
                <a:cubicBezTo>
                  <a:pt x="192" y="882"/>
                  <a:pt x="192" y="882"/>
                  <a:pt x="192" y="882"/>
                </a:cubicBezTo>
                <a:cubicBezTo>
                  <a:pt x="183" y="923"/>
                  <a:pt x="178" y="964"/>
                  <a:pt x="175" y="1005"/>
                </a:cubicBezTo>
                <a:cubicBezTo>
                  <a:pt x="0" y="1064"/>
                  <a:pt x="0" y="1064"/>
                  <a:pt x="0" y="1064"/>
                </a:cubicBezTo>
                <a:cubicBezTo>
                  <a:pt x="9" y="1198"/>
                  <a:pt x="9" y="1198"/>
                  <a:pt x="9" y="1198"/>
                </a:cubicBezTo>
                <a:cubicBezTo>
                  <a:pt x="191" y="1233"/>
                  <a:pt x="191" y="1233"/>
                  <a:pt x="191" y="1233"/>
                </a:cubicBezTo>
                <a:cubicBezTo>
                  <a:pt x="199" y="1269"/>
                  <a:pt x="208" y="1306"/>
                  <a:pt x="221" y="1342"/>
                </a:cubicBezTo>
                <a:cubicBezTo>
                  <a:pt x="78" y="1463"/>
                  <a:pt x="78" y="1463"/>
                  <a:pt x="78" y="1463"/>
                </a:cubicBezTo>
                <a:cubicBezTo>
                  <a:pt x="138" y="1584"/>
                  <a:pt x="138" y="1584"/>
                  <a:pt x="138" y="1584"/>
                </a:cubicBezTo>
                <a:cubicBezTo>
                  <a:pt x="321" y="1546"/>
                  <a:pt x="321" y="1546"/>
                  <a:pt x="321" y="1546"/>
                </a:cubicBezTo>
                <a:cubicBezTo>
                  <a:pt x="344" y="1581"/>
                  <a:pt x="369" y="1614"/>
                  <a:pt x="397" y="1645"/>
                </a:cubicBezTo>
                <a:cubicBezTo>
                  <a:pt x="314" y="1811"/>
                  <a:pt x="314" y="1811"/>
                  <a:pt x="314" y="1811"/>
                </a:cubicBezTo>
                <a:cubicBezTo>
                  <a:pt x="416" y="1899"/>
                  <a:pt x="416" y="1899"/>
                  <a:pt x="416" y="1899"/>
                </a:cubicBezTo>
                <a:cubicBezTo>
                  <a:pt x="569" y="1794"/>
                  <a:pt x="569" y="1794"/>
                  <a:pt x="569" y="1794"/>
                </a:cubicBezTo>
                <a:cubicBezTo>
                  <a:pt x="600" y="1815"/>
                  <a:pt x="633" y="1834"/>
                  <a:pt x="667" y="1851"/>
                </a:cubicBezTo>
                <a:cubicBezTo>
                  <a:pt x="653" y="2035"/>
                  <a:pt x="653" y="2035"/>
                  <a:pt x="653" y="2035"/>
                </a:cubicBezTo>
                <a:cubicBezTo>
                  <a:pt x="780" y="2079"/>
                  <a:pt x="780" y="2079"/>
                  <a:pt x="780" y="2079"/>
                </a:cubicBezTo>
                <a:cubicBezTo>
                  <a:pt x="882" y="1925"/>
                  <a:pt x="882" y="1925"/>
                  <a:pt x="882" y="1925"/>
                </a:cubicBezTo>
                <a:cubicBezTo>
                  <a:pt x="923" y="1933"/>
                  <a:pt x="964" y="1938"/>
                  <a:pt x="1005" y="1941"/>
                </a:cubicBezTo>
                <a:cubicBezTo>
                  <a:pt x="1064" y="2116"/>
                  <a:pt x="1064" y="2116"/>
                  <a:pt x="1064" y="2116"/>
                </a:cubicBezTo>
                <a:cubicBezTo>
                  <a:pt x="1199" y="2107"/>
                  <a:pt x="1199" y="2107"/>
                  <a:pt x="1199" y="2107"/>
                </a:cubicBezTo>
                <a:cubicBezTo>
                  <a:pt x="1233" y="1925"/>
                  <a:pt x="1233" y="1925"/>
                  <a:pt x="1233" y="1925"/>
                </a:cubicBezTo>
                <a:cubicBezTo>
                  <a:pt x="1269" y="1918"/>
                  <a:pt x="1306" y="1908"/>
                  <a:pt x="1342" y="1896"/>
                </a:cubicBezTo>
                <a:cubicBezTo>
                  <a:pt x="1464" y="2038"/>
                  <a:pt x="1464" y="2038"/>
                  <a:pt x="1464" y="2038"/>
                </a:cubicBezTo>
                <a:cubicBezTo>
                  <a:pt x="1584" y="1979"/>
                  <a:pt x="1584" y="1979"/>
                  <a:pt x="1584" y="1979"/>
                </a:cubicBezTo>
                <a:cubicBezTo>
                  <a:pt x="1546" y="1795"/>
                  <a:pt x="1546" y="1795"/>
                  <a:pt x="1546" y="1795"/>
                </a:cubicBezTo>
                <a:cubicBezTo>
                  <a:pt x="1581" y="1772"/>
                  <a:pt x="1614" y="1747"/>
                  <a:pt x="1645" y="1719"/>
                </a:cubicBezTo>
                <a:cubicBezTo>
                  <a:pt x="1811" y="1802"/>
                  <a:pt x="1811" y="1802"/>
                  <a:pt x="1811" y="1802"/>
                </a:cubicBezTo>
                <a:cubicBezTo>
                  <a:pt x="1899" y="1700"/>
                  <a:pt x="1899" y="1700"/>
                  <a:pt x="1899" y="1700"/>
                </a:cubicBezTo>
                <a:cubicBezTo>
                  <a:pt x="1795" y="1547"/>
                  <a:pt x="1795" y="1547"/>
                  <a:pt x="1795" y="1547"/>
                </a:cubicBezTo>
                <a:cubicBezTo>
                  <a:pt x="1816" y="1516"/>
                  <a:pt x="1834" y="1483"/>
                  <a:pt x="1851" y="1450"/>
                </a:cubicBezTo>
                <a:cubicBezTo>
                  <a:pt x="2036" y="1463"/>
                  <a:pt x="2036" y="1463"/>
                  <a:pt x="2036" y="1463"/>
                </a:cubicBezTo>
                <a:cubicBezTo>
                  <a:pt x="2079" y="1336"/>
                  <a:pt x="2079" y="1336"/>
                  <a:pt x="2079" y="1336"/>
                </a:cubicBezTo>
                <a:cubicBezTo>
                  <a:pt x="1925" y="1234"/>
                  <a:pt x="1925" y="1234"/>
                  <a:pt x="1925" y="1234"/>
                </a:cubicBezTo>
                <a:cubicBezTo>
                  <a:pt x="1933" y="1193"/>
                  <a:pt x="1938" y="1152"/>
                  <a:pt x="1941" y="1111"/>
                </a:cubicBezTo>
                <a:close/>
                <a:moveTo>
                  <a:pt x="1358" y="1669"/>
                </a:moveTo>
                <a:cubicBezTo>
                  <a:pt x="1020" y="1834"/>
                  <a:pt x="613" y="1695"/>
                  <a:pt x="447" y="1357"/>
                </a:cubicBezTo>
                <a:cubicBezTo>
                  <a:pt x="282" y="1020"/>
                  <a:pt x="421" y="613"/>
                  <a:pt x="759" y="447"/>
                </a:cubicBezTo>
                <a:cubicBezTo>
                  <a:pt x="1096" y="282"/>
                  <a:pt x="1504" y="421"/>
                  <a:pt x="1669" y="759"/>
                </a:cubicBezTo>
                <a:cubicBezTo>
                  <a:pt x="1834" y="1096"/>
                  <a:pt x="1695" y="1503"/>
                  <a:pt x="1358" y="1669"/>
                </a:cubicBezTo>
                <a:close/>
              </a:path>
            </a:pathLst>
          </a:custGeom>
          <a:solidFill>
            <a:srgbClr val="03599B"/>
          </a:solidFill>
          <a:ln>
            <a:solidFill>
              <a:srgbClr val="03599B"/>
            </a:solidFill>
          </a:ln>
        </p:spPr>
        <p:txBody>
          <a:bodyPr vert="horz" wrap="square" lIns="75566" tIns="37783" rIns="75566" bIns="37783"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4" name="Freeform 240"/>
          <p:cNvSpPr>
            <a:spLocks noEditPoints="1"/>
          </p:cNvSpPr>
          <p:nvPr/>
        </p:nvSpPr>
        <p:spPr bwMode="auto">
          <a:xfrm>
            <a:off x="2026930" y="2527283"/>
            <a:ext cx="1917682" cy="1916675"/>
          </a:xfrm>
          <a:custGeom>
            <a:avLst/>
            <a:gdLst>
              <a:gd name="T0" fmla="*/ 1840 w 1840"/>
              <a:gd name="T1" fmla="*/ 964 h 1840"/>
              <a:gd name="T2" fmla="*/ 1682 w 1840"/>
              <a:gd name="T3" fmla="*/ 808 h 1840"/>
              <a:gd name="T4" fmla="*/ 1791 w 1840"/>
              <a:gd name="T5" fmla="*/ 614 h 1840"/>
              <a:gd name="T6" fmla="*/ 1578 w 1840"/>
              <a:gd name="T7" fmla="*/ 521 h 1840"/>
              <a:gd name="T8" fmla="*/ 1602 w 1840"/>
              <a:gd name="T9" fmla="*/ 301 h 1840"/>
              <a:gd name="T10" fmla="*/ 1379 w 1840"/>
              <a:gd name="T11" fmla="*/ 303 h 1840"/>
              <a:gd name="T12" fmla="*/ 1318 w 1840"/>
              <a:gd name="T13" fmla="*/ 90 h 1840"/>
              <a:gd name="T14" fmla="*/ 1103 w 1840"/>
              <a:gd name="T15" fmla="*/ 173 h 1840"/>
              <a:gd name="T16" fmla="*/ 964 w 1840"/>
              <a:gd name="T17" fmla="*/ 0 h 1840"/>
              <a:gd name="T18" fmla="*/ 808 w 1840"/>
              <a:gd name="T19" fmla="*/ 159 h 1840"/>
              <a:gd name="T20" fmla="*/ 613 w 1840"/>
              <a:gd name="T21" fmla="*/ 49 h 1840"/>
              <a:gd name="T22" fmla="*/ 521 w 1840"/>
              <a:gd name="T23" fmla="*/ 262 h 1840"/>
              <a:gd name="T24" fmla="*/ 301 w 1840"/>
              <a:gd name="T25" fmla="*/ 239 h 1840"/>
              <a:gd name="T26" fmla="*/ 303 w 1840"/>
              <a:gd name="T27" fmla="*/ 461 h 1840"/>
              <a:gd name="T28" fmla="*/ 89 w 1840"/>
              <a:gd name="T29" fmla="*/ 522 h 1840"/>
              <a:gd name="T30" fmla="*/ 173 w 1840"/>
              <a:gd name="T31" fmla="*/ 737 h 1840"/>
              <a:gd name="T32" fmla="*/ 0 w 1840"/>
              <a:gd name="T33" fmla="*/ 877 h 1840"/>
              <a:gd name="T34" fmla="*/ 159 w 1840"/>
              <a:gd name="T35" fmla="*/ 1032 h 1840"/>
              <a:gd name="T36" fmla="*/ 49 w 1840"/>
              <a:gd name="T37" fmla="*/ 1227 h 1840"/>
              <a:gd name="T38" fmla="*/ 262 w 1840"/>
              <a:gd name="T39" fmla="*/ 1320 h 1840"/>
              <a:gd name="T40" fmla="*/ 239 w 1840"/>
              <a:gd name="T41" fmla="*/ 1540 h 1840"/>
              <a:gd name="T42" fmla="*/ 461 w 1840"/>
              <a:gd name="T43" fmla="*/ 1538 h 1840"/>
              <a:gd name="T44" fmla="*/ 522 w 1840"/>
              <a:gd name="T45" fmla="*/ 1751 h 1840"/>
              <a:gd name="T46" fmla="*/ 737 w 1840"/>
              <a:gd name="T47" fmla="*/ 1668 h 1840"/>
              <a:gd name="T48" fmla="*/ 876 w 1840"/>
              <a:gd name="T49" fmla="*/ 1840 h 1840"/>
              <a:gd name="T50" fmla="*/ 1032 w 1840"/>
              <a:gd name="T51" fmla="*/ 1682 h 1840"/>
              <a:gd name="T52" fmla="*/ 1227 w 1840"/>
              <a:gd name="T53" fmla="*/ 1791 h 1840"/>
              <a:gd name="T54" fmla="*/ 1319 w 1840"/>
              <a:gd name="T55" fmla="*/ 1579 h 1840"/>
              <a:gd name="T56" fmla="*/ 1540 w 1840"/>
              <a:gd name="T57" fmla="*/ 1602 h 1840"/>
              <a:gd name="T58" fmla="*/ 1538 w 1840"/>
              <a:gd name="T59" fmla="*/ 1380 h 1840"/>
              <a:gd name="T60" fmla="*/ 1751 w 1840"/>
              <a:gd name="T61" fmla="*/ 1318 h 1840"/>
              <a:gd name="T62" fmla="*/ 1668 w 1840"/>
              <a:gd name="T63" fmla="*/ 1104 h 1840"/>
              <a:gd name="T64" fmla="*/ 1081 w 1840"/>
              <a:gd name="T65" fmla="*/ 1490 h 1840"/>
              <a:gd name="T66" fmla="*/ 759 w 1840"/>
              <a:gd name="T67" fmla="*/ 351 h 1840"/>
              <a:gd name="T68" fmla="*/ 1081 w 1840"/>
              <a:gd name="T69" fmla="*/ 1490 h 18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40" h="1840">
                <a:moveTo>
                  <a:pt x="1827" y="1080"/>
                </a:moveTo>
                <a:cubicBezTo>
                  <a:pt x="1840" y="964"/>
                  <a:pt x="1840" y="964"/>
                  <a:pt x="1840" y="964"/>
                </a:cubicBezTo>
                <a:cubicBezTo>
                  <a:pt x="1690" y="906"/>
                  <a:pt x="1690" y="906"/>
                  <a:pt x="1690" y="906"/>
                </a:cubicBezTo>
                <a:cubicBezTo>
                  <a:pt x="1689" y="874"/>
                  <a:pt x="1687" y="841"/>
                  <a:pt x="1682" y="808"/>
                </a:cubicBezTo>
                <a:cubicBezTo>
                  <a:pt x="1823" y="726"/>
                  <a:pt x="1823" y="726"/>
                  <a:pt x="1823" y="726"/>
                </a:cubicBezTo>
                <a:cubicBezTo>
                  <a:pt x="1791" y="614"/>
                  <a:pt x="1791" y="614"/>
                  <a:pt x="1791" y="614"/>
                </a:cubicBezTo>
                <a:cubicBezTo>
                  <a:pt x="1628" y="618"/>
                  <a:pt x="1628" y="618"/>
                  <a:pt x="1628" y="618"/>
                </a:cubicBezTo>
                <a:cubicBezTo>
                  <a:pt x="1614" y="584"/>
                  <a:pt x="1597" y="552"/>
                  <a:pt x="1578" y="521"/>
                </a:cubicBezTo>
                <a:cubicBezTo>
                  <a:pt x="1675" y="392"/>
                  <a:pt x="1675" y="392"/>
                  <a:pt x="1675" y="392"/>
                </a:cubicBezTo>
                <a:cubicBezTo>
                  <a:pt x="1602" y="301"/>
                  <a:pt x="1602" y="301"/>
                  <a:pt x="1602" y="301"/>
                </a:cubicBezTo>
                <a:cubicBezTo>
                  <a:pt x="1455" y="366"/>
                  <a:pt x="1455" y="366"/>
                  <a:pt x="1455" y="366"/>
                </a:cubicBezTo>
                <a:cubicBezTo>
                  <a:pt x="1431" y="344"/>
                  <a:pt x="1406" y="322"/>
                  <a:pt x="1379" y="303"/>
                </a:cubicBezTo>
                <a:cubicBezTo>
                  <a:pt x="1420" y="147"/>
                  <a:pt x="1420" y="147"/>
                  <a:pt x="1420" y="147"/>
                </a:cubicBezTo>
                <a:cubicBezTo>
                  <a:pt x="1318" y="90"/>
                  <a:pt x="1318" y="90"/>
                  <a:pt x="1318" y="90"/>
                </a:cubicBezTo>
                <a:cubicBezTo>
                  <a:pt x="1206" y="206"/>
                  <a:pt x="1206" y="206"/>
                  <a:pt x="1206" y="206"/>
                </a:cubicBezTo>
                <a:cubicBezTo>
                  <a:pt x="1173" y="193"/>
                  <a:pt x="1139" y="181"/>
                  <a:pt x="1103" y="173"/>
                </a:cubicBezTo>
                <a:cubicBezTo>
                  <a:pt x="1080" y="13"/>
                  <a:pt x="1080" y="13"/>
                  <a:pt x="1080" y="13"/>
                </a:cubicBezTo>
                <a:cubicBezTo>
                  <a:pt x="964" y="0"/>
                  <a:pt x="964" y="0"/>
                  <a:pt x="964" y="0"/>
                </a:cubicBezTo>
                <a:cubicBezTo>
                  <a:pt x="906" y="151"/>
                  <a:pt x="906" y="151"/>
                  <a:pt x="906" y="151"/>
                </a:cubicBezTo>
                <a:cubicBezTo>
                  <a:pt x="874" y="151"/>
                  <a:pt x="841" y="154"/>
                  <a:pt x="808" y="159"/>
                </a:cubicBezTo>
                <a:cubicBezTo>
                  <a:pt x="726" y="17"/>
                  <a:pt x="726" y="17"/>
                  <a:pt x="726" y="17"/>
                </a:cubicBezTo>
                <a:cubicBezTo>
                  <a:pt x="613" y="49"/>
                  <a:pt x="613" y="49"/>
                  <a:pt x="613" y="49"/>
                </a:cubicBezTo>
                <a:cubicBezTo>
                  <a:pt x="617" y="213"/>
                  <a:pt x="617" y="213"/>
                  <a:pt x="617" y="213"/>
                </a:cubicBezTo>
                <a:cubicBezTo>
                  <a:pt x="584" y="227"/>
                  <a:pt x="552" y="244"/>
                  <a:pt x="521" y="262"/>
                </a:cubicBezTo>
                <a:cubicBezTo>
                  <a:pt x="392" y="166"/>
                  <a:pt x="392" y="166"/>
                  <a:pt x="392" y="166"/>
                </a:cubicBezTo>
                <a:cubicBezTo>
                  <a:pt x="301" y="239"/>
                  <a:pt x="301" y="239"/>
                  <a:pt x="301" y="239"/>
                </a:cubicBezTo>
                <a:cubicBezTo>
                  <a:pt x="366" y="386"/>
                  <a:pt x="366" y="386"/>
                  <a:pt x="366" y="386"/>
                </a:cubicBezTo>
                <a:cubicBezTo>
                  <a:pt x="343" y="410"/>
                  <a:pt x="322" y="435"/>
                  <a:pt x="303" y="461"/>
                </a:cubicBezTo>
                <a:cubicBezTo>
                  <a:pt x="147" y="420"/>
                  <a:pt x="147" y="420"/>
                  <a:pt x="147" y="420"/>
                </a:cubicBezTo>
                <a:cubicBezTo>
                  <a:pt x="89" y="522"/>
                  <a:pt x="89" y="522"/>
                  <a:pt x="89" y="522"/>
                </a:cubicBezTo>
                <a:cubicBezTo>
                  <a:pt x="206" y="634"/>
                  <a:pt x="206" y="634"/>
                  <a:pt x="206" y="634"/>
                </a:cubicBezTo>
                <a:cubicBezTo>
                  <a:pt x="192" y="668"/>
                  <a:pt x="181" y="702"/>
                  <a:pt x="173" y="737"/>
                </a:cubicBezTo>
                <a:cubicBezTo>
                  <a:pt x="13" y="760"/>
                  <a:pt x="13" y="760"/>
                  <a:pt x="13" y="760"/>
                </a:cubicBezTo>
                <a:cubicBezTo>
                  <a:pt x="0" y="877"/>
                  <a:pt x="0" y="877"/>
                  <a:pt x="0" y="877"/>
                </a:cubicBezTo>
                <a:cubicBezTo>
                  <a:pt x="151" y="934"/>
                  <a:pt x="151" y="934"/>
                  <a:pt x="151" y="934"/>
                </a:cubicBezTo>
                <a:cubicBezTo>
                  <a:pt x="151" y="967"/>
                  <a:pt x="154" y="1000"/>
                  <a:pt x="159" y="1032"/>
                </a:cubicBezTo>
                <a:cubicBezTo>
                  <a:pt x="17" y="1115"/>
                  <a:pt x="17" y="1115"/>
                  <a:pt x="17" y="1115"/>
                </a:cubicBezTo>
                <a:cubicBezTo>
                  <a:pt x="49" y="1227"/>
                  <a:pt x="49" y="1227"/>
                  <a:pt x="49" y="1227"/>
                </a:cubicBezTo>
                <a:cubicBezTo>
                  <a:pt x="212" y="1223"/>
                  <a:pt x="212" y="1223"/>
                  <a:pt x="212" y="1223"/>
                </a:cubicBezTo>
                <a:cubicBezTo>
                  <a:pt x="227" y="1257"/>
                  <a:pt x="243" y="1289"/>
                  <a:pt x="262" y="1320"/>
                </a:cubicBezTo>
                <a:cubicBezTo>
                  <a:pt x="166" y="1449"/>
                  <a:pt x="166" y="1449"/>
                  <a:pt x="166" y="1449"/>
                </a:cubicBezTo>
                <a:cubicBezTo>
                  <a:pt x="239" y="1540"/>
                  <a:pt x="239" y="1540"/>
                  <a:pt x="239" y="1540"/>
                </a:cubicBezTo>
                <a:cubicBezTo>
                  <a:pt x="386" y="1474"/>
                  <a:pt x="386" y="1474"/>
                  <a:pt x="386" y="1474"/>
                </a:cubicBezTo>
                <a:cubicBezTo>
                  <a:pt x="410" y="1497"/>
                  <a:pt x="435" y="1518"/>
                  <a:pt x="461" y="1538"/>
                </a:cubicBezTo>
                <a:cubicBezTo>
                  <a:pt x="420" y="1694"/>
                  <a:pt x="420" y="1694"/>
                  <a:pt x="420" y="1694"/>
                </a:cubicBezTo>
                <a:cubicBezTo>
                  <a:pt x="522" y="1751"/>
                  <a:pt x="522" y="1751"/>
                  <a:pt x="522" y="1751"/>
                </a:cubicBezTo>
                <a:cubicBezTo>
                  <a:pt x="634" y="1635"/>
                  <a:pt x="634" y="1635"/>
                  <a:pt x="634" y="1635"/>
                </a:cubicBezTo>
                <a:cubicBezTo>
                  <a:pt x="667" y="1648"/>
                  <a:pt x="702" y="1659"/>
                  <a:pt x="737" y="1668"/>
                </a:cubicBezTo>
                <a:cubicBezTo>
                  <a:pt x="760" y="1827"/>
                  <a:pt x="760" y="1827"/>
                  <a:pt x="760" y="1827"/>
                </a:cubicBezTo>
                <a:cubicBezTo>
                  <a:pt x="876" y="1840"/>
                  <a:pt x="876" y="1840"/>
                  <a:pt x="876" y="1840"/>
                </a:cubicBezTo>
                <a:cubicBezTo>
                  <a:pt x="934" y="1690"/>
                  <a:pt x="934" y="1690"/>
                  <a:pt x="934" y="1690"/>
                </a:cubicBezTo>
                <a:cubicBezTo>
                  <a:pt x="967" y="1689"/>
                  <a:pt x="1000" y="1687"/>
                  <a:pt x="1032" y="1682"/>
                </a:cubicBezTo>
                <a:cubicBezTo>
                  <a:pt x="1114" y="1823"/>
                  <a:pt x="1114" y="1823"/>
                  <a:pt x="1114" y="1823"/>
                </a:cubicBezTo>
                <a:cubicBezTo>
                  <a:pt x="1227" y="1791"/>
                  <a:pt x="1227" y="1791"/>
                  <a:pt x="1227" y="1791"/>
                </a:cubicBezTo>
                <a:cubicBezTo>
                  <a:pt x="1223" y="1628"/>
                  <a:pt x="1223" y="1628"/>
                  <a:pt x="1223" y="1628"/>
                </a:cubicBezTo>
                <a:cubicBezTo>
                  <a:pt x="1256" y="1614"/>
                  <a:pt x="1289" y="1597"/>
                  <a:pt x="1319" y="1579"/>
                </a:cubicBezTo>
                <a:cubicBezTo>
                  <a:pt x="1448" y="1675"/>
                  <a:pt x="1448" y="1675"/>
                  <a:pt x="1448" y="1675"/>
                </a:cubicBezTo>
                <a:cubicBezTo>
                  <a:pt x="1540" y="1602"/>
                  <a:pt x="1540" y="1602"/>
                  <a:pt x="1540" y="1602"/>
                </a:cubicBezTo>
                <a:cubicBezTo>
                  <a:pt x="1474" y="1455"/>
                  <a:pt x="1474" y="1455"/>
                  <a:pt x="1474" y="1455"/>
                </a:cubicBezTo>
                <a:cubicBezTo>
                  <a:pt x="1497" y="1431"/>
                  <a:pt x="1518" y="1406"/>
                  <a:pt x="1538" y="1380"/>
                </a:cubicBezTo>
                <a:cubicBezTo>
                  <a:pt x="1694" y="1420"/>
                  <a:pt x="1694" y="1420"/>
                  <a:pt x="1694" y="1420"/>
                </a:cubicBezTo>
                <a:cubicBezTo>
                  <a:pt x="1751" y="1318"/>
                  <a:pt x="1751" y="1318"/>
                  <a:pt x="1751" y="1318"/>
                </a:cubicBezTo>
                <a:cubicBezTo>
                  <a:pt x="1635" y="1207"/>
                  <a:pt x="1635" y="1207"/>
                  <a:pt x="1635" y="1207"/>
                </a:cubicBezTo>
                <a:cubicBezTo>
                  <a:pt x="1648" y="1173"/>
                  <a:pt x="1659" y="1139"/>
                  <a:pt x="1668" y="1104"/>
                </a:cubicBezTo>
                <a:lnTo>
                  <a:pt x="1827" y="1080"/>
                </a:lnTo>
                <a:close/>
                <a:moveTo>
                  <a:pt x="1081" y="1490"/>
                </a:moveTo>
                <a:cubicBezTo>
                  <a:pt x="766" y="1579"/>
                  <a:pt x="439" y="1396"/>
                  <a:pt x="350" y="1081"/>
                </a:cubicBezTo>
                <a:cubicBezTo>
                  <a:pt x="262" y="767"/>
                  <a:pt x="445" y="439"/>
                  <a:pt x="759" y="351"/>
                </a:cubicBezTo>
                <a:cubicBezTo>
                  <a:pt x="1074" y="262"/>
                  <a:pt x="1401" y="445"/>
                  <a:pt x="1490" y="760"/>
                </a:cubicBezTo>
                <a:cubicBezTo>
                  <a:pt x="1579" y="1074"/>
                  <a:pt x="1396" y="1401"/>
                  <a:pt x="1081" y="1490"/>
                </a:cubicBezTo>
                <a:close/>
              </a:path>
            </a:pathLst>
          </a:custGeom>
          <a:solidFill>
            <a:srgbClr val="03599B"/>
          </a:solidFill>
          <a:ln>
            <a:solidFill>
              <a:srgbClr val="03599B"/>
            </a:solidFill>
          </a:ln>
        </p:spPr>
        <p:txBody>
          <a:bodyPr vert="horz" wrap="square" lIns="75566" tIns="37783" rIns="75566" bIns="37783"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5" name="Freeform 241"/>
          <p:cNvSpPr>
            <a:spLocks noEditPoints="1"/>
          </p:cNvSpPr>
          <p:nvPr/>
        </p:nvSpPr>
        <p:spPr bwMode="auto">
          <a:xfrm>
            <a:off x="815928" y="2122487"/>
            <a:ext cx="1391337" cy="1390606"/>
          </a:xfrm>
          <a:custGeom>
            <a:avLst/>
            <a:gdLst>
              <a:gd name="T0" fmla="*/ 1335 w 1335"/>
              <a:gd name="T1" fmla="*/ 699 h 1335"/>
              <a:gd name="T2" fmla="*/ 1220 w 1335"/>
              <a:gd name="T3" fmla="*/ 586 h 1335"/>
              <a:gd name="T4" fmla="*/ 1300 w 1335"/>
              <a:gd name="T5" fmla="*/ 445 h 1335"/>
              <a:gd name="T6" fmla="*/ 1145 w 1335"/>
              <a:gd name="T7" fmla="*/ 378 h 1335"/>
              <a:gd name="T8" fmla="*/ 1162 w 1335"/>
              <a:gd name="T9" fmla="*/ 218 h 1335"/>
              <a:gd name="T10" fmla="*/ 1001 w 1335"/>
              <a:gd name="T11" fmla="*/ 219 h 1335"/>
              <a:gd name="T12" fmla="*/ 956 w 1335"/>
              <a:gd name="T13" fmla="*/ 65 h 1335"/>
              <a:gd name="T14" fmla="*/ 801 w 1335"/>
              <a:gd name="T15" fmla="*/ 125 h 1335"/>
              <a:gd name="T16" fmla="*/ 699 w 1335"/>
              <a:gd name="T17" fmla="*/ 0 h 1335"/>
              <a:gd name="T18" fmla="*/ 586 w 1335"/>
              <a:gd name="T19" fmla="*/ 115 h 1335"/>
              <a:gd name="T20" fmla="*/ 445 w 1335"/>
              <a:gd name="T21" fmla="*/ 35 h 1335"/>
              <a:gd name="T22" fmla="*/ 378 w 1335"/>
              <a:gd name="T23" fmla="*/ 190 h 1335"/>
              <a:gd name="T24" fmla="*/ 218 w 1335"/>
              <a:gd name="T25" fmla="*/ 173 h 1335"/>
              <a:gd name="T26" fmla="*/ 220 w 1335"/>
              <a:gd name="T27" fmla="*/ 334 h 1335"/>
              <a:gd name="T28" fmla="*/ 65 w 1335"/>
              <a:gd name="T29" fmla="*/ 379 h 1335"/>
              <a:gd name="T30" fmla="*/ 125 w 1335"/>
              <a:gd name="T31" fmla="*/ 535 h 1335"/>
              <a:gd name="T32" fmla="*/ 0 w 1335"/>
              <a:gd name="T33" fmla="*/ 636 h 1335"/>
              <a:gd name="T34" fmla="*/ 115 w 1335"/>
              <a:gd name="T35" fmla="*/ 749 h 1335"/>
              <a:gd name="T36" fmla="*/ 35 w 1335"/>
              <a:gd name="T37" fmla="*/ 890 h 1335"/>
              <a:gd name="T38" fmla="*/ 190 w 1335"/>
              <a:gd name="T39" fmla="*/ 957 h 1335"/>
              <a:gd name="T40" fmla="*/ 173 w 1335"/>
              <a:gd name="T41" fmla="*/ 1117 h 1335"/>
              <a:gd name="T42" fmla="*/ 334 w 1335"/>
              <a:gd name="T43" fmla="*/ 1116 h 1335"/>
              <a:gd name="T44" fmla="*/ 379 w 1335"/>
              <a:gd name="T45" fmla="*/ 1270 h 1335"/>
              <a:gd name="T46" fmla="*/ 535 w 1335"/>
              <a:gd name="T47" fmla="*/ 1210 h 1335"/>
              <a:gd name="T48" fmla="*/ 636 w 1335"/>
              <a:gd name="T49" fmla="*/ 1335 h 1335"/>
              <a:gd name="T50" fmla="*/ 749 w 1335"/>
              <a:gd name="T51" fmla="*/ 1220 h 1335"/>
              <a:gd name="T52" fmla="*/ 890 w 1335"/>
              <a:gd name="T53" fmla="*/ 1299 h 1335"/>
              <a:gd name="T54" fmla="*/ 957 w 1335"/>
              <a:gd name="T55" fmla="*/ 1145 h 1335"/>
              <a:gd name="T56" fmla="*/ 1117 w 1335"/>
              <a:gd name="T57" fmla="*/ 1162 h 1335"/>
              <a:gd name="T58" fmla="*/ 1116 w 1335"/>
              <a:gd name="T59" fmla="*/ 1001 h 1335"/>
              <a:gd name="T60" fmla="*/ 1271 w 1335"/>
              <a:gd name="T61" fmla="*/ 956 h 1335"/>
              <a:gd name="T62" fmla="*/ 1210 w 1335"/>
              <a:gd name="T63" fmla="*/ 801 h 1335"/>
              <a:gd name="T64" fmla="*/ 776 w 1335"/>
              <a:gd name="T65" fmla="*/ 1050 h 1335"/>
              <a:gd name="T66" fmla="*/ 560 w 1335"/>
              <a:gd name="T67" fmla="*/ 286 h 1335"/>
              <a:gd name="T68" fmla="*/ 776 w 1335"/>
              <a:gd name="T69" fmla="*/ 1050 h 1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35" h="1335">
                <a:moveTo>
                  <a:pt x="1326" y="784"/>
                </a:moveTo>
                <a:cubicBezTo>
                  <a:pt x="1335" y="699"/>
                  <a:pt x="1335" y="699"/>
                  <a:pt x="1335" y="699"/>
                </a:cubicBezTo>
                <a:cubicBezTo>
                  <a:pt x="1226" y="658"/>
                  <a:pt x="1226" y="658"/>
                  <a:pt x="1226" y="658"/>
                </a:cubicBezTo>
                <a:cubicBezTo>
                  <a:pt x="1226" y="634"/>
                  <a:pt x="1224" y="610"/>
                  <a:pt x="1220" y="586"/>
                </a:cubicBezTo>
                <a:cubicBezTo>
                  <a:pt x="1323" y="527"/>
                  <a:pt x="1323" y="527"/>
                  <a:pt x="1323" y="527"/>
                </a:cubicBezTo>
                <a:cubicBezTo>
                  <a:pt x="1300" y="445"/>
                  <a:pt x="1300" y="445"/>
                  <a:pt x="1300" y="445"/>
                </a:cubicBezTo>
                <a:cubicBezTo>
                  <a:pt x="1181" y="448"/>
                  <a:pt x="1181" y="448"/>
                  <a:pt x="1181" y="448"/>
                </a:cubicBezTo>
                <a:cubicBezTo>
                  <a:pt x="1171" y="424"/>
                  <a:pt x="1159" y="400"/>
                  <a:pt x="1145" y="378"/>
                </a:cubicBezTo>
                <a:cubicBezTo>
                  <a:pt x="1215" y="284"/>
                  <a:pt x="1215" y="284"/>
                  <a:pt x="1215" y="284"/>
                </a:cubicBezTo>
                <a:cubicBezTo>
                  <a:pt x="1162" y="218"/>
                  <a:pt x="1162" y="218"/>
                  <a:pt x="1162" y="218"/>
                </a:cubicBezTo>
                <a:cubicBezTo>
                  <a:pt x="1055" y="266"/>
                  <a:pt x="1055" y="266"/>
                  <a:pt x="1055" y="266"/>
                </a:cubicBezTo>
                <a:cubicBezTo>
                  <a:pt x="1038" y="249"/>
                  <a:pt x="1020" y="234"/>
                  <a:pt x="1001" y="219"/>
                </a:cubicBezTo>
                <a:cubicBezTo>
                  <a:pt x="1031" y="106"/>
                  <a:pt x="1031" y="106"/>
                  <a:pt x="1031" y="106"/>
                </a:cubicBezTo>
                <a:cubicBezTo>
                  <a:pt x="956" y="65"/>
                  <a:pt x="956" y="65"/>
                  <a:pt x="956" y="65"/>
                </a:cubicBezTo>
                <a:cubicBezTo>
                  <a:pt x="875" y="149"/>
                  <a:pt x="875" y="149"/>
                  <a:pt x="875" y="149"/>
                </a:cubicBezTo>
                <a:cubicBezTo>
                  <a:pt x="851" y="139"/>
                  <a:pt x="826" y="131"/>
                  <a:pt x="801" y="125"/>
                </a:cubicBezTo>
                <a:cubicBezTo>
                  <a:pt x="784" y="9"/>
                  <a:pt x="784" y="9"/>
                  <a:pt x="784" y="9"/>
                </a:cubicBezTo>
                <a:cubicBezTo>
                  <a:pt x="699" y="0"/>
                  <a:pt x="699" y="0"/>
                  <a:pt x="699" y="0"/>
                </a:cubicBezTo>
                <a:cubicBezTo>
                  <a:pt x="658" y="109"/>
                  <a:pt x="658" y="109"/>
                  <a:pt x="658" y="109"/>
                </a:cubicBezTo>
                <a:cubicBezTo>
                  <a:pt x="634" y="109"/>
                  <a:pt x="610" y="111"/>
                  <a:pt x="586" y="115"/>
                </a:cubicBezTo>
                <a:cubicBezTo>
                  <a:pt x="527" y="12"/>
                  <a:pt x="527" y="12"/>
                  <a:pt x="527" y="12"/>
                </a:cubicBezTo>
                <a:cubicBezTo>
                  <a:pt x="445" y="35"/>
                  <a:pt x="445" y="35"/>
                  <a:pt x="445" y="35"/>
                </a:cubicBezTo>
                <a:cubicBezTo>
                  <a:pt x="448" y="154"/>
                  <a:pt x="448" y="154"/>
                  <a:pt x="448" y="154"/>
                </a:cubicBezTo>
                <a:cubicBezTo>
                  <a:pt x="424" y="164"/>
                  <a:pt x="400" y="176"/>
                  <a:pt x="378" y="190"/>
                </a:cubicBezTo>
                <a:cubicBezTo>
                  <a:pt x="284" y="120"/>
                  <a:pt x="284" y="120"/>
                  <a:pt x="284" y="120"/>
                </a:cubicBezTo>
                <a:cubicBezTo>
                  <a:pt x="218" y="173"/>
                  <a:pt x="218" y="173"/>
                  <a:pt x="218" y="173"/>
                </a:cubicBezTo>
                <a:cubicBezTo>
                  <a:pt x="266" y="280"/>
                  <a:pt x="266" y="280"/>
                  <a:pt x="266" y="280"/>
                </a:cubicBezTo>
                <a:cubicBezTo>
                  <a:pt x="249" y="297"/>
                  <a:pt x="234" y="315"/>
                  <a:pt x="220" y="334"/>
                </a:cubicBezTo>
                <a:cubicBezTo>
                  <a:pt x="106" y="305"/>
                  <a:pt x="106" y="305"/>
                  <a:pt x="106" y="305"/>
                </a:cubicBezTo>
                <a:cubicBezTo>
                  <a:pt x="65" y="379"/>
                  <a:pt x="65" y="379"/>
                  <a:pt x="65" y="379"/>
                </a:cubicBezTo>
                <a:cubicBezTo>
                  <a:pt x="149" y="460"/>
                  <a:pt x="149" y="460"/>
                  <a:pt x="149" y="460"/>
                </a:cubicBezTo>
                <a:cubicBezTo>
                  <a:pt x="139" y="484"/>
                  <a:pt x="131" y="509"/>
                  <a:pt x="125" y="535"/>
                </a:cubicBezTo>
                <a:cubicBezTo>
                  <a:pt x="9" y="551"/>
                  <a:pt x="9" y="551"/>
                  <a:pt x="9" y="551"/>
                </a:cubicBezTo>
                <a:cubicBezTo>
                  <a:pt x="0" y="636"/>
                  <a:pt x="0" y="636"/>
                  <a:pt x="0" y="636"/>
                </a:cubicBezTo>
                <a:cubicBezTo>
                  <a:pt x="109" y="678"/>
                  <a:pt x="109" y="678"/>
                  <a:pt x="109" y="678"/>
                </a:cubicBezTo>
                <a:cubicBezTo>
                  <a:pt x="110" y="701"/>
                  <a:pt x="111" y="725"/>
                  <a:pt x="115" y="749"/>
                </a:cubicBezTo>
                <a:cubicBezTo>
                  <a:pt x="12" y="809"/>
                  <a:pt x="12" y="809"/>
                  <a:pt x="12" y="809"/>
                </a:cubicBezTo>
                <a:cubicBezTo>
                  <a:pt x="35" y="890"/>
                  <a:pt x="35" y="890"/>
                  <a:pt x="35" y="890"/>
                </a:cubicBezTo>
                <a:cubicBezTo>
                  <a:pt x="154" y="887"/>
                  <a:pt x="154" y="887"/>
                  <a:pt x="154" y="887"/>
                </a:cubicBezTo>
                <a:cubicBezTo>
                  <a:pt x="164" y="912"/>
                  <a:pt x="177" y="935"/>
                  <a:pt x="190" y="957"/>
                </a:cubicBezTo>
                <a:cubicBezTo>
                  <a:pt x="120" y="1051"/>
                  <a:pt x="120" y="1051"/>
                  <a:pt x="120" y="1051"/>
                </a:cubicBezTo>
                <a:cubicBezTo>
                  <a:pt x="173" y="1117"/>
                  <a:pt x="173" y="1117"/>
                  <a:pt x="173" y="1117"/>
                </a:cubicBezTo>
                <a:cubicBezTo>
                  <a:pt x="280" y="1070"/>
                  <a:pt x="280" y="1070"/>
                  <a:pt x="280" y="1070"/>
                </a:cubicBezTo>
                <a:cubicBezTo>
                  <a:pt x="297" y="1086"/>
                  <a:pt x="315" y="1102"/>
                  <a:pt x="334" y="1116"/>
                </a:cubicBezTo>
                <a:cubicBezTo>
                  <a:pt x="305" y="1229"/>
                  <a:pt x="305" y="1229"/>
                  <a:pt x="305" y="1229"/>
                </a:cubicBezTo>
                <a:cubicBezTo>
                  <a:pt x="379" y="1270"/>
                  <a:pt x="379" y="1270"/>
                  <a:pt x="379" y="1270"/>
                </a:cubicBezTo>
                <a:cubicBezTo>
                  <a:pt x="460" y="1186"/>
                  <a:pt x="460" y="1186"/>
                  <a:pt x="460" y="1186"/>
                </a:cubicBezTo>
                <a:cubicBezTo>
                  <a:pt x="484" y="1196"/>
                  <a:pt x="509" y="1204"/>
                  <a:pt x="535" y="1210"/>
                </a:cubicBezTo>
                <a:cubicBezTo>
                  <a:pt x="551" y="1326"/>
                  <a:pt x="551" y="1326"/>
                  <a:pt x="551" y="1326"/>
                </a:cubicBezTo>
                <a:cubicBezTo>
                  <a:pt x="636" y="1335"/>
                  <a:pt x="636" y="1335"/>
                  <a:pt x="636" y="1335"/>
                </a:cubicBezTo>
                <a:cubicBezTo>
                  <a:pt x="678" y="1226"/>
                  <a:pt x="678" y="1226"/>
                  <a:pt x="678" y="1226"/>
                </a:cubicBezTo>
                <a:cubicBezTo>
                  <a:pt x="701" y="1226"/>
                  <a:pt x="725" y="1224"/>
                  <a:pt x="749" y="1220"/>
                </a:cubicBezTo>
                <a:cubicBezTo>
                  <a:pt x="808" y="1323"/>
                  <a:pt x="808" y="1323"/>
                  <a:pt x="808" y="1323"/>
                </a:cubicBezTo>
                <a:cubicBezTo>
                  <a:pt x="890" y="1299"/>
                  <a:pt x="890" y="1299"/>
                  <a:pt x="890" y="1299"/>
                </a:cubicBezTo>
                <a:cubicBezTo>
                  <a:pt x="887" y="1181"/>
                  <a:pt x="887" y="1181"/>
                  <a:pt x="887" y="1181"/>
                </a:cubicBezTo>
                <a:cubicBezTo>
                  <a:pt x="912" y="1171"/>
                  <a:pt x="935" y="1159"/>
                  <a:pt x="957" y="1145"/>
                </a:cubicBezTo>
                <a:cubicBezTo>
                  <a:pt x="1051" y="1215"/>
                  <a:pt x="1051" y="1215"/>
                  <a:pt x="1051" y="1215"/>
                </a:cubicBezTo>
                <a:cubicBezTo>
                  <a:pt x="1117" y="1162"/>
                  <a:pt x="1117" y="1162"/>
                  <a:pt x="1117" y="1162"/>
                </a:cubicBezTo>
                <a:cubicBezTo>
                  <a:pt x="1070" y="1055"/>
                  <a:pt x="1070" y="1055"/>
                  <a:pt x="1070" y="1055"/>
                </a:cubicBezTo>
                <a:cubicBezTo>
                  <a:pt x="1086" y="1038"/>
                  <a:pt x="1102" y="1020"/>
                  <a:pt x="1116" y="1001"/>
                </a:cubicBezTo>
                <a:cubicBezTo>
                  <a:pt x="1229" y="1031"/>
                  <a:pt x="1229" y="1031"/>
                  <a:pt x="1229" y="1031"/>
                </a:cubicBezTo>
                <a:cubicBezTo>
                  <a:pt x="1271" y="956"/>
                  <a:pt x="1271" y="956"/>
                  <a:pt x="1271" y="956"/>
                </a:cubicBezTo>
                <a:cubicBezTo>
                  <a:pt x="1186" y="875"/>
                  <a:pt x="1186" y="875"/>
                  <a:pt x="1186" y="875"/>
                </a:cubicBezTo>
                <a:cubicBezTo>
                  <a:pt x="1196" y="851"/>
                  <a:pt x="1204" y="826"/>
                  <a:pt x="1210" y="801"/>
                </a:cubicBezTo>
                <a:lnTo>
                  <a:pt x="1326" y="784"/>
                </a:lnTo>
                <a:close/>
                <a:moveTo>
                  <a:pt x="776" y="1050"/>
                </a:moveTo>
                <a:cubicBezTo>
                  <a:pt x="565" y="1109"/>
                  <a:pt x="345" y="986"/>
                  <a:pt x="286" y="775"/>
                </a:cubicBezTo>
                <a:cubicBezTo>
                  <a:pt x="226" y="564"/>
                  <a:pt x="349" y="345"/>
                  <a:pt x="560" y="286"/>
                </a:cubicBezTo>
                <a:cubicBezTo>
                  <a:pt x="771" y="226"/>
                  <a:pt x="990" y="349"/>
                  <a:pt x="1050" y="560"/>
                </a:cubicBezTo>
                <a:cubicBezTo>
                  <a:pt x="1109" y="771"/>
                  <a:pt x="987" y="990"/>
                  <a:pt x="776" y="1050"/>
                </a:cubicBezTo>
                <a:close/>
              </a:path>
            </a:pathLst>
          </a:custGeom>
          <a:solidFill>
            <a:srgbClr val="03599B"/>
          </a:solidFill>
          <a:ln>
            <a:solidFill>
              <a:srgbClr val="03599B"/>
            </a:solidFill>
          </a:ln>
        </p:spPr>
        <p:txBody>
          <a:bodyPr vert="horz" wrap="square" lIns="75566" tIns="37783" rIns="75566" bIns="37783"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6" name="Freeform 247"/>
          <p:cNvSpPr>
            <a:spLocks noEditPoints="1"/>
          </p:cNvSpPr>
          <p:nvPr/>
        </p:nvSpPr>
        <p:spPr bwMode="auto">
          <a:xfrm>
            <a:off x="2725224" y="3226520"/>
            <a:ext cx="521095" cy="519510"/>
          </a:xfrm>
          <a:custGeom>
            <a:avLst/>
            <a:gdLst>
              <a:gd name="T0" fmla="*/ 250 w 500"/>
              <a:gd name="T1" fmla="*/ 499 h 499"/>
              <a:gd name="T2" fmla="*/ 0 w 500"/>
              <a:gd name="T3" fmla="*/ 249 h 499"/>
              <a:gd name="T4" fmla="*/ 250 w 500"/>
              <a:gd name="T5" fmla="*/ 0 h 499"/>
              <a:gd name="T6" fmla="*/ 500 w 500"/>
              <a:gd name="T7" fmla="*/ 249 h 499"/>
              <a:gd name="T8" fmla="*/ 250 w 500"/>
              <a:gd name="T9" fmla="*/ 499 h 499"/>
              <a:gd name="T10" fmla="*/ 250 w 500"/>
              <a:gd name="T11" fmla="*/ 140 h 499"/>
              <a:gd name="T12" fmla="*/ 140 w 500"/>
              <a:gd name="T13" fmla="*/ 249 h 499"/>
              <a:gd name="T14" fmla="*/ 250 w 500"/>
              <a:gd name="T15" fmla="*/ 359 h 499"/>
              <a:gd name="T16" fmla="*/ 360 w 500"/>
              <a:gd name="T17" fmla="*/ 249 h 499"/>
              <a:gd name="T18" fmla="*/ 250 w 500"/>
              <a:gd name="T19" fmla="*/ 14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0" h="499">
                <a:moveTo>
                  <a:pt x="250" y="499"/>
                </a:moveTo>
                <a:cubicBezTo>
                  <a:pt x="112" y="499"/>
                  <a:pt x="0" y="387"/>
                  <a:pt x="0" y="249"/>
                </a:cubicBezTo>
                <a:cubicBezTo>
                  <a:pt x="0" y="112"/>
                  <a:pt x="112" y="0"/>
                  <a:pt x="250" y="0"/>
                </a:cubicBezTo>
                <a:cubicBezTo>
                  <a:pt x="388" y="0"/>
                  <a:pt x="500" y="112"/>
                  <a:pt x="500" y="249"/>
                </a:cubicBezTo>
                <a:cubicBezTo>
                  <a:pt x="500" y="387"/>
                  <a:pt x="388" y="499"/>
                  <a:pt x="250" y="499"/>
                </a:cubicBezTo>
                <a:close/>
                <a:moveTo>
                  <a:pt x="250" y="140"/>
                </a:moveTo>
                <a:cubicBezTo>
                  <a:pt x="190" y="140"/>
                  <a:pt x="140" y="189"/>
                  <a:pt x="140" y="249"/>
                </a:cubicBezTo>
                <a:cubicBezTo>
                  <a:pt x="140" y="310"/>
                  <a:pt x="190" y="359"/>
                  <a:pt x="250" y="359"/>
                </a:cubicBezTo>
                <a:cubicBezTo>
                  <a:pt x="311" y="359"/>
                  <a:pt x="360" y="310"/>
                  <a:pt x="360" y="249"/>
                </a:cubicBezTo>
                <a:cubicBezTo>
                  <a:pt x="360" y="189"/>
                  <a:pt x="311" y="140"/>
                  <a:pt x="250" y="140"/>
                </a:cubicBezTo>
                <a:close/>
              </a:path>
            </a:pathLst>
          </a:custGeom>
          <a:solidFill>
            <a:srgbClr val="03599B"/>
          </a:solidFill>
          <a:ln>
            <a:solidFill>
              <a:srgbClr val="03599B"/>
            </a:solidFill>
          </a:ln>
        </p:spPr>
        <p:txBody>
          <a:bodyPr vert="horz" wrap="square" lIns="75566" tIns="37783" rIns="75566" bIns="37783"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7" name="Freeform 248"/>
          <p:cNvSpPr>
            <a:spLocks noEditPoints="1"/>
          </p:cNvSpPr>
          <p:nvPr/>
        </p:nvSpPr>
        <p:spPr bwMode="auto">
          <a:xfrm>
            <a:off x="4459142" y="2300139"/>
            <a:ext cx="597225" cy="599534"/>
          </a:xfrm>
          <a:custGeom>
            <a:avLst/>
            <a:gdLst>
              <a:gd name="T0" fmla="*/ 287 w 574"/>
              <a:gd name="T1" fmla="*/ 575 h 575"/>
              <a:gd name="T2" fmla="*/ 0 w 574"/>
              <a:gd name="T3" fmla="*/ 287 h 575"/>
              <a:gd name="T4" fmla="*/ 287 w 574"/>
              <a:gd name="T5" fmla="*/ 0 h 575"/>
              <a:gd name="T6" fmla="*/ 574 w 574"/>
              <a:gd name="T7" fmla="*/ 287 h 575"/>
              <a:gd name="T8" fmla="*/ 287 w 574"/>
              <a:gd name="T9" fmla="*/ 575 h 575"/>
              <a:gd name="T10" fmla="*/ 287 w 574"/>
              <a:gd name="T11" fmla="*/ 160 h 575"/>
              <a:gd name="T12" fmla="*/ 160 w 574"/>
              <a:gd name="T13" fmla="*/ 287 h 575"/>
              <a:gd name="T14" fmla="*/ 287 w 574"/>
              <a:gd name="T15" fmla="*/ 415 h 575"/>
              <a:gd name="T16" fmla="*/ 414 w 574"/>
              <a:gd name="T17" fmla="*/ 287 h 575"/>
              <a:gd name="T18" fmla="*/ 287 w 574"/>
              <a:gd name="T19" fmla="*/ 16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4" h="575">
                <a:moveTo>
                  <a:pt x="287" y="575"/>
                </a:moveTo>
                <a:cubicBezTo>
                  <a:pt x="129" y="575"/>
                  <a:pt x="0" y="446"/>
                  <a:pt x="0" y="287"/>
                </a:cubicBezTo>
                <a:cubicBezTo>
                  <a:pt x="0" y="129"/>
                  <a:pt x="129" y="0"/>
                  <a:pt x="287" y="0"/>
                </a:cubicBezTo>
                <a:cubicBezTo>
                  <a:pt x="446" y="0"/>
                  <a:pt x="574" y="129"/>
                  <a:pt x="574" y="287"/>
                </a:cubicBezTo>
                <a:cubicBezTo>
                  <a:pt x="574" y="446"/>
                  <a:pt x="446" y="575"/>
                  <a:pt x="287" y="575"/>
                </a:cubicBezTo>
                <a:close/>
                <a:moveTo>
                  <a:pt x="287" y="160"/>
                </a:moveTo>
                <a:cubicBezTo>
                  <a:pt x="217" y="160"/>
                  <a:pt x="160" y="217"/>
                  <a:pt x="160" y="287"/>
                </a:cubicBezTo>
                <a:cubicBezTo>
                  <a:pt x="160" y="358"/>
                  <a:pt x="217" y="415"/>
                  <a:pt x="287" y="415"/>
                </a:cubicBezTo>
                <a:cubicBezTo>
                  <a:pt x="357" y="415"/>
                  <a:pt x="414" y="358"/>
                  <a:pt x="414" y="287"/>
                </a:cubicBezTo>
                <a:cubicBezTo>
                  <a:pt x="414" y="217"/>
                  <a:pt x="357" y="160"/>
                  <a:pt x="287" y="160"/>
                </a:cubicBezTo>
                <a:close/>
              </a:path>
            </a:pathLst>
          </a:custGeom>
          <a:solidFill>
            <a:srgbClr val="03599B"/>
          </a:solidFill>
          <a:ln>
            <a:solidFill>
              <a:srgbClr val="03599B"/>
            </a:solidFill>
          </a:ln>
        </p:spPr>
        <p:txBody>
          <a:bodyPr vert="horz" wrap="square" lIns="75566" tIns="37783" rIns="75566" bIns="37783"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8" name="Freeform 249"/>
          <p:cNvSpPr>
            <a:spLocks noEditPoints="1"/>
          </p:cNvSpPr>
          <p:nvPr/>
        </p:nvSpPr>
        <p:spPr bwMode="auto">
          <a:xfrm>
            <a:off x="1323898" y="2631502"/>
            <a:ext cx="378024" cy="377824"/>
          </a:xfrm>
          <a:custGeom>
            <a:avLst/>
            <a:gdLst>
              <a:gd name="T0" fmla="*/ 181 w 363"/>
              <a:gd name="T1" fmla="*/ 363 h 363"/>
              <a:gd name="T2" fmla="*/ 0 w 363"/>
              <a:gd name="T3" fmla="*/ 181 h 363"/>
              <a:gd name="T4" fmla="*/ 181 w 363"/>
              <a:gd name="T5" fmla="*/ 0 h 363"/>
              <a:gd name="T6" fmla="*/ 363 w 363"/>
              <a:gd name="T7" fmla="*/ 181 h 363"/>
              <a:gd name="T8" fmla="*/ 181 w 363"/>
              <a:gd name="T9" fmla="*/ 363 h 363"/>
              <a:gd name="T10" fmla="*/ 181 w 363"/>
              <a:gd name="T11" fmla="*/ 120 h 363"/>
              <a:gd name="T12" fmla="*/ 120 w 363"/>
              <a:gd name="T13" fmla="*/ 181 h 363"/>
              <a:gd name="T14" fmla="*/ 181 w 363"/>
              <a:gd name="T15" fmla="*/ 243 h 363"/>
              <a:gd name="T16" fmla="*/ 243 w 363"/>
              <a:gd name="T17" fmla="*/ 181 h 363"/>
              <a:gd name="T18" fmla="*/ 181 w 363"/>
              <a:gd name="T19" fmla="*/ 120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3" h="363">
                <a:moveTo>
                  <a:pt x="181" y="363"/>
                </a:moveTo>
                <a:cubicBezTo>
                  <a:pt x="81" y="363"/>
                  <a:pt x="0" y="282"/>
                  <a:pt x="0" y="181"/>
                </a:cubicBezTo>
                <a:cubicBezTo>
                  <a:pt x="0" y="81"/>
                  <a:pt x="81" y="0"/>
                  <a:pt x="181" y="0"/>
                </a:cubicBezTo>
                <a:cubicBezTo>
                  <a:pt x="281" y="0"/>
                  <a:pt x="363" y="81"/>
                  <a:pt x="363" y="181"/>
                </a:cubicBezTo>
                <a:cubicBezTo>
                  <a:pt x="363" y="282"/>
                  <a:pt x="281" y="363"/>
                  <a:pt x="181" y="363"/>
                </a:cubicBezTo>
                <a:close/>
                <a:moveTo>
                  <a:pt x="181" y="120"/>
                </a:moveTo>
                <a:cubicBezTo>
                  <a:pt x="147" y="120"/>
                  <a:pt x="120" y="147"/>
                  <a:pt x="120" y="181"/>
                </a:cubicBezTo>
                <a:cubicBezTo>
                  <a:pt x="120" y="215"/>
                  <a:pt x="147" y="243"/>
                  <a:pt x="181" y="243"/>
                </a:cubicBezTo>
                <a:cubicBezTo>
                  <a:pt x="215" y="243"/>
                  <a:pt x="243" y="215"/>
                  <a:pt x="243" y="181"/>
                </a:cubicBezTo>
                <a:cubicBezTo>
                  <a:pt x="243" y="147"/>
                  <a:pt x="215" y="120"/>
                  <a:pt x="181" y="120"/>
                </a:cubicBezTo>
                <a:close/>
              </a:path>
            </a:pathLst>
          </a:custGeom>
          <a:solidFill>
            <a:srgbClr val="03599B"/>
          </a:solidFill>
          <a:ln>
            <a:solidFill>
              <a:srgbClr val="03599B"/>
            </a:solidFill>
          </a:ln>
        </p:spPr>
        <p:txBody>
          <a:bodyPr vert="horz" wrap="square" lIns="75566" tIns="37783" rIns="75566" bIns="37783"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nvGrpSpPr>
          <p:cNvPr id="9" name="Group 9"/>
          <p:cNvGrpSpPr/>
          <p:nvPr/>
        </p:nvGrpSpPr>
        <p:grpSpPr>
          <a:xfrm>
            <a:off x="654217" y="1924073"/>
            <a:ext cx="1138203" cy="1884213"/>
            <a:chOff x="1498443" y="3296141"/>
            <a:chExt cx="1376598" cy="2280056"/>
          </a:xfrm>
          <a:solidFill>
            <a:srgbClr val="03599B"/>
          </a:solidFill>
        </p:grpSpPr>
        <p:grpSp>
          <p:nvGrpSpPr>
            <p:cNvPr id="10" name="Group 10"/>
            <p:cNvGrpSpPr/>
            <p:nvPr/>
          </p:nvGrpSpPr>
          <p:grpSpPr>
            <a:xfrm rot="20700000">
              <a:off x="1498443" y="3464825"/>
              <a:ext cx="1055686" cy="2111372"/>
              <a:chOff x="1480457" y="3328209"/>
              <a:chExt cx="1055686" cy="2111372"/>
            </a:xfrm>
            <a:grpFill/>
          </p:grpSpPr>
          <p:sp>
            <p:nvSpPr>
              <p:cNvPr id="13" name="Freeform 5"/>
              <p:cNvSpPr/>
              <p:nvPr/>
            </p:nvSpPr>
            <p:spPr bwMode="auto">
              <a:xfrm>
                <a:off x="1480457" y="3328209"/>
                <a:ext cx="1055686" cy="1055686"/>
              </a:xfrm>
              <a:custGeom>
                <a:avLst/>
                <a:gdLst>
                  <a:gd name="T0" fmla="*/ 482 w 482"/>
                  <a:gd name="T1" fmla="*/ 36 h 482"/>
                  <a:gd name="T2" fmla="*/ 482 w 482"/>
                  <a:gd name="T3" fmla="*/ 0 h 482"/>
                  <a:gd name="T4" fmla="*/ 0 w 482"/>
                  <a:gd name="T5" fmla="*/ 482 h 482"/>
                  <a:gd name="T6" fmla="*/ 36 w 482"/>
                  <a:gd name="T7" fmla="*/ 482 h 482"/>
                  <a:gd name="T8" fmla="*/ 482 w 482"/>
                  <a:gd name="T9" fmla="*/ 36 h 482"/>
                </a:gdLst>
                <a:ahLst/>
                <a:cxnLst>
                  <a:cxn ang="0">
                    <a:pos x="T0" y="T1"/>
                  </a:cxn>
                  <a:cxn ang="0">
                    <a:pos x="T2" y="T3"/>
                  </a:cxn>
                  <a:cxn ang="0">
                    <a:pos x="T4" y="T5"/>
                  </a:cxn>
                  <a:cxn ang="0">
                    <a:pos x="T6" y="T7"/>
                  </a:cxn>
                  <a:cxn ang="0">
                    <a:pos x="T8" y="T9"/>
                  </a:cxn>
                </a:cxnLst>
                <a:rect l="0" t="0" r="r" b="b"/>
                <a:pathLst>
                  <a:path w="482" h="482">
                    <a:moveTo>
                      <a:pt x="482" y="36"/>
                    </a:moveTo>
                    <a:cubicBezTo>
                      <a:pt x="482" y="0"/>
                      <a:pt x="482" y="0"/>
                      <a:pt x="482" y="0"/>
                    </a:cubicBezTo>
                    <a:cubicBezTo>
                      <a:pt x="216" y="0"/>
                      <a:pt x="0" y="216"/>
                      <a:pt x="0" y="482"/>
                    </a:cubicBezTo>
                    <a:cubicBezTo>
                      <a:pt x="36" y="482"/>
                      <a:pt x="36" y="482"/>
                      <a:pt x="36" y="482"/>
                    </a:cubicBezTo>
                    <a:cubicBezTo>
                      <a:pt x="36" y="236"/>
                      <a:pt x="235" y="36"/>
                      <a:pt x="482" y="36"/>
                    </a:cubicBezTo>
                    <a:close/>
                  </a:path>
                </a:pathLst>
              </a:custGeom>
              <a:grpFill/>
              <a:ln w="9525">
                <a:solidFill>
                  <a:srgbClr val="03599B"/>
                </a:solid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4" name="Freeform 6"/>
              <p:cNvSpPr/>
              <p:nvPr/>
            </p:nvSpPr>
            <p:spPr bwMode="auto">
              <a:xfrm>
                <a:off x="1480457" y="4383895"/>
                <a:ext cx="1055686" cy="1055686"/>
              </a:xfrm>
              <a:custGeom>
                <a:avLst/>
                <a:gdLst>
                  <a:gd name="T0" fmla="*/ 36 w 482"/>
                  <a:gd name="T1" fmla="*/ 0 h 482"/>
                  <a:gd name="T2" fmla="*/ 36 w 482"/>
                  <a:gd name="T3" fmla="*/ 0 h 482"/>
                  <a:gd name="T4" fmla="*/ 0 w 482"/>
                  <a:gd name="T5" fmla="*/ 0 h 482"/>
                  <a:gd name="T6" fmla="*/ 482 w 482"/>
                  <a:gd name="T7" fmla="*/ 482 h 482"/>
                  <a:gd name="T8" fmla="*/ 482 w 482"/>
                  <a:gd name="T9" fmla="*/ 447 h 482"/>
                  <a:gd name="T10" fmla="*/ 36 w 482"/>
                  <a:gd name="T11" fmla="*/ 0 h 482"/>
                </a:gdLst>
                <a:ahLst/>
                <a:cxnLst>
                  <a:cxn ang="0">
                    <a:pos x="T0" y="T1"/>
                  </a:cxn>
                  <a:cxn ang="0">
                    <a:pos x="T2" y="T3"/>
                  </a:cxn>
                  <a:cxn ang="0">
                    <a:pos x="T4" y="T5"/>
                  </a:cxn>
                  <a:cxn ang="0">
                    <a:pos x="T6" y="T7"/>
                  </a:cxn>
                  <a:cxn ang="0">
                    <a:pos x="T8" y="T9"/>
                  </a:cxn>
                  <a:cxn ang="0">
                    <a:pos x="T10" y="T11"/>
                  </a:cxn>
                </a:cxnLst>
                <a:rect l="0" t="0" r="r" b="b"/>
                <a:pathLst>
                  <a:path w="482" h="482">
                    <a:moveTo>
                      <a:pt x="36" y="0"/>
                    </a:moveTo>
                    <a:cubicBezTo>
                      <a:pt x="36" y="0"/>
                      <a:pt x="36" y="0"/>
                      <a:pt x="36" y="0"/>
                    </a:cubicBezTo>
                    <a:cubicBezTo>
                      <a:pt x="0" y="0"/>
                      <a:pt x="0" y="0"/>
                      <a:pt x="0" y="0"/>
                    </a:cubicBezTo>
                    <a:cubicBezTo>
                      <a:pt x="0" y="267"/>
                      <a:pt x="216" y="482"/>
                      <a:pt x="482" y="482"/>
                    </a:cubicBezTo>
                    <a:cubicBezTo>
                      <a:pt x="482" y="447"/>
                      <a:pt x="482" y="447"/>
                      <a:pt x="482" y="447"/>
                    </a:cubicBezTo>
                    <a:cubicBezTo>
                      <a:pt x="235" y="447"/>
                      <a:pt x="36" y="247"/>
                      <a:pt x="36" y="0"/>
                    </a:cubicBezTo>
                    <a:close/>
                  </a:path>
                </a:pathLst>
              </a:custGeom>
              <a:grpFill/>
              <a:ln w="9525">
                <a:solidFill>
                  <a:srgbClr val="03599B"/>
                </a:solid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sp>
          <p:nvSpPr>
            <p:cNvPr id="11" name="Oval 11"/>
            <p:cNvSpPr/>
            <p:nvPr/>
          </p:nvSpPr>
          <p:spPr>
            <a:xfrm>
              <a:off x="2221301" y="3296141"/>
              <a:ext cx="174172" cy="174172"/>
            </a:xfrm>
            <a:prstGeom prst="ellipse">
              <a:avLst/>
            </a:prstGeom>
            <a:grpFill/>
            <a:ln w="25400" cap="flat" cmpd="sng" algn="ctr">
              <a:solidFill>
                <a:srgbClr val="03599B"/>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12" name="Oval 12"/>
            <p:cNvSpPr/>
            <p:nvPr/>
          </p:nvSpPr>
          <p:spPr>
            <a:xfrm>
              <a:off x="2700869" y="5282871"/>
              <a:ext cx="174172" cy="174172"/>
            </a:xfrm>
            <a:prstGeom prst="ellipse">
              <a:avLst/>
            </a:prstGeom>
            <a:grpFill/>
            <a:ln w="25400" cap="flat" cmpd="sng" algn="ctr">
              <a:solidFill>
                <a:srgbClr val="03599B"/>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grpSp>
      <p:sp>
        <p:nvSpPr>
          <p:cNvPr id="15" name="TextBox 15"/>
          <p:cNvSpPr txBox="1"/>
          <p:nvPr/>
        </p:nvSpPr>
        <p:spPr>
          <a:xfrm>
            <a:off x="621595" y="1137621"/>
            <a:ext cx="1178530" cy="384081"/>
          </a:xfrm>
          <a:prstGeom prst="rect">
            <a:avLst/>
          </a:prstGeom>
          <a:noFill/>
        </p:spPr>
        <p:txBody>
          <a:bodyPr wrap="none" lIns="75566" tIns="37783" rIns="75566" bIns="37783"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lang="zh-CN" altLang="en-US" sz="2000" b="1" kern="0" dirty="0">
                <a:solidFill>
                  <a:schemeClr val="tx1">
                    <a:lumMod val="65000"/>
                    <a:lumOff val="35000"/>
                  </a:schemeClr>
                </a:solidFill>
                <a:latin typeface="华文楷体" panose="02010600040101010101" pitchFamily="2" charset="-122"/>
                <a:ea typeface="华文楷体" panose="02010600040101010101" pitchFamily="2" charset="-122"/>
              </a:rPr>
              <a:t>添</a:t>
            </a:r>
            <a:r>
              <a:rPr kumimoji="0" lang="zh-CN" altLang="en-US" sz="2000" b="1" i="0" u="none" strike="noStrike" kern="0" cap="none" spc="0" normalizeH="0" baseline="0" noProof="0" dirty="0" smtClean="0">
                <a:ln>
                  <a:noFill/>
                </a:ln>
                <a:solidFill>
                  <a:schemeClr val="tx1">
                    <a:lumMod val="65000"/>
                    <a:lumOff val="35000"/>
                  </a:schemeClr>
                </a:solidFill>
                <a:effectLst/>
                <a:uLnTx/>
                <a:uFillTx/>
                <a:latin typeface="华文楷体" panose="02010600040101010101" pitchFamily="2" charset="-122"/>
                <a:ea typeface="华文楷体" panose="02010600040101010101" pitchFamily="2" charset="-122"/>
              </a:rPr>
              <a:t>加标题</a:t>
            </a:r>
            <a:endParaRPr kumimoji="0" lang="id-ID" sz="2000" b="1" i="0" u="none" strike="noStrike" kern="0" cap="none" spc="0" normalizeH="0" baseline="0" noProof="0" dirty="0">
              <a:ln>
                <a:noFill/>
              </a:ln>
              <a:solidFill>
                <a:schemeClr val="tx1">
                  <a:lumMod val="65000"/>
                  <a:lumOff val="35000"/>
                </a:schemeClr>
              </a:solidFill>
              <a:effectLst/>
              <a:uLnTx/>
              <a:uFillTx/>
              <a:latin typeface="华文楷体" panose="02010600040101010101" pitchFamily="2" charset="-122"/>
              <a:ea typeface="华文楷体" panose="02010600040101010101" pitchFamily="2" charset="-122"/>
            </a:endParaRPr>
          </a:p>
        </p:txBody>
      </p:sp>
      <p:sp>
        <p:nvSpPr>
          <p:cNvPr id="16" name="TextBox 16"/>
          <p:cNvSpPr txBox="1"/>
          <p:nvPr/>
        </p:nvSpPr>
        <p:spPr>
          <a:xfrm>
            <a:off x="621595" y="1456065"/>
            <a:ext cx="2228041" cy="445636"/>
          </a:xfrm>
          <a:prstGeom prst="rect">
            <a:avLst/>
          </a:prstGeom>
          <a:noFill/>
        </p:spPr>
        <p:txBody>
          <a:bodyPr wrap="square" lIns="75566" tIns="37783" rIns="75566" bIns="37783" rtlCol="0">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800" b="0" i="0" u="none" strike="noStrike" kern="0" cap="none" spc="0" normalizeH="0" baseline="0" noProof="0" dirty="0">
                <a:ln>
                  <a:noFill/>
                </a:ln>
                <a:solidFill>
                  <a:schemeClr val="tx1">
                    <a:lumMod val="65000"/>
                    <a:lumOff val="35000"/>
                  </a:schemeClr>
                </a:solidFill>
                <a:effectLst/>
                <a:uLnTx/>
                <a:uFillTx/>
                <a:latin typeface="华文楷体" panose="02010600040101010101" pitchFamily="2" charset="-122"/>
                <a:ea typeface="华文楷体" panose="02010600040101010101" pitchFamily="2" charset="-122"/>
              </a:rPr>
              <a:t>此处添加详细文本描述，建议与标题相关并符合整体语言风格</a:t>
            </a:r>
            <a:endParaRPr kumimoji="0" lang="en-US" sz="800" b="1" i="0" u="none" strike="noStrike" kern="0" cap="none" spc="0" normalizeH="0" baseline="0" noProof="0" dirty="0">
              <a:ln>
                <a:noFill/>
              </a:ln>
              <a:solidFill>
                <a:schemeClr val="tx1">
                  <a:lumMod val="65000"/>
                  <a:lumOff val="35000"/>
                </a:schemeClr>
              </a:solidFill>
              <a:effectLst/>
              <a:uLnTx/>
              <a:uFillTx/>
              <a:latin typeface="华文楷体" panose="02010600040101010101" pitchFamily="2" charset="-122"/>
              <a:ea typeface="华文楷体" panose="02010600040101010101" pitchFamily="2" charset="-122"/>
            </a:endParaRPr>
          </a:p>
        </p:txBody>
      </p:sp>
      <p:grpSp>
        <p:nvGrpSpPr>
          <p:cNvPr id="17" name="Group 17"/>
          <p:cNvGrpSpPr/>
          <p:nvPr/>
        </p:nvGrpSpPr>
        <p:grpSpPr>
          <a:xfrm>
            <a:off x="6012160" y="1360170"/>
            <a:ext cx="2228041" cy="780110"/>
            <a:chOff x="8198838" y="2976912"/>
            <a:chExt cx="2694701" cy="943998"/>
          </a:xfrm>
        </p:grpSpPr>
        <p:sp>
          <p:nvSpPr>
            <p:cNvPr id="18" name="TextBox 18"/>
            <p:cNvSpPr txBox="1"/>
            <p:nvPr/>
          </p:nvSpPr>
          <p:spPr>
            <a:xfrm>
              <a:off x="8198838" y="2976912"/>
              <a:ext cx="1464144" cy="48416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lang="zh-CN" altLang="en-US" sz="2000" b="1" kern="0" dirty="0">
                  <a:solidFill>
                    <a:schemeClr val="tx1">
                      <a:lumMod val="65000"/>
                      <a:lumOff val="35000"/>
                    </a:schemeClr>
                  </a:solidFill>
                  <a:latin typeface="华文楷体" panose="02010600040101010101" pitchFamily="2" charset="-122"/>
                  <a:ea typeface="华文楷体" panose="02010600040101010101" pitchFamily="2" charset="-122"/>
                </a:rPr>
                <a:t>添</a:t>
              </a:r>
              <a:r>
                <a:rPr kumimoji="0" lang="zh-CN" altLang="en-US" sz="2000" b="1" i="0" u="none" strike="noStrike" kern="0" cap="none" spc="0" normalizeH="0" baseline="0" noProof="0" dirty="0" smtClean="0">
                  <a:ln>
                    <a:noFill/>
                  </a:ln>
                  <a:solidFill>
                    <a:schemeClr val="tx1">
                      <a:lumMod val="65000"/>
                      <a:lumOff val="35000"/>
                    </a:schemeClr>
                  </a:solidFill>
                  <a:effectLst/>
                  <a:uLnTx/>
                  <a:uFillTx/>
                  <a:latin typeface="华文楷体" panose="02010600040101010101" pitchFamily="2" charset="-122"/>
                  <a:ea typeface="华文楷体" panose="02010600040101010101" pitchFamily="2" charset="-122"/>
                </a:rPr>
                <a:t>加</a:t>
              </a:r>
              <a:r>
                <a:rPr kumimoji="0" lang="zh-CN" altLang="en-US" sz="2000" b="1" i="0" u="none" strike="noStrike" kern="0" cap="none" spc="0" normalizeH="0" baseline="0" noProof="0" dirty="0">
                  <a:ln>
                    <a:noFill/>
                  </a:ln>
                  <a:solidFill>
                    <a:schemeClr val="tx1">
                      <a:lumMod val="65000"/>
                      <a:lumOff val="35000"/>
                    </a:schemeClr>
                  </a:solidFill>
                  <a:effectLst/>
                  <a:uLnTx/>
                  <a:uFillTx/>
                  <a:latin typeface="华文楷体" panose="02010600040101010101" pitchFamily="2" charset="-122"/>
                  <a:ea typeface="华文楷体" panose="02010600040101010101" pitchFamily="2" charset="-122"/>
                </a:rPr>
                <a:t>标题</a:t>
              </a:r>
              <a:endParaRPr kumimoji="0" lang="id-ID" altLang="zh-CN" sz="2000" b="1" i="0" u="none" strike="noStrike" kern="0" cap="none" spc="0" normalizeH="0" baseline="0" noProof="0" dirty="0">
                <a:ln>
                  <a:noFill/>
                </a:ln>
                <a:solidFill>
                  <a:schemeClr val="tx1">
                    <a:lumMod val="65000"/>
                    <a:lumOff val="35000"/>
                  </a:schemeClr>
                </a:solidFill>
                <a:effectLst/>
                <a:uLnTx/>
                <a:uFillTx/>
                <a:latin typeface="华文楷体" panose="02010600040101010101" pitchFamily="2" charset="-122"/>
                <a:ea typeface="华文楷体" panose="02010600040101010101" pitchFamily="2" charset="-122"/>
              </a:endParaRPr>
            </a:p>
          </p:txBody>
        </p:sp>
        <p:sp>
          <p:nvSpPr>
            <p:cNvPr id="19" name="TextBox 19"/>
            <p:cNvSpPr txBox="1"/>
            <p:nvPr/>
          </p:nvSpPr>
          <p:spPr>
            <a:xfrm>
              <a:off x="8198838" y="3362257"/>
              <a:ext cx="2694701" cy="558653"/>
            </a:xfrm>
            <a:prstGeom prst="rect">
              <a:avLst/>
            </a:prstGeom>
            <a:noFill/>
          </p:spPr>
          <p:txBody>
            <a:bodyPr wrap="square" rtlCol="0">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800" b="0" i="0" u="none" strike="noStrike" kern="0" cap="none" spc="0" normalizeH="0" baseline="0" noProof="0" dirty="0">
                  <a:ln>
                    <a:noFill/>
                  </a:ln>
                  <a:solidFill>
                    <a:schemeClr val="tx1">
                      <a:lumMod val="65000"/>
                      <a:lumOff val="35000"/>
                    </a:schemeClr>
                  </a:solidFill>
                  <a:effectLst/>
                  <a:uLnTx/>
                  <a:uFillTx/>
                  <a:latin typeface="华文楷体" panose="02010600040101010101" pitchFamily="2" charset="-122"/>
                  <a:ea typeface="华文楷体" panose="02010600040101010101" pitchFamily="2" charset="-122"/>
                </a:rPr>
                <a:t>此处添加详细文本描述，建议与标题相关并符合整体语言风格</a:t>
              </a:r>
              <a:endParaRPr kumimoji="0" lang="en-US" sz="800" b="1" i="0" u="none" strike="noStrike" kern="0" cap="none" spc="0" normalizeH="0" baseline="0" noProof="0" dirty="0">
                <a:ln>
                  <a:noFill/>
                </a:ln>
                <a:solidFill>
                  <a:schemeClr val="tx1">
                    <a:lumMod val="65000"/>
                    <a:lumOff val="35000"/>
                  </a:schemeClr>
                </a:solidFill>
                <a:effectLst/>
                <a:uLnTx/>
                <a:uFillTx/>
                <a:latin typeface="华文楷体" panose="02010600040101010101" pitchFamily="2" charset="-122"/>
                <a:ea typeface="华文楷体" panose="02010600040101010101" pitchFamily="2" charset="-122"/>
              </a:endParaRPr>
            </a:p>
          </p:txBody>
        </p:sp>
      </p:grpSp>
      <p:grpSp>
        <p:nvGrpSpPr>
          <p:cNvPr id="20" name="Group 20"/>
          <p:cNvGrpSpPr/>
          <p:nvPr/>
        </p:nvGrpSpPr>
        <p:grpSpPr>
          <a:xfrm>
            <a:off x="6012160" y="3579865"/>
            <a:ext cx="2228041" cy="780110"/>
            <a:chOff x="8198838" y="3752829"/>
            <a:chExt cx="2694701" cy="943998"/>
          </a:xfrm>
        </p:grpSpPr>
        <p:sp>
          <p:nvSpPr>
            <p:cNvPr id="21" name="TextBox 21"/>
            <p:cNvSpPr txBox="1"/>
            <p:nvPr/>
          </p:nvSpPr>
          <p:spPr>
            <a:xfrm>
              <a:off x="8198838" y="3752829"/>
              <a:ext cx="1464144" cy="48416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lang="zh-CN" altLang="en-US" sz="2000" b="1" kern="0" noProof="0" dirty="0">
                  <a:solidFill>
                    <a:schemeClr val="tx1">
                      <a:lumMod val="65000"/>
                      <a:lumOff val="35000"/>
                    </a:schemeClr>
                  </a:solidFill>
                  <a:latin typeface="华文楷体" panose="02010600040101010101" pitchFamily="2" charset="-122"/>
                  <a:ea typeface="华文楷体" panose="02010600040101010101" pitchFamily="2" charset="-122"/>
                </a:rPr>
                <a:t>添</a:t>
              </a:r>
              <a:r>
                <a:rPr kumimoji="0" lang="zh-CN" altLang="en-US" sz="2000" b="1" i="0" u="none" strike="noStrike" kern="0" cap="none" spc="0" normalizeH="0" baseline="0" noProof="0" dirty="0" smtClean="0">
                  <a:ln>
                    <a:noFill/>
                  </a:ln>
                  <a:solidFill>
                    <a:schemeClr val="tx1">
                      <a:lumMod val="65000"/>
                      <a:lumOff val="35000"/>
                    </a:schemeClr>
                  </a:solidFill>
                  <a:effectLst/>
                  <a:uLnTx/>
                  <a:uFillTx/>
                  <a:latin typeface="华文楷体" panose="02010600040101010101" pitchFamily="2" charset="-122"/>
                  <a:ea typeface="华文楷体" panose="02010600040101010101" pitchFamily="2" charset="-122"/>
                </a:rPr>
                <a:t>加</a:t>
              </a:r>
              <a:r>
                <a:rPr kumimoji="0" lang="zh-CN" altLang="en-US" sz="2000" b="1" i="0" u="none" strike="noStrike" kern="0" cap="none" spc="0" normalizeH="0" baseline="0" noProof="0" dirty="0">
                  <a:ln>
                    <a:noFill/>
                  </a:ln>
                  <a:solidFill>
                    <a:schemeClr val="tx1">
                      <a:lumMod val="65000"/>
                      <a:lumOff val="35000"/>
                    </a:schemeClr>
                  </a:solidFill>
                  <a:effectLst/>
                  <a:uLnTx/>
                  <a:uFillTx/>
                  <a:latin typeface="华文楷体" panose="02010600040101010101" pitchFamily="2" charset="-122"/>
                  <a:ea typeface="华文楷体" panose="02010600040101010101" pitchFamily="2" charset="-122"/>
                </a:rPr>
                <a:t>标题</a:t>
              </a:r>
              <a:endParaRPr kumimoji="0" lang="id-ID" altLang="zh-CN" sz="2000" b="1" i="0" u="none" strike="noStrike" kern="0" cap="none" spc="0" normalizeH="0" baseline="0" noProof="0" dirty="0">
                <a:ln>
                  <a:noFill/>
                </a:ln>
                <a:solidFill>
                  <a:schemeClr val="tx1">
                    <a:lumMod val="65000"/>
                    <a:lumOff val="35000"/>
                  </a:schemeClr>
                </a:solidFill>
                <a:effectLst/>
                <a:uLnTx/>
                <a:uFillTx/>
                <a:latin typeface="华文楷体" panose="02010600040101010101" pitchFamily="2" charset="-122"/>
                <a:ea typeface="华文楷体" panose="02010600040101010101" pitchFamily="2" charset="-122"/>
              </a:endParaRPr>
            </a:p>
          </p:txBody>
        </p:sp>
        <p:sp>
          <p:nvSpPr>
            <p:cNvPr id="22" name="TextBox 22"/>
            <p:cNvSpPr txBox="1"/>
            <p:nvPr/>
          </p:nvSpPr>
          <p:spPr>
            <a:xfrm>
              <a:off x="8198838" y="4138174"/>
              <a:ext cx="2694701" cy="558653"/>
            </a:xfrm>
            <a:prstGeom prst="rect">
              <a:avLst/>
            </a:prstGeom>
            <a:noFill/>
          </p:spPr>
          <p:txBody>
            <a:bodyPr wrap="square" rtlCol="0">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800" b="0" i="0" u="none" strike="noStrike" kern="0" cap="none" spc="0" normalizeH="0" baseline="0" noProof="0" dirty="0">
                  <a:ln>
                    <a:noFill/>
                  </a:ln>
                  <a:solidFill>
                    <a:schemeClr val="tx1">
                      <a:lumMod val="65000"/>
                      <a:lumOff val="35000"/>
                    </a:schemeClr>
                  </a:solidFill>
                  <a:effectLst/>
                  <a:uLnTx/>
                  <a:uFillTx/>
                  <a:latin typeface="华文楷体" panose="02010600040101010101" pitchFamily="2" charset="-122"/>
                  <a:ea typeface="华文楷体" panose="02010600040101010101" pitchFamily="2" charset="-122"/>
                </a:rPr>
                <a:t>此处添加详细文本描述，建议与标题相关并符合整体语言风格</a:t>
              </a:r>
              <a:endParaRPr kumimoji="0" lang="en-US" sz="800" b="1" i="0" u="none" strike="noStrike" kern="0" cap="none" spc="0" normalizeH="0" baseline="0" noProof="0" dirty="0">
                <a:ln>
                  <a:noFill/>
                </a:ln>
                <a:solidFill>
                  <a:schemeClr val="tx1">
                    <a:lumMod val="65000"/>
                    <a:lumOff val="35000"/>
                  </a:schemeClr>
                </a:solidFill>
                <a:effectLst/>
                <a:uLnTx/>
                <a:uFillTx/>
                <a:latin typeface="华文楷体" panose="02010600040101010101" pitchFamily="2" charset="-122"/>
                <a:ea typeface="华文楷体" panose="02010600040101010101" pitchFamily="2" charset="-122"/>
              </a:endParaRPr>
            </a:p>
          </p:txBody>
        </p:sp>
      </p:grpSp>
      <p:sp>
        <p:nvSpPr>
          <p:cNvPr id="23" name="TextBox 23"/>
          <p:cNvSpPr txBox="1"/>
          <p:nvPr/>
        </p:nvSpPr>
        <p:spPr>
          <a:xfrm>
            <a:off x="6020592" y="2251484"/>
            <a:ext cx="2928164" cy="1230466"/>
          </a:xfrm>
          <a:prstGeom prst="rect">
            <a:avLst/>
          </a:prstGeom>
          <a:noFill/>
        </p:spPr>
        <p:txBody>
          <a:bodyPr wrap="square" lIns="75566" tIns="37783" rIns="75566" bIns="37783" rtlCol="0">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1000" b="0" i="0" u="none" strike="noStrike" kern="0" cap="none" spc="0" normalizeH="0" baseline="0" noProof="0" dirty="0">
                <a:ln>
                  <a:noFill/>
                </a:ln>
                <a:solidFill>
                  <a:schemeClr val="tx1">
                    <a:lumMod val="65000"/>
                    <a:lumOff val="35000"/>
                  </a:schemeClr>
                </a:solidFill>
                <a:effectLst/>
                <a:uLnTx/>
                <a:uFillTx/>
                <a:latin typeface="华文楷体" panose="02010600040101010101" pitchFamily="2" charset="-122"/>
                <a:ea typeface="华文楷体" panose="02010600040101010101" pitchFamily="2" charset="-122"/>
              </a:rPr>
              <a:t>此处添加详细文本描述，建议与标题相关并符合整体语言风格，语言描述尽量简洁生动。</a:t>
            </a:r>
            <a:r>
              <a:rPr kumimoji="0" lang="id-ID" sz="1000" b="1" i="0" u="none" strike="noStrike" kern="0" cap="none" spc="0" normalizeH="0" baseline="0" noProof="0" dirty="0">
                <a:ln>
                  <a:noFill/>
                </a:ln>
                <a:solidFill>
                  <a:schemeClr val="tx1">
                    <a:lumMod val="65000"/>
                    <a:lumOff val="35000"/>
                  </a:schemeClr>
                </a:solidFill>
                <a:effectLst/>
                <a:uLnTx/>
                <a:uFillTx/>
                <a:latin typeface="华文楷体" panose="02010600040101010101" pitchFamily="2" charset="-122"/>
                <a:ea typeface="华文楷体" panose="02010600040101010101" pitchFamily="2" charset="-122"/>
              </a:rPr>
              <a:t> </a:t>
            </a:r>
            <a:r>
              <a:rPr kumimoji="0" lang="zh-CN" altLang="en-US" sz="1000" b="0" i="0" u="none" strike="noStrike" kern="0" cap="none" spc="0" normalizeH="0" baseline="0" noProof="0" dirty="0">
                <a:ln>
                  <a:noFill/>
                </a:ln>
                <a:solidFill>
                  <a:schemeClr val="tx1">
                    <a:lumMod val="65000"/>
                    <a:lumOff val="35000"/>
                  </a:schemeClr>
                </a:solidFill>
                <a:effectLst/>
                <a:uLnTx/>
                <a:uFillTx/>
                <a:latin typeface="华文楷体" panose="02010600040101010101" pitchFamily="2" charset="-122"/>
                <a:ea typeface="华文楷体" panose="02010600040101010101" pitchFamily="2" charset="-122"/>
              </a:rPr>
              <a:t>此处添加详细文本描述，并符合整体语言风格，语言描述尽量简洁生动。</a:t>
            </a:r>
            <a:endParaRPr kumimoji="0" lang="id-ID" sz="1000" b="0" i="0" u="none" strike="noStrike" kern="0" cap="none" spc="0" normalizeH="0" baseline="0" noProof="0" dirty="0">
              <a:ln>
                <a:noFill/>
              </a:ln>
              <a:solidFill>
                <a:schemeClr val="tx1">
                  <a:lumMod val="65000"/>
                  <a:lumOff val="35000"/>
                </a:schemeClr>
              </a:solidFill>
              <a:effectLst/>
              <a:uLnTx/>
              <a:uFillTx/>
              <a:latin typeface="华文楷体" panose="02010600040101010101" pitchFamily="2" charset="-122"/>
              <a:ea typeface="华文楷体" panose="02010600040101010101" pitchFamily="2" charset="-122"/>
            </a:endParaRPr>
          </a:p>
          <a:p>
            <a:pPr marL="0" marR="0" lvl="0" indent="0" algn="just" defTabSz="914400" eaLnBrk="1" fontAlgn="auto" latinLnBrk="0" hangingPunct="1">
              <a:lnSpc>
                <a:spcPct val="150000"/>
              </a:lnSpc>
              <a:spcBef>
                <a:spcPts val="0"/>
              </a:spcBef>
              <a:spcAft>
                <a:spcPts val="0"/>
              </a:spcAft>
              <a:buClrTx/>
              <a:buSzTx/>
              <a:buFontTx/>
              <a:buNone/>
              <a:defRPr/>
            </a:pPr>
            <a:endParaRPr kumimoji="0" lang="id-ID" sz="1000" b="0" i="0" u="none" strike="noStrike" kern="0" cap="none" spc="0" normalizeH="0" baseline="0" noProof="0" dirty="0">
              <a:ln>
                <a:noFill/>
              </a:ln>
              <a:solidFill>
                <a:schemeClr val="tx1">
                  <a:lumMod val="65000"/>
                  <a:lumOff val="35000"/>
                </a:schemeClr>
              </a:solidFill>
              <a:effectLst/>
              <a:uLnTx/>
              <a:uFillTx/>
              <a:latin typeface="华文楷体" panose="02010600040101010101" pitchFamily="2" charset="-122"/>
              <a:ea typeface="华文楷体" panose="02010600040101010101" pitchFamily="2" charset="-122"/>
            </a:endParaRPr>
          </a:p>
        </p:txBody>
      </p:sp>
      <p:cxnSp>
        <p:nvCxnSpPr>
          <p:cNvPr id="24" name="Straight Connector 24"/>
          <p:cNvCxnSpPr/>
          <p:nvPr/>
        </p:nvCxnSpPr>
        <p:spPr>
          <a:xfrm>
            <a:off x="4023191" y="4087875"/>
            <a:ext cx="1967751" cy="0"/>
          </a:xfrm>
          <a:prstGeom prst="line">
            <a:avLst/>
          </a:prstGeom>
          <a:noFill/>
          <a:ln w="28575" cap="flat" cmpd="sng" algn="ctr">
            <a:solidFill>
              <a:srgbClr val="03599B"/>
            </a:solidFill>
            <a:prstDash val="sysDash"/>
            <a:tailEnd type="oval"/>
          </a:ln>
          <a:effectLst/>
        </p:spPr>
      </p:cxnSp>
    </p:spTree>
  </p:cSld>
  <p:clrMapOvr>
    <a:masterClrMapping/>
  </p:clrMapOvr>
  <mc:AlternateContent xmlns:mc="http://schemas.openxmlformats.org/markup-compatibility/2006">
    <mc:Choice xmlns:p14="http://schemas.microsoft.com/office/powerpoint/2010/main" Requires="p14">
      <p:transition spd="slow" p14:dur="1750" advTm="3000">
        <p14:vortex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7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700" fill="hold"/>
                                        <p:tgtEl>
                                          <p:spTgt spid="2"/>
                                        </p:tgtEl>
                                        <p:attrNameLst>
                                          <p:attrName>ppt_y</p:attrName>
                                        </p:attrNameLst>
                                      </p:cBhvr>
                                      <p:tavLst>
                                        <p:tav tm="0">
                                          <p:val>
                                            <p:strVal val="#ppt_y"/>
                                          </p:val>
                                        </p:tav>
                                        <p:tav tm="100000">
                                          <p:val>
                                            <p:strVal val="#ppt_y"/>
                                          </p:val>
                                        </p:tav>
                                      </p:tavLst>
                                    </p:anim>
                                    <p:anim calcmode="lin" valueType="num">
                                      <p:cBhvr>
                                        <p:cTn id="9" dur="7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7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700" tmFilter="0,0; .5, 1; 1, 1"/>
                                        <p:tgtEl>
                                          <p:spTgt spid="2"/>
                                        </p:tgtEl>
                                      </p:cBhvr>
                                    </p:animEffect>
                                  </p:childTnLst>
                                </p:cTn>
                              </p:par>
                            </p:childTnLst>
                          </p:cTn>
                        </p:par>
                        <p:par>
                          <p:cTn id="12" fill="hold">
                            <p:stCondLst>
                              <p:cond delay="1470"/>
                            </p:stCondLst>
                            <p:childTnLst>
                              <p:par>
                                <p:cTn id="13" presetID="53" presetClass="entr" presetSubtype="16" fill="hold" grpId="1"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animEffect transition="in" filter="fade">
                                      <p:cBhvr>
                                        <p:cTn id="17" dur="500"/>
                                        <p:tgtEl>
                                          <p:spTgt spid="4"/>
                                        </p:tgtEl>
                                      </p:cBhvr>
                                    </p:animEffect>
                                  </p:childTnLst>
                                </p:cTn>
                              </p:par>
                              <p:par>
                                <p:cTn id="18" presetID="53" presetClass="entr" presetSubtype="16" fill="hold" grpId="1" nodeType="with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500" fill="hold"/>
                                        <p:tgtEl>
                                          <p:spTgt spid="5"/>
                                        </p:tgtEl>
                                        <p:attrNameLst>
                                          <p:attrName>ppt_w</p:attrName>
                                        </p:attrNameLst>
                                      </p:cBhvr>
                                      <p:tavLst>
                                        <p:tav tm="0">
                                          <p:val>
                                            <p:fltVal val="0"/>
                                          </p:val>
                                        </p:tav>
                                        <p:tav tm="100000">
                                          <p:val>
                                            <p:strVal val="#ppt_w"/>
                                          </p:val>
                                        </p:tav>
                                      </p:tavLst>
                                    </p:anim>
                                    <p:anim calcmode="lin" valueType="num">
                                      <p:cBhvr>
                                        <p:cTn id="21" dur="500" fill="hold"/>
                                        <p:tgtEl>
                                          <p:spTgt spid="5"/>
                                        </p:tgtEl>
                                        <p:attrNameLst>
                                          <p:attrName>ppt_h</p:attrName>
                                        </p:attrNameLst>
                                      </p:cBhvr>
                                      <p:tavLst>
                                        <p:tav tm="0">
                                          <p:val>
                                            <p:fltVal val="0"/>
                                          </p:val>
                                        </p:tav>
                                        <p:tav tm="100000">
                                          <p:val>
                                            <p:strVal val="#ppt_h"/>
                                          </p:val>
                                        </p:tav>
                                      </p:tavLst>
                                    </p:anim>
                                    <p:animEffect transition="in" filter="fade">
                                      <p:cBhvr>
                                        <p:cTn id="22" dur="500"/>
                                        <p:tgtEl>
                                          <p:spTgt spid="5"/>
                                        </p:tgtEl>
                                      </p:cBhvr>
                                    </p:animEffect>
                                  </p:childTnLst>
                                </p:cTn>
                              </p:par>
                              <p:par>
                                <p:cTn id="23" presetID="53" presetClass="entr" presetSubtype="16" fill="hold" grpId="1" nodeType="with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500" fill="hold"/>
                                        <p:tgtEl>
                                          <p:spTgt spid="3"/>
                                        </p:tgtEl>
                                        <p:attrNameLst>
                                          <p:attrName>ppt_w</p:attrName>
                                        </p:attrNameLst>
                                      </p:cBhvr>
                                      <p:tavLst>
                                        <p:tav tm="0">
                                          <p:val>
                                            <p:fltVal val="0"/>
                                          </p:val>
                                        </p:tav>
                                        <p:tav tm="100000">
                                          <p:val>
                                            <p:strVal val="#ppt_w"/>
                                          </p:val>
                                        </p:tav>
                                      </p:tavLst>
                                    </p:anim>
                                    <p:anim calcmode="lin" valueType="num">
                                      <p:cBhvr>
                                        <p:cTn id="26" dur="500" fill="hold"/>
                                        <p:tgtEl>
                                          <p:spTgt spid="3"/>
                                        </p:tgtEl>
                                        <p:attrNameLst>
                                          <p:attrName>ppt_h</p:attrName>
                                        </p:attrNameLst>
                                      </p:cBhvr>
                                      <p:tavLst>
                                        <p:tav tm="0">
                                          <p:val>
                                            <p:fltVal val="0"/>
                                          </p:val>
                                        </p:tav>
                                        <p:tav tm="100000">
                                          <p:val>
                                            <p:strVal val="#ppt_h"/>
                                          </p:val>
                                        </p:tav>
                                      </p:tavLst>
                                    </p:anim>
                                    <p:animEffect transition="in" filter="fade">
                                      <p:cBhvr>
                                        <p:cTn id="27" dur="500"/>
                                        <p:tgtEl>
                                          <p:spTgt spid="3"/>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p:cTn id="30" dur="500" fill="hold"/>
                                        <p:tgtEl>
                                          <p:spTgt spid="6"/>
                                        </p:tgtEl>
                                        <p:attrNameLst>
                                          <p:attrName>ppt_w</p:attrName>
                                        </p:attrNameLst>
                                      </p:cBhvr>
                                      <p:tavLst>
                                        <p:tav tm="0">
                                          <p:val>
                                            <p:fltVal val="0"/>
                                          </p:val>
                                        </p:tav>
                                        <p:tav tm="100000">
                                          <p:val>
                                            <p:strVal val="#ppt_w"/>
                                          </p:val>
                                        </p:tav>
                                      </p:tavLst>
                                    </p:anim>
                                    <p:anim calcmode="lin" valueType="num">
                                      <p:cBhvr>
                                        <p:cTn id="31" dur="500" fill="hold"/>
                                        <p:tgtEl>
                                          <p:spTgt spid="6"/>
                                        </p:tgtEl>
                                        <p:attrNameLst>
                                          <p:attrName>ppt_h</p:attrName>
                                        </p:attrNameLst>
                                      </p:cBhvr>
                                      <p:tavLst>
                                        <p:tav tm="0">
                                          <p:val>
                                            <p:fltVal val="0"/>
                                          </p:val>
                                        </p:tav>
                                        <p:tav tm="100000">
                                          <p:val>
                                            <p:strVal val="#ppt_h"/>
                                          </p:val>
                                        </p:tav>
                                      </p:tavLst>
                                    </p:anim>
                                    <p:animEffect transition="in" filter="fade">
                                      <p:cBhvr>
                                        <p:cTn id="32" dur="500"/>
                                        <p:tgtEl>
                                          <p:spTgt spid="6"/>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p:cTn id="35" dur="500" fill="hold"/>
                                        <p:tgtEl>
                                          <p:spTgt spid="8"/>
                                        </p:tgtEl>
                                        <p:attrNameLst>
                                          <p:attrName>ppt_w</p:attrName>
                                        </p:attrNameLst>
                                      </p:cBhvr>
                                      <p:tavLst>
                                        <p:tav tm="0">
                                          <p:val>
                                            <p:fltVal val="0"/>
                                          </p:val>
                                        </p:tav>
                                        <p:tav tm="100000">
                                          <p:val>
                                            <p:strVal val="#ppt_w"/>
                                          </p:val>
                                        </p:tav>
                                      </p:tavLst>
                                    </p:anim>
                                    <p:anim calcmode="lin" valueType="num">
                                      <p:cBhvr>
                                        <p:cTn id="36" dur="500" fill="hold"/>
                                        <p:tgtEl>
                                          <p:spTgt spid="8"/>
                                        </p:tgtEl>
                                        <p:attrNameLst>
                                          <p:attrName>ppt_h</p:attrName>
                                        </p:attrNameLst>
                                      </p:cBhvr>
                                      <p:tavLst>
                                        <p:tav tm="0">
                                          <p:val>
                                            <p:fltVal val="0"/>
                                          </p:val>
                                        </p:tav>
                                        <p:tav tm="100000">
                                          <p:val>
                                            <p:strVal val="#ppt_h"/>
                                          </p:val>
                                        </p:tav>
                                      </p:tavLst>
                                    </p:anim>
                                    <p:animEffect transition="in" filter="fade">
                                      <p:cBhvr>
                                        <p:cTn id="37" dur="500"/>
                                        <p:tgtEl>
                                          <p:spTgt spid="8"/>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7"/>
                                        </p:tgtEl>
                                        <p:attrNameLst>
                                          <p:attrName>style.visibility</p:attrName>
                                        </p:attrNameLst>
                                      </p:cBhvr>
                                      <p:to>
                                        <p:strVal val="visible"/>
                                      </p:to>
                                    </p:set>
                                    <p:anim calcmode="lin" valueType="num">
                                      <p:cBhvr>
                                        <p:cTn id="40" dur="500" fill="hold"/>
                                        <p:tgtEl>
                                          <p:spTgt spid="7"/>
                                        </p:tgtEl>
                                        <p:attrNameLst>
                                          <p:attrName>ppt_w</p:attrName>
                                        </p:attrNameLst>
                                      </p:cBhvr>
                                      <p:tavLst>
                                        <p:tav tm="0">
                                          <p:val>
                                            <p:fltVal val="0"/>
                                          </p:val>
                                        </p:tav>
                                        <p:tav tm="100000">
                                          <p:val>
                                            <p:strVal val="#ppt_w"/>
                                          </p:val>
                                        </p:tav>
                                      </p:tavLst>
                                    </p:anim>
                                    <p:anim calcmode="lin" valueType="num">
                                      <p:cBhvr>
                                        <p:cTn id="41" dur="500" fill="hold"/>
                                        <p:tgtEl>
                                          <p:spTgt spid="7"/>
                                        </p:tgtEl>
                                        <p:attrNameLst>
                                          <p:attrName>ppt_h</p:attrName>
                                        </p:attrNameLst>
                                      </p:cBhvr>
                                      <p:tavLst>
                                        <p:tav tm="0">
                                          <p:val>
                                            <p:fltVal val="0"/>
                                          </p:val>
                                        </p:tav>
                                        <p:tav tm="100000">
                                          <p:val>
                                            <p:strVal val="#ppt_h"/>
                                          </p:val>
                                        </p:tav>
                                      </p:tavLst>
                                    </p:anim>
                                    <p:animEffect transition="in" filter="fade">
                                      <p:cBhvr>
                                        <p:cTn id="42" dur="500"/>
                                        <p:tgtEl>
                                          <p:spTgt spid="7"/>
                                        </p:tgtEl>
                                      </p:cBhvr>
                                    </p:animEffect>
                                  </p:childTnLst>
                                </p:cTn>
                              </p:par>
                              <p:par>
                                <p:cTn id="43" presetID="8" presetClass="emph" presetSubtype="0" fill="hold" grpId="0" nodeType="withEffect">
                                  <p:stCondLst>
                                    <p:cond delay="0"/>
                                  </p:stCondLst>
                                  <p:childTnLst>
                                    <p:animRot by="21600000">
                                      <p:cBhvr>
                                        <p:cTn id="44" dur="5750" fill="hold"/>
                                        <p:tgtEl>
                                          <p:spTgt spid="4"/>
                                        </p:tgtEl>
                                        <p:attrNameLst>
                                          <p:attrName>r</p:attrName>
                                        </p:attrNameLst>
                                      </p:cBhvr>
                                    </p:animRot>
                                  </p:childTnLst>
                                </p:cTn>
                              </p:par>
                              <p:par>
                                <p:cTn id="45" presetID="8" presetClass="emph" presetSubtype="0" fill="hold" grpId="0" nodeType="withEffect">
                                  <p:stCondLst>
                                    <p:cond delay="0"/>
                                  </p:stCondLst>
                                  <p:childTnLst>
                                    <p:animRot by="-21600000">
                                      <p:cBhvr>
                                        <p:cTn id="46" dur="5750" fill="hold"/>
                                        <p:tgtEl>
                                          <p:spTgt spid="5"/>
                                        </p:tgtEl>
                                        <p:attrNameLst>
                                          <p:attrName>r</p:attrName>
                                        </p:attrNameLst>
                                      </p:cBhvr>
                                    </p:animRot>
                                  </p:childTnLst>
                                </p:cTn>
                              </p:par>
                              <p:par>
                                <p:cTn id="47" presetID="8" presetClass="emph" presetSubtype="0" fill="hold" grpId="0" nodeType="withEffect">
                                  <p:stCondLst>
                                    <p:cond delay="0"/>
                                  </p:stCondLst>
                                  <p:childTnLst>
                                    <p:animRot by="-21600000">
                                      <p:cBhvr>
                                        <p:cTn id="48" dur="5750" fill="hold"/>
                                        <p:tgtEl>
                                          <p:spTgt spid="3"/>
                                        </p:tgtEl>
                                        <p:attrNameLst>
                                          <p:attrName>r</p:attrName>
                                        </p:attrNameLst>
                                      </p:cBhvr>
                                    </p:animRot>
                                  </p:childTnLst>
                                </p:cTn>
                              </p:par>
                              <p:par>
                                <p:cTn id="49" presetID="22" presetClass="entr" presetSubtype="4" fill="hold" nodeType="withEffect">
                                  <p:stCondLst>
                                    <p:cond delay="1500"/>
                                  </p:stCondLst>
                                  <p:childTnLst>
                                    <p:set>
                                      <p:cBhvr>
                                        <p:cTn id="50" dur="1" fill="hold">
                                          <p:stCondLst>
                                            <p:cond delay="0"/>
                                          </p:stCondLst>
                                        </p:cTn>
                                        <p:tgtEl>
                                          <p:spTgt spid="9"/>
                                        </p:tgtEl>
                                        <p:attrNameLst>
                                          <p:attrName>style.visibility</p:attrName>
                                        </p:attrNameLst>
                                      </p:cBhvr>
                                      <p:to>
                                        <p:strVal val="visible"/>
                                      </p:to>
                                    </p:set>
                                    <p:animEffect transition="in" filter="wipe(down)">
                                      <p:cBhvr>
                                        <p:cTn id="51" dur="500"/>
                                        <p:tgtEl>
                                          <p:spTgt spid="9"/>
                                        </p:tgtEl>
                                      </p:cBhvr>
                                    </p:animEffect>
                                  </p:childTnLst>
                                </p:cTn>
                              </p:par>
                              <p:par>
                                <p:cTn id="52" presetID="10" presetClass="entr" presetSubtype="0" fill="hold" grpId="0" nodeType="withEffect">
                                  <p:stCondLst>
                                    <p:cond delay="2000"/>
                                  </p:stCondLst>
                                  <p:childTnLst>
                                    <p:set>
                                      <p:cBhvr>
                                        <p:cTn id="53" dur="1" fill="hold">
                                          <p:stCondLst>
                                            <p:cond delay="0"/>
                                          </p:stCondLst>
                                        </p:cTn>
                                        <p:tgtEl>
                                          <p:spTgt spid="15"/>
                                        </p:tgtEl>
                                        <p:attrNameLst>
                                          <p:attrName>style.visibility</p:attrName>
                                        </p:attrNameLst>
                                      </p:cBhvr>
                                      <p:to>
                                        <p:strVal val="visible"/>
                                      </p:to>
                                    </p:set>
                                    <p:animEffect transition="in" filter="fade">
                                      <p:cBhvr>
                                        <p:cTn id="54" dur="500"/>
                                        <p:tgtEl>
                                          <p:spTgt spid="15"/>
                                        </p:tgtEl>
                                      </p:cBhvr>
                                    </p:animEffect>
                                  </p:childTnLst>
                                </p:cTn>
                              </p:par>
                              <p:par>
                                <p:cTn id="55" presetID="10" presetClass="entr" presetSubtype="0" fill="hold" grpId="0" nodeType="withEffect">
                                  <p:stCondLst>
                                    <p:cond delay="2500"/>
                                  </p:stCondLst>
                                  <p:childTnLst>
                                    <p:set>
                                      <p:cBhvr>
                                        <p:cTn id="56" dur="1" fill="hold">
                                          <p:stCondLst>
                                            <p:cond delay="0"/>
                                          </p:stCondLst>
                                        </p:cTn>
                                        <p:tgtEl>
                                          <p:spTgt spid="16"/>
                                        </p:tgtEl>
                                        <p:attrNameLst>
                                          <p:attrName>style.visibility</p:attrName>
                                        </p:attrNameLst>
                                      </p:cBhvr>
                                      <p:to>
                                        <p:strVal val="visible"/>
                                      </p:to>
                                    </p:set>
                                    <p:animEffect transition="in" filter="fade">
                                      <p:cBhvr>
                                        <p:cTn id="57" dur="500"/>
                                        <p:tgtEl>
                                          <p:spTgt spid="16"/>
                                        </p:tgtEl>
                                      </p:cBhvr>
                                    </p:animEffect>
                                  </p:childTnLst>
                                </p:cTn>
                              </p:par>
                              <p:par>
                                <p:cTn id="58" presetID="10" presetClass="entr" presetSubtype="0" fill="hold" nodeType="withEffect">
                                  <p:stCondLst>
                                    <p:cond delay="3000"/>
                                  </p:stCondLst>
                                  <p:childTnLst>
                                    <p:set>
                                      <p:cBhvr>
                                        <p:cTn id="59" dur="1" fill="hold">
                                          <p:stCondLst>
                                            <p:cond delay="0"/>
                                          </p:stCondLst>
                                        </p:cTn>
                                        <p:tgtEl>
                                          <p:spTgt spid="17"/>
                                        </p:tgtEl>
                                        <p:attrNameLst>
                                          <p:attrName>style.visibility</p:attrName>
                                        </p:attrNameLst>
                                      </p:cBhvr>
                                      <p:to>
                                        <p:strVal val="visible"/>
                                      </p:to>
                                    </p:set>
                                    <p:animEffect transition="in" filter="fade">
                                      <p:cBhvr>
                                        <p:cTn id="60" dur="500"/>
                                        <p:tgtEl>
                                          <p:spTgt spid="17"/>
                                        </p:tgtEl>
                                      </p:cBhvr>
                                    </p:animEffect>
                                  </p:childTnLst>
                                </p:cTn>
                              </p:par>
                              <p:par>
                                <p:cTn id="61" presetID="10" presetClass="entr" presetSubtype="0" fill="hold" grpId="0" nodeType="withEffect">
                                  <p:stCondLst>
                                    <p:cond delay="3500"/>
                                  </p:stCondLst>
                                  <p:childTnLst>
                                    <p:set>
                                      <p:cBhvr>
                                        <p:cTn id="62" dur="1" fill="hold">
                                          <p:stCondLst>
                                            <p:cond delay="0"/>
                                          </p:stCondLst>
                                        </p:cTn>
                                        <p:tgtEl>
                                          <p:spTgt spid="23"/>
                                        </p:tgtEl>
                                        <p:attrNameLst>
                                          <p:attrName>style.visibility</p:attrName>
                                        </p:attrNameLst>
                                      </p:cBhvr>
                                      <p:to>
                                        <p:strVal val="visible"/>
                                      </p:to>
                                    </p:set>
                                    <p:animEffect transition="in" filter="fade">
                                      <p:cBhvr>
                                        <p:cTn id="63" dur="500"/>
                                        <p:tgtEl>
                                          <p:spTgt spid="23"/>
                                        </p:tgtEl>
                                      </p:cBhvr>
                                    </p:animEffect>
                                  </p:childTnLst>
                                </p:cTn>
                              </p:par>
                              <p:par>
                                <p:cTn id="64" presetID="22" presetClass="entr" presetSubtype="8" fill="hold" nodeType="withEffect">
                                  <p:stCondLst>
                                    <p:cond delay="4000"/>
                                  </p:stCondLst>
                                  <p:childTnLst>
                                    <p:set>
                                      <p:cBhvr>
                                        <p:cTn id="65" dur="1" fill="hold">
                                          <p:stCondLst>
                                            <p:cond delay="0"/>
                                          </p:stCondLst>
                                        </p:cTn>
                                        <p:tgtEl>
                                          <p:spTgt spid="24"/>
                                        </p:tgtEl>
                                        <p:attrNameLst>
                                          <p:attrName>style.visibility</p:attrName>
                                        </p:attrNameLst>
                                      </p:cBhvr>
                                      <p:to>
                                        <p:strVal val="visible"/>
                                      </p:to>
                                    </p:set>
                                    <p:animEffect transition="in" filter="wipe(left)">
                                      <p:cBhvr>
                                        <p:cTn id="66" dur="500"/>
                                        <p:tgtEl>
                                          <p:spTgt spid="24"/>
                                        </p:tgtEl>
                                      </p:cBhvr>
                                    </p:animEffect>
                                  </p:childTnLst>
                                </p:cTn>
                              </p:par>
                              <p:par>
                                <p:cTn id="67" presetID="10" presetClass="entr" presetSubtype="0" fill="hold" nodeType="withEffect">
                                  <p:stCondLst>
                                    <p:cond delay="4500"/>
                                  </p:stCondLst>
                                  <p:childTnLst>
                                    <p:set>
                                      <p:cBhvr>
                                        <p:cTn id="68" dur="1" fill="hold">
                                          <p:stCondLst>
                                            <p:cond delay="0"/>
                                          </p:stCondLst>
                                        </p:cTn>
                                        <p:tgtEl>
                                          <p:spTgt spid="20"/>
                                        </p:tgtEl>
                                        <p:attrNameLst>
                                          <p:attrName>style.visibility</p:attrName>
                                        </p:attrNameLst>
                                      </p:cBhvr>
                                      <p:to>
                                        <p:strVal val="visible"/>
                                      </p:to>
                                    </p:set>
                                    <p:animEffect transition="in" filter="fade">
                                      <p:cBhvr>
                                        <p:cTn id="6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3" grpId="1" animBg="1"/>
      <p:bldP spid="4" grpId="0" animBg="1"/>
      <p:bldP spid="4" grpId="1" animBg="1"/>
      <p:bldP spid="5" grpId="0" animBg="1"/>
      <p:bldP spid="5" grpId="1" animBg="1"/>
      <p:bldP spid="6" grpId="0" animBg="1"/>
      <p:bldP spid="7" grpId="0" animBg="1"/>
      <p:bldP spid="8" grpId="0" animBg="1"/>
      <p:bldP spid="15" grpId="0"/>
      <p:bldP spid="16" grpId="0"/>
      <p:bldP spid="2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7771" y="157923"/>
            <a:ext cx="3011063" cy="377016"/>
          </a:xfrm>
          <a:prstGeom prst="rect">
            <a:avLst/>
          </a:prstGeom>
        </p:spPr>
        <p:txBody>
          <a:bodyPr wrap="none" lIns="68571" tIns="34285" rIns="68571" bIns="34285">
            <a:spAutoFit/>
          </a:bodyPr>
          <a:lstStyle/>
          <a:p>
            <a:pPr algn="r"/>
            <a:r>
              <a:rPr lang="zh-CN" altLang="en-US" sz="1700" b="1" dirty="0" smtClean="0">
                <a:solidFill>
                  <a:srgbClr val="03599B"/>
                </a:solidFill>
                <a:effectLst>
                  <a:outerShdw blurRad="12700" dist="12700" dir="2700000" algn="tl" rotWithShape="0">
                    <a:prstClr val="black">
                      <a:alpha val="40000"/>
                    </a:prstClr>
                  </a:outerShdw>
                </a:effectLst>
                <a:latin typeface="微软雅黑" panose="020B0503020204020204" pitchFamily="34" charset="-122"/>
                <a:ea typeface="微软雅黑" panose="020B0503020204020204" pitchFamily="34" charset="-122"/>
              </a:rPr>
              <a:t>▋▏</a:t>
            </a:r>
            <a:r>
              <a:rPr lang="zh-CN" altLang="en-US" sz="2000" b="1" dirty="0" smtClean="0">
                <a:solidFill>
                  <a:srgbClr val="03599B"/>
                </a:solidFill>
                <a:effectLst>
                  <a:outerShdw blurRad="12700" dist="12700" dir="2700000" algn="tl" rotWithShape="0">
                    <a:prstClr val="black">
                      <a:alpha val="40000"/>
                    </a:prstClr>
                  </a:outerShdw>
                </a:effectLst>
                <a:latin typeface="微软雅黑" panose="020B0503020204020204" pitchFamily="34" charset="-122"/>
                <a:ea typeface="微软雅黑" panose="020B0503020204020204" pitchFamily="34" charset="-122"/>
              </a:rPr>
              <a:t>单击此处添加标题文本</a:t>
            </a:r>
            <a:endParaRPr lang="zh-CN" altLang="en-US" sz="2000" b="1" dirty="0">
              <a:solidFill>
                <a:srgbClr val="03599B"/>
              </a:solidFill>
              <a:effectLst>
                <a:outerShdw blurRad="12700" dist="127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pic>
        <p:nvPicPr>
          <p:cNvPr id="3" name="Picture 2"/>
          <p:cNvPicPr>
            <a:picLocks noChangeAspect="1"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827584" y="909043"/>
            <a:ext cx="2664296" cy="19438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6"/>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840691" y="2997275"/>
            <a:ext cx="2664296" cy="19438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5" name="组合 4"/>
          <p:cNvGrpSpPr/>
          <p:nvPr/>
        </p:nvGrpSpPr>
        <p:grpSpPr>
          <a:xfrm>
            <a:off x="3491880" y="2997275"/>
            <a:ext cx="4752528" cy="1950739"/>
            <a:chOff x="3347864" y="1152444"/>
            <a:chExt cx="4752528" cy="914310"/>
          </a:xfrm>
        </p:grpSpPr>
        <p:sp>
          <p:nvSpPr>
            <p:cNvPr id="6" name="矩形 5"/>
            <p:cNvSpPr/>
            <p:nvPr/>
          </p:nvSpPr>
          <p:spPr>
            <a:xfrm>
              <a:off x="3347864" y="1152444"/>
              <a:ext cx="4752528" cy="168868"/>
            </a:xfrm>
            <a:prstGeom prst="rect">
              <a:avLst/>
            </a:prstGeom>
            <a:solidFill>
              <a:srgbClr val="03599B"/>
            </a:solidFill>
            <a:ln>
              <a:solidFill>
                <a:srgbClr val="0359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cs typeface="Segoe UI" panose="020B0502040204020203" pitchFamily="34" charset="0"/>
                </a:rPr>
                <a:t>在此处添加标题</a:t>
              </a:r>
              <a:endParaRPr lang="en-US" altLang="zh-CN" sz="1400" b="1" dirty="0">
                <a:solidFill>
                  <a:schemeClr val="bg1"/>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7" name="矩形 6"/>
            <p:cNvSpPr/>
            <p:nvPr/>
          </p:nvSpPr>
          <p:spPr>
            <a:xfrm>
              <a:off x="3347864" y="1321312"/>
              <a:ext cx="4752528" cy="745442"/>
            </a:xfrm>
            <a:prstGeom prst="rect">
              <a:avLst/>
            </a:prstGeom>
            <a:solidFill>
              <a:srgbClr val="03599B"/>
            </a:solidFill>
            <a:ln>
              <a:solidFill>
                <a:srgbClr val="03599B"/>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sz="12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a:t>
              </a:r>
              <a:r>
                <a:rPr lang="en-US" altLang="zh-CN" sz="1200" dirty="0">
                  <a:solidFill>
                    <a:sysClr val="windowText" lastClr="000000"/>
                  </a:solidFill>
                  <a:latin typeface="微软雅黑" panose="020B0503020204020204" pitchFamily="34" charset="-122"/>
                  <a:ea typeface="微软雅黑" panose="020B0503020204020204" pitchFamily="34" charset="-122"/>
                </a:rPr>
                <a:t>,</a:t>
              </a:r>
              <a:r>
                <a:rPr lang="zh-CN" altLang="en-US" sz="12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a:t>
              </a:r>
              <a:r>
                <a:rPr lang="en-US" altLang="zh-CN" sz="1200" dirty="0">
                  <a:solidFill>
                    <a:sysClr val="windowText" lastClr="000000"/>
                  </a:solidFill>
                  <a:latin typeface="微软雅黑" panose="020B0503020204020204" pitchFamily="34" charset="-122"/>
                  <a:ea typeface="微软雅黑" panose="020B0503020204020204" pitchFamily="34" charset="-122"/>
                </a:rPr>
                <a:t>,</a:t>
              </a:r>
              <a:r>
                <a:rPr lang="zh-CN" altLang="en-US" sz="1200" dirty="0">
                  <a:solidFill>
                    <a:sysClr val="windowText" lastClr="000000"/>
                  </a:solidFill>
                  <a:latin typeface="微软雅黑" panose="020B0503020204020204" pitchFamily="34" charset="-122"/>
                  <a:ea typeface="微软雅黑" panose="020B0503020204020204" pitchFamily="34" charset="-122"/>
                </a:rPr>
                <a:t>在此框中选择粘贴，并选择只保留文字。</a:t>
              </a:r>
              <a:endPar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8" name="组合 7"/>
          <p:cNvGrpSpPr/>
          <p:nvPr/>
        </p:nvGrpSpPr>
        <p:grpSpPr>
          <a:xfrm>
            <a:off x="3494247" y="909043"/>
            <a:ext cx="4752528" cy="1950739"/>
            <a:chOff x="3347864" y="1152444"/>
            <a:chExt cx="4752528" cy="914310"/>
          </a:xfrm>
        </p:grpSpPr>
        <p:sp>
          <p:nvSpPr>
            <p:cNvPr id="9" name="矩形 8"/>
            <p:cNvSpPr/>
            <p:nvPr/>
          </p:nvSpPr>
          <p:spPr>
            <a:xfrm>
              <a:off x="3347864" y="1152444"/>
              <a:ext cx="4752528" cy="168868"/>
            </a:xfrm>
            <a:prstGeom prst="rect">
              <a:avLst/>
            </a:prstGeom>
            <a:solidFill>
              <a:srgbClr val="03599B"/>
            </a:solidFill>
            <a:ln>
              <a:solidFill>
                <a:srgbClr val="0359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a:solidFill>
                    <a:schemeClr val="bg1"/>
                  </a:solidFill>
                  <a:latin typeface="微软雅黑" panose="020B0503020204020204" pitchFamily="34" charset="-122"/>
                  <a:ea typeface="微软雅黑" panose="020B0503020204020204" pitchFamily="34" charset="-122"/>
                  <a:cs typeface="Segoe UI" panose="020B0502040204020203" pitchFamily="34" charset="0"/>
                </a:rPr>
                <a:t>在</a:t>
              </a:r>
              <a:r>
                <a:rPr lang="zh-CN" altLang="en-US" sz="1400" b="1" dirty="0" smtClean="0">
                  <a:solidFill>
                    <a:schemeClr val="bg1"/>
                  </a:solidFill>
                  <a:latin typeface="微软雅黑" panose="020B0503020204020204" pitchFamily="34" charset="-122"/>
                  <a:ea typeface="微软雅黑" panose="020B0503020204020204" pitchFamily="34" charset="-122"/>
                  <a:cs typeface="Segoe UI" panose="020B0502040204020203" pitchFamily="34" charset="0"/>
                </a:rPr>
                <a:t>此处添加标题</a:t>
              </a:r>
              <a:endParaRPr lang="en-US" altLang="zh-CN" sz="1400" b="1" dirty="0">
                <a:solidFill>
                  <a:schemeClr val="bg1"/>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10" name="矩形 9"/>
            <p:cNvSpPr/>
            <p:nvPr/>
          </p:nvSpPr>
          <p:spPr>
            <a:xfrm>
              <a:off x="3347864" y="1321312"/>
              <a:ext cx="4752528" cy="745442"/>
            </a:xfrm>
            <a:prstGeom prst="rect">
              <a:avLst/>
            </a:prstGeom>
            <a:solidFill>
              <a:srgbClr val="03599B"/>
            </a:solidFill>
            <a:ln>
              <a:solidFill>
                <a:srgbClr val="03599B"/>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sz="12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a:t>
              </a:r>
              <a:r>
                <a:rPr lang="zh-CN" altLang="en-US" sz="1200" dirty="0" smtClean="0">
                  <a:solidFill>
                    <a:sysClr val="windowText" lastClr="000000"/>
                  </a:solidFill>
                  <a:latin typeface="微软雅黑" panose="020B0503020204020204" pitchFamily="34" charset="-122"/>
                  <a:ea typeface="微软雅黑" panose="020B0503020204020204" pitchFamily="34" charset="-122"/>
                </a:rPr>
                <a:t>后</a:t>
              </a:r>
              <a:r>
                <a:rPr lang="en-US" altLang="zh-CN" sz="1200" dirty="0" smtClean="0">
                  <a:solidFill>
                    <a:sysClr val="windowText" lastClr="000000"/>
                  </a:solidFill>
                  <a:latin typeface="微软雅黑" panose="020B0503020204020204" pitchFamily="34" charset="-122"/>
                  <a:ea typeface="微软雅黑" panose="020B0503020204020204" pitchFamily="34" charset="-122"/>
                </a:rPr>
                <a:t>,</a:t>
              </a:r>
              <a:r>
                <a:rPr lang="zh-CN" altLang="en-US" sz="12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a:t>
              </a:r>
              <a:r>
                <a:rPr lang="zh-CN" altLang="en-US" sz="1200" dirty="0" smtClean="0">
                  <a:solidFill>
                    <a:sysClr val="windowText" lastClr="000000"/>
                  </a:solidFill>
                  <a:latin typeface="微软雅黑" panose="020B0503020204020204" pitchFamily="34" charset="-122"/>
                  <a:ea typeface="微软雅黑" panose="020B0503020204020204" pitchFamily="34" charset="-122"/>
                </a:rPr>
                <a:t>文本</a:t>
              </a:r>
              <a:r>
                <a:rPr lang="en-US" altLang="zh-CN" sz="1200" dirty="0" smtClean="0">
                  <a:solidFill>
                    <a:sysClr val="windowText" lastClr="000000"/>
                  </a:solidFill>
                  <a:latin typeface="微软雅黑" panose="020B0503020204020204" pitchFamily="34" charset="-122"/>
                  <a:ea typeface="微软雅黑" panose="020B0503020204020204" pitchFamily="34" charset="-122"/>
                </a:rPr>
                <a:t>,</a:t>
              </a:r>
              <a:r>
                <a:rPr lang="zh-CN" altLang="en-US" sz="1200" dirty="0">
                  <a:solidFill>
                    <a:sysClr val="windowText" lastClr="000000"/>
                  </a:solidFill>
                  <a:latin typeface="微软雅黑" panose="020B0503020204020204" pitchFamily="34" charset="-122"/>
                  <a:ea typeface="微软雅黑" panose="020B0503020204020204" pitchFamily="34" charset="-122"/>
                </a:rPr>
                <a:t>在此框中选择粘贴，并选择只保留文字。</a:t>
              </a:r>
              <a:endPar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750" advTm="3000">
        <p14:vortex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7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700" fill="hold"/>
                                        <p:tgtEl>
                                          <p:spTgt spid="2"/>
                                        </p:tgtEl>
                                        <p:attrNameLst>
                                          <p:attrName>ppt_y</p:attrName>
                                        </p:attrNameLst>
                                      </p:cBhvr>
                                      <p:tavLst>
                                        <p:tav tm="0">
                                          <p:val>
                                            <p:strVal val="#ppt_y"/>
                                          </p:val>
                                        </p:tav>
                                        <p:tav tm="100000">
                                          <p:val>
                                            <p:strVal val="#ppt_y"/>
                                          </p:val>
                                        </p:tav>
                                      </p:tavLst>
                                    </p:anim>
                                    <p:anim calcmode="lin" valueType="num">
                                      <p:cBhvr>
                                        <p:cTn id="9" dur="7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7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700" tmFilter="0,0; .5, 1; 1, 1"/>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randombar(horizontal)">
                                      <p:cBhvr>
                                        <p:cTn id="16" dur="500"/>
                                        <p:tgtEl>
                                          <p:spTgt spid="3"/>
                                        </p:tgtEl>
                                      </p:cBhvr>
                                    </p:animEffect>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left)">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randombar(horizontal)">
                                      <p:cBhvr>
                                        <p:cTn id="25" dur="500"/>
                                        <p:tgtEl>
                                          <p:spTgt spid="4"/>
                                        </p:tgtEl>
                                      </p:cBhvr>
                                    </p:animEffect>
                                  </p:childTnLst>
                                </p:cTn>
                              </p:par>
                            </p:childTnLst>
                          </p:cTn>
                        </p:par>
                        <p:par>
                          <p:cTn id="26" fill="hold">
                            <p:stCondLst>
                              <p:cond delay="500"/>
                            </p:stCondLst>
                            <p:childTnLst>
                              <p:par>
                                <p:cTn id="27" presetID="22" presetClass="entr" presetSubtype="8" fill="hold"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ipe(left)">
                                      <p:cBhvr>
                                        <p:cTn id="2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7771" y="157923"/>
            <a:ext cx="3011063" cy="377016"/>
          </a:xfrm>
          <a:prstGeom prst="rect">
            <a:avLst/>
          </a:prstGeom>
        </p:spPr>
        <p:txBody>
          <a:bodyPr wrap="none" lIns="68571" tIns="34285" rIns="68571" bIns="34285">
            <a:spAutoFit/>
          </a:bodyPr>
          <a:lstStyle/>
          <a:p>
            <a:pPr algn="r"/>
            <a:r>
              <a:rPr lang="zh-CN" altLang="en-US" sz="1700" b="1" dirty="0" smtClean="0">
                <a:solidFill>
                  <a:srgbClr val="03599B"/>
                </a:solidFill>
                <a:effectLst>
                  <a:outerShdw blurRad="12700" dist="12700" dir="2700000" algn="tl" rotWithShape="0">
                    <a:prstClr val="black">
                      <a:alpha val="40000"/>
                    </a:prstClr>
                  </a:outerShdw>
                </a:effectLst>
                <a:latin typeface="微软雅黑" panose="020B0503020204020204" pitchFamily="34" charset="-122"/>
                <a:ea typeface="微软雅黑" panose="020B0503020204020204" pitchFamily="34" charset="-122"/>
              </a:rPr>
              <a:t>▋▏</a:t>
            </a:r>
            <a:r>
              <a:rPr lang="zh-CN" altLang="en-US" sz="2000" b="1" dirty="0" smtClean="0">
                <a:solidFill>
                  <a:srgbClr val="03599B"/>
                </a:solidFill>
                <a:effectLst>
                  <a:outerShdw blurRad="12700" dist="12700" dir="2700000" algn="tl" rotWithShape="0">
                    <a:prstClr val="black">
                      <a:alpha val="40000"/>
                    </a:prstClr>
                  </a:outerShdw>
                </a:effectLst>
                <a:latin typeface="微软雅黑" panose="020B0503020204020204" pitchFamily="34" charset="-122"/>
                <a:ea typeface="微软雅黑" panose="020B0503020204020204" pitchFamily="34" charset="-122"/>
              </a:rPr>
              <a:t>单击此处添加标题文本</a:t>
            </a:r>
            <a:endParaRPr lang="zh-CN" altLang="en-US" sz="2000" b="1" dirty="0">
              <a:solidFill>
                <a:srgbClr val="03599B"/>
              </a:solidFill>
              <a:effectLst>
                <a:outerShdw blurRad="12700" dist="127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sp>
        <p:nvSpPr>
          <p:cNvPr id="3" name="矩形 14"/>
          <p:cNvSpPr/>
          <p:nvPr/>
        </p:nvSpPr>
        <p:spPr>
          <a:xfrm flipV="1">
            <a:off x="0" y="2499742"/>
            <a:ext cx="3082967" cy="184291"/>
          </a:xfrm>
          <a:custGeom>
            <a:avLst/>
            <a:gdLst/>
            <a:ahLst/>
            <a:cxnLst/>
            <a:rect l="l" t="t" r="r" b="b"/>
            <a:pathLst>
              <a:path w="4571707" h="242218">
                <a:moveTo>
                  <a:pt x="0" y="242218"/>
                </a:moveTo>
                <a:lnTo>
                  <a:pt x="4571707" y="242218"/>
                </a:lnTo>
                <a:lnTo>
                  <a:pt x="4571707" y="0"/>
                </a:lnTo>
                <a:lnTo>
                  <a:pt x="0" y="0"/>
                </a:lnTo>
                <a:close/>
              </a:path>
            </a:pathLst>
          </a:custGeom>
          <a:solidFill>
            <a:srgbClr val="03599B"/>
          </a:solidFill>
          <a:ln>
            <a:solidFill>
              <a:srgbClr val="03599B"/>
            </a:solidFill>
          </a:ln>
        </p:spPr>
        <p:style>
          <a:lnRef idx="2">
            <a:schemeClr val="accent5">
              <a:shade val="50000"/>
            </a:schemeClr>
          </a:lnRef>
          <a:fillRef idx="1">
            <a:schemeClr val="accent5"/>
          </a:fillRef>
          <a:effectRef idx="0">
            <a:schemeClr val="accent5"/>
          </a:effectRef>
          <a:fontRef idx="minor">
            <a:schemeClr val="lt1"/>
          </a:fontRef>
        </p:style>
        <p:txBody>
          <a:bodyPr lIns="68580" tIns="34290" rIns="68580" bIns="34290" rtlCol="0" anchor="ctr"/>
          <a:lstStyle/>
          <a:p>
            <a:pPr algn="ctr"/>
            <a:endParaRPr lang="en-US">
              <a:solidFill>
                <a:schemeClr val="lt1"/>
              </a:solidFill>
            </a:endParaRPr>
          </a:p>
        </p:txBody>
      </p:sp>
      <p:grpSp>
        <p:nvGrpSpPr>
          <p:cNvPr id="4" name="组合 3"/>
          <p:cNvGrpSpPr/>
          <p:nvPr/>
        </p:nvGrpSpPr>
        <p:grpSpPr>
          <a:xfrm>
            <a:off x="2425758" y="2499338"/>
            <a:ext cx="1301991" cy="1300750"/>
            <a:chOff x="3225639" y="4543565"/>
            <a:chExt cx="1735762" cy="1734334"/>
          </a:xfrm>
        </p:grpSpPr>
        <p:sp>
          <p:nvSpPr>
            <p:cNvPr id="5" name="椭圆 4"/>
            <p:cNvSpPr/>
            <p:nvPr/>
          </p:nvSpPr>
          <p:spPr>
            <a:xfrm flipV="1">
              <a:off x="3225639" y="4543565"/>
              <a:ext cx="1735762" cy="1734334"/>
            </a:xfrm>
            <a:prstGeom prst="ellipse">
              <a:avLst/>
            </a:prstGeom>
            <a:solidFill>
              <a:srgbClr val="03599B"/>
            </a:solidFill>
            <a:ln>
              <a:solidFill>
                <a:srgbClr val="03599B"/>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solidFill>
                  <a:srgbClr val="414455"/>
                </a:solidFill>
              </a:endParaRPr>
            </a:p>
          </p:txBody>
        </p:sp>
        <p:sp>
          <p:nvSpPr>
            <p:cNvPr id="6" name="椭圆 5"/>
            <p:cNvSpPr/>
            <p:nvPr/>
          </p:nvSpPr>
          <p:spPr>
            <a:xfrm rot="10800000" flipV="1">
              <a:off x="3467830" y="4786206"/>
              <a:ext cx="1284515" cy="1284516"/>
            </a:xfrm>
            <a:prstGeom prst="ellipse">
              <a:avLst/>
            </a:prstGeom>
            <a:solidFill>
              <a:sysClr val="window" lastClr="FFFFFF"/>
            </a:solidFill>
            <a:ln w="25400" cap="flat" cmpd="sng" algn="ctr">
              <a:noFill/>
              <a:prstDash val="solid"/>
            </a:ln>
            <a:effectLst/>
          </p:spPr>
          <p:txBody>
            <a:bodyPr tIns="36000" anchor="ctr" anchorCtr="1"/>
            <a:lstStyle/>
            <a:p>
              <a:pPr lvl="0" algn="ctr">
                <a:defRPr/>
              </a:pPr>
              <a:r>
                <a:rPr lang="en-US" altLang="zh-CN" sz="3000" b="1" kern="0" dirty="0">
                  <a:solidFill>
                    <a:srgbClr val="414455"/>
                  </a:solidFill>
                  <a:latin typeface="Bebas" pitchFamily="2" charset="0"/>
                  <a:ea typeface="微软雅黑" panose="020B0503020204020204" pitchFamily="34" charset="-122"/>
                </a:rPr>
                <a:t>02</a:t>
              </a:r>
              <a:endParaRPr lang="zh-CN" altLang="en-US" sz="3000" b="1" kern="0" dirty="0">
                <a:solidFill>
                  <a:srgbClr val="414455"/>
                </a:solidFill>
                <a:latin typeface="Bebas" pitchFamily="2" charset="0"/>
                <a:ea typeface="微软雅黑" panose="020B0503020204020204" pitchFamily="34" charset="-122"/>
              </a:endParaRPr>
            </a:p>
          </p:txBody>
        </p:sp>
      </p:grpSp>
      <p:sp>
        <p:nvSpPr>
          <p:cNvPr id="7" name="矩形 14"/>
          <p:cNvSpPr/>
          <p:nvPr/>
        </p:nvSpPr>
        <p:spPr>
          <a:xfrm>
            <a:off x="0" y="2099427"/>
            <a:ext cx="5328182" cy="184291"/>
          </a:xfrm>
          <a:custGeom>
            <a:avLst/>
            <a:gdLst/>
            <a:ahLst/>
            <a:cxnLst/>
            <a:rect l="l" t="t" r="r" b="b"/>
            <a:pathLst>
              <a:path w="4571707" h="242218">
                <a:moveTo>
                  <a:pt x="0" y="0"/>
                </a:moveTo>
                <a:lnTo>
                  <a:pt x="4571707" y="0"/>
                </a:lnTo>
                <a:lnTo>
                  <a:pt x="4571707" y="242218"/>
                </a:lnTo>
                <a:lnTo>
                  <a:pt x="0" y="242218"/>
                </a:lnTo>
                <a:close/>
              </a:path>
            </a:pathLst>
          </a:custGeom>
          <a:solidFill>
            <a:srgbClr val="03599B"/>
          </a:solidFill>
          <a:ln>
            <a:solidFill>
              <a:srgbClr val="03599B"/>
            </a:solidFill>
          </a:ln>
        </p:spPr>
        <p:style>
          <a:lnRef idx="2">
            <a:schemeClr val="accent6">
              <a:shade val="50000"/>
            </a:schemeClr>
          </a:lnRef>
          <a:fillRef idx="1">
            <a:schemeClr val="accent6"/>
          </a:fillRef>
          <a:effectRef idx="0">
            <a:schemeClr val="accent6"/>
          </a:effectRef>
          <a:fontRef idx="minor">
            <a:schemeClr val="lt1"/>
          </a:fontRef>
        </p:style>
        <p:txBody>
          <a:bodyPr lIns="68580" tIns="34290" rIns="68580" bIns="34290" rtlCol="0" anchor="ctr"/>
          <a:lstStyle/>
          <a:p>
            <a:pPr algn="ctr"/>
            <a:endParaRPr lang="en-US">
              <a:solidFill>
                <a:schemeClr val="lt1"/>
              </a:solidFill>
            </a:endParaRPr>
          </a:p>
        </p:txBody>
      </p:sp>
      <p:grpSp>
        <p:nvGrpSpPr>
          <p:cNvPr id="8" name="组合 7"/>
          <p:cNvGrpSpPr/>
          <p:nvPr/>
        </p:nvGrpSpPr>
        <p:grpSpPr>
          <a:xfrm>
            <a:off x="4598861" y="987574"/>
            <a:ext cx="1301991" cy="1301822"/>
            <a:chOff x="6131016" y="674750"/>
            <a:chExt cx="1735762" cy="1735763"/>
          </a:xfrm>
        </p:grpSpPr>
        <p:sp>
          <p:nvSpPr>
            <p:cNvPr id="9" name="椭圆 8"/>
            <p:cNvSpPr/>
            <p:nvPr/>
          </p:nvSpPr>
          <p:spPr>
            <a:xfrm>
              <a:off x="6131016" y="674750"/>
              <a:ext cx="1735762" cy="1735763"/>
            </a:xfrm>
            <a:prstGeom prst="ellipse">
              <a:avLst/>
            </a:prstGeom>
            <a:solidFill>
              <a:srgbClr val="03599B"/>
            </a:solidFill>
            <a:ln>
              <a:solidFill>
                <a:srgbClr val="03599B"/>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solidFill>
                  <a:srgbClr val="414455"/>
                </a:solidFill>
              </a:endParaRPr>
            </a:p>
          </p:txBody>
        </p:sp>
        <p:sp>
          <p:nvSpPr>
            <p:cNvPr id="10" name="椭圆 9"/>
            <p:cNvSpPr/>
            <p:nvPr/>
          </p:nvSpPr>
          <p:spPr>
            <a:xfrm>
              <a:off x="6373207" y="882392"/>
              <a:ext cx="1284515" cy="1284516"/>
            </a:xfrm>
            <a:prstGeom prst="ellipse">
              <a:avLst/>
            </a:prstGeom>
            <a:solidFill>
              <a:sysClr val="window" lastClr="FFFFFF"/>
            </a:solidFill>
            <a:ln w="25400" cap="flat" cmpd="sng" algn="ctr">
              <a:noFill/>
              <a:prstDash val="solid"/>
            </a:ln>
            <a:effectLst/>
          </p:spPr>
          <p:txBody>
            <a:bodyPr tIns="36000" anchor="ctr"/>
            <a:lstStyle/>
            <a:p>
              <a:pPr lvl="0" algn="ctr">
                <a:defRPr/>
              </a:pPr>
              <a:r>
                <a:rPr lang="en-US" altLang="zh-CN" sz="3000" b="1" kern="0" dirty="0">
                  <a:solidFill>
                    <a:srgbClr val="414455"/>
                  </a:solidFill>
                  <a:latin typeface="Bebas" pitchFamily="2" charset="0"/>
                  <a:ea typeface="微软雅黑" panose="020B0503020204020204" pitchFamily="34" charset="-122"/>
                </a:rPr>
                <a:t>01</a:t>
              </a:r>
              <a:endParaRPr lang="zh-CN" altLang="en-US" sz="3000" b="1" kern="0" dirty="0">
                <a:solidFill>
                  <a:srgbClr val="414455"/>
                </a:solidFill>
                <a:latin typeface="Bebas" pitchFamily="2" charset="0"/>
                <a:ea typeface="微软雅黑" panose="020B0503020204020204" pitchFamily="34" charset="-122"/>
              </a:endParaRPr>
            </a:p>
          </p:txBody>
        </p:sp>
      </p:grpSp>
      <p:sp>
        <p:nvSpPr>
          <p:cNvPr id="11" name="矩形 14"/>
          <p:cNvSpPr/>
          <p:nvPr/>
        </p:nvSpPr>
        <p:spPr>
          <a:xfrm flipV="1">
            <a:off x="4572001" y="2499742"/>
            <a:ext cx="4573315" cy="184291"/>
          </a:xfrm>
          <a:custGeom>
            <a:avLst/>
            <a:gdLst/>
            <a:ahLst/>
            <a:cxnLst/>
            <a:rect l="l" t="t" r="r" b="b"/>
            <a:pathLst>
              <a:path w="4571707" h="242218">
                <a:moveTo>
                  <a:pt x="0" y="242218"/>
                </a:moveTo>
                <a:lnTo>
                  <a:pt x="4571707" y="242218"/>
                </a:lnTo>
                <a:lnTo>
                  <a:pt x="4571707" y="0"/>
                </a:lnTo>
                <a:lnTo>
                  <a:pt x="0" y="0"/>
                </a:lnTo>
                <a:close/>
              </a:path>
            </a:pathLst>
          </a:custGeom>
          <a:solidFill>
            <a:srgbClr val="03599B"/>
          </a:solidFill>
          <a:ln>
            <a:solidFill>
              <a:srgbClr val="03599B"/>
            </a:solidFill>
          </a:ln>
        </p:spPr>
        <p:style>
          <a:lnRef idx="2">
            <a:schemeClr val="dk1">
              <a:shade val="50000"/>
            </a:schemeClr>
          </a:lnRef>
          <a:fillRef idx="1">
            <a:schemeClr val="dk1"/>
          </a:fillRef>
          <a:effectRef idx="0">
            <a:schemeClr val="dk1"/>
          </a:effectRef>
          <a:fontRef idx="minor">
            <a:schemeClr val="lt1"/>
          </a:fontRef>
        </p:style>
        <p:txBody>
          <a:bodyPr lIns="68580" tIns="34290" rIns="68580" bIns="34290" rtlCol="0" anchor="ctr"/>
          <a:lstStyle/>
          <a:p>
            <a:pPr algn="ctr"/>
            <a:endParaRPr lang="en-US">
              <a:solidFill>
                <a:schemeClr val="lt1"/>
              </a:solidFill>
            </a:endParaRPr>
          </a:p>
        </p:txBody>
      </p:sp>
      <p:grpSp>
        <p:nvGrpSpPr>
          <p:cNvPr id="12" name="组合 11"/>
          <p:cNvGrpSpPr/>
          <p:nvPr/>
        </p:nvGrpSpPr>
        <p:grpSpPr>
          <a:xfrm>
            <a:off x="3921004" y="2499338"/>
            <a:ext cx="1301991" cy="1300750"/>
            <a:chOff x="5227325" y="4543565"/>
            <a:chExt cx="1735762" cy="1734334"/>
          </a:xfrm>
        </p:grpSpPr>
        <p:sp>
          <p:nvSpPr>
            <p:cNvPr id="13" name="椭圆 12"/>
            <p:cNvSpPr/>
            <p:nvPr/>
          </p:nvSpPr>
          <p:spPr>
            <a:xfrm flipV="1">
              <a:off x="5227325" y="4543565"/>
              <a:ext cx="1735762" cy="1734334"/>
            </a:xfrm>
            <a:prstGeom prst="ellipse">
              <a:avLst/>
            </a:prstGeom>
            <a:solidFill>
              <a:srgbClr val="03599B"/>
            </a:solidFill>
            <a:ln>
              <a:solidFill>
                <a:srgbClr val="03599B"/>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rgbClr val="414455"/>
                </a:solidFill>
              </a:endParaRPr>
            </a:p>
          </p:txBody>
        </p:sp>
        <p:sp>
          <p:nvSpPr>
            <p:cNvPr id="14" name="椭圆 13"/>
            <p:cNvSpPr/>
            <p:nvPr/>
          </p:nvSpPr>
          <p:spPr>
            <a:xfrm rot="10800000" flipV="1">
              <a:off x="5469516" y="4786206"/>
              <a:ext cx="1284515" cy="1284516"/>
            </a:xfrm>
            <a:prstGeom prst="ellipse">
              <a:avLst/>
            </a:prstGeom>
            <a:solidFill>
              <a:sysClr val="window" lastClr="FFFFFF"/>
            </a:solidFill>
            <a:ln w="25400" cap="flat" cmpd="sng" algn="ctr">
              <a:noFill/>
              <a:prstDash val="solid"/>
            </a:ln>
            <a:effectLst/>
          </p:spPr>
          <p:txBody>
            <a:bodyPr tIns="36000" anchor="ctr"/>
            <a:lstStyle/>
            <a:p>
              <a:pPr lvl="0" algn="ctr">
                <a:defRPr/>
              </a:pPr>
              <a:r>
                <a:rPr lang="en-US" altLang="zh-CN" sz="3000" b="1" kern="0">
                  <a:solidFill>
                    <a:srgbClr val="414455"/>
                  </a:solidFill>
                  <a:latin typeface="Bebas" pitchFamily="2" charset="0"/>
                  <a:ea typeface="微软雅黑" panose="020B0503020204020204" pitchFamily="34" charset="-122"/>
                </a:rPr>
                <a:t>03</a:t>
              </a:r>
              <a:endParaRPr lang="zh-CN" altLang="en-US" sz="3000" b="1" kern="0">
                <a:solidFill>
                  <a:srgbClr val="414455"/>
                </a:solidFill>
                <a:latin typeface="Bebas" pitchFamily="2" charset="0"/>
                <a:ea typeface="微软雅黑" panose="020B0503020204020204" pitchFamily="34" charset="-122"/>
              </a:endParaRPr>
            </a:p>
          </p:txBody>
        </p:sp>
      </p:grpSp>
      <p:sp>
        <p:nvSpPr>
          <p:cNvPr id="15" name="TextBox 54"/>
          <p:cNvSpPr txBox="1"/>
          <p:nvPr/>
        </p:nvSpPr>
        <p:spPr>
          <a:xfrm>
            <a:off x="1433642" y="1298198"/>
            <a:ext cx="2895306" cy="487954"/>
          </a:xfrm>
          <a:prstGeom prst="rect">
            <a:avLst/>
          </a:prstGeom>
          <a:noFill/>
        </p:spPr>
        <p:txBody>
          <a:bodyPr wrap="square" lIns="68580" tIns="34290" rIns="68580" bIns="34290" rtlCol="0">
            <a:spAutoFit/>
          </a:bodyPr>
          <a:lstStyle/>
          <a:p>
            <a:pPr>
              <a:lnSpc>
                <a:spcPct val="13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a:t>
            </a:r>
            <a:r>
              <a:rPr lang="zh-CN" altLang="en-US" sz="1100" dirty="0" smtClean="0">
                <a:solidFill>
                  <a:schemeClr val="tx1">
                    <a:lumMod val="85000"/>
                    <a:lumOff val="15000"/>
                  </a:schemeClr>
                </a:solidFill>
                <a:latin typeface="微软雅黑" panose="020B0503020204020204" pitchFamily="34" charset="-122"/>
                <a:ea typeface="微软雅黑" panose="020B0503020204020204" pitchFamily="34" charset="-122"/>
              </a:rPr>
              <a:t>文字</a:t>
            </a:r>
            <a:endPar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6" name="TextBox 55"/>
          <p:cNvSpPr txBox="1"/>
          <p:nvPr/>
        </p:nvSpPr>
        <p:spPr>
          <a:xfrm>
            <a:off x="1439244" y="998114"/>
            <a:ext cx="1292662" cy="300082"/>
          </a:xfrm>
          <a:prstGeom prst="rect">
            <a:avLst/>
          </a:prstGeom>
          <a:noFill/>
        </p:spPr>
        <p:txBody>
          <a:bodyPr wrap="none" lIns="68580" tIns="34290" rIns="68580" bIns="34290" rtlCol="0">
            <a:spAutoFit/>
          </a:bodyPr>
          <a:lstStyle/>
          <a:p>
            <a:r>
              <a:rPr lang="zh-CN" altLang="en-US" sz="1500" dirty="0" smtClean="0">
                <a:solidFill>
                  <a:schemeClr val="tx1">
                    <a:lumMod val="85000"/>
                    <a:lumOff val="15000"/>
                  </a:schemeClr>
                </a:solidFill>
                <a:latin typeface="微软雅黑" panose="020B0503020204020204" pitchFamily="34" charset="-122"/>
                <a:ea typeface="微软雅黑" panose="020B0503020204020204" pitchFamily="34" charset="-122"/>
              </a:rPr>
              <a:t>单击添加标题</a:t>
            </a:r>
            <a:endPar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7" name="TextBox 56"/>
          <p:cNvSpPr txBox="1"/>
          <p:nvPr/>
        </p:nvSpPr>
        <p:spPr>
          <a:xfrm>
            <a:off x="445621" y="3176086"/>
            <a:ext cx="1901683" cy="487954"/>
          </a:xfrm>
          <a:prstGeom prst="rect">
            <a:avLst/>
          </a:prstGeom>
          <a:noFill/>
        </p:spPr>
        <p:txBody>
          <a:bodyPr wrap="square" lIns="68580" tIns="34290" rIns="68580" bIns="34290" rtlCol="0">
            <a:spAutoFit/>
          </a:bodyPr>
          <a:lstStyle/>
          <a:p>
            <a:pPr>
              <a:lnSpc>
                <a:spcPct val="13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a:t>
            </a:r>
            <a:r>
              <a:rPr lang="zh-CN" altLang="en-US" sz="1100" dirty="0" smtClean="0">
                <a:solidFill>
                  <a:schemeClr val="tx1">
                    <a:lumMod val="85000"/>
                    <a:lumOff val="15000"/>
                  </a:schemeClr>
                </a:solidFill>
                <a:latin typeface="微软雅黑" panose="020B0503020204020204" pitchFamily="34" charset="-122"/>
                <a:ea typeface="微软雅黑" panose="020B0503020204020204" pitchFamily="34" charset="-122"/>
              </a:rPr>
              <a:t>框</a:t>
            </a:r>
            <a:endPar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8" name="TextBox 57"/>
          <p:cNvSpPr txBox="1"/>
          <p:nvPr/>
        </p:nvSpPr>
        <p:spPr>
          <a:xfrm>
            <a:off x="451222" y="2876003"/>
            <a:ext cx="1292662" cy="300082"/>
          </a:xfrm>
          <a:prstGeom prst="rect">
            <a:avLst/>
          </a:prstGeom>
          <a:noFill/>
        </p:spPr>
        <p:txBody>
          <a:bodyPr wrap="none" lIns="68580" tIns="34290" rIns="68580" bIns="34290" rtlCol="0">
            <a:spAutoFit/>
          </a:bodyPr>
          <a:lstStyle/>
          <a:p>
            <a:r>
              <a:rPr lang="zh-CN" altLang="en-US" sz="1500" dirty="0" smtClean="0">
                <a:solidFill>
                  <a:schemeClr val="tx1">
                    <a:lumMod val="85000"/>
                    <a:lumOff val="15000"/>
                  </a:schemeClr>
                </a:solidFill>
                <a:latin typeface="微软雅黑" panose="020B0503020204020204" pitchFamily="34" charset="-122"/>
                <a:ea typeface="微软雅黑" panose="020B0503020204020204" pitchFamily="34" charset="-122"/>
              </a:rPr>
              <a:t>单击添加标题</a:t>
            </a:r>
            <a:endPar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9" name="TextBox 58"/>
          <p:cNvSpPr txBox="1"/>
          <p:nvPr/>
        </p:nvSpPr>
        <p:spPr>
          <a:xfrm>
            <a:off x="5411005" y="3184286"/>
            <a:ext cx="2895306" cy="487954"/>
          </a:xfrm>
          <a:prstGeom prst="rect">
            <a:avLst/>
          </a:prstGeom>
          <a:noFill/>
        </p:spPr>
        <p:txBody>
          <a:bodyPr wrap="square" lIns="68580" tIns="34290" rIns="68580" bIns="34290" rtlCol="0">
            <a:spAutoFit/>
          </a:bodyPr>
          <a:lstStyle/>
          <a:p>
            <a:pPr>
              <a:lnSpc>
                <a:spcPct val="13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a:t>
            </a:r>
            <a:r>
              <a:rPr lang="zh-CN" altLang="en-US" sz="1100" dirty="0" smtClean="0">
                <a:solidFill>
                  <a:schemeClr val="tx1">
                    <a:lumMod val="85000"/>
                    <a:lumOff val="15000"/>
                  </a:schemeClr>
                </a:solidFill>
                <a:latin typeface="微软雅黑" panose="020B0503020204020204" pitchFamily="34" charset="-122"/>
                <a:ea typeface="微软雅黑" panose="020B0503020204020204" pitchFamily="34" charset="-122"/>
              </a:rPr>
              <a:t>文字</a:t>
            </a:r>
            <a:endPar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0" name="TextBox 59"/>
          <p:cNvSpPr txBox="1"/>
          <p:nvPr/>
        </p:nvSpPr>
        <p:spPr>
          <a:xfrm>
            <a:off x="5416607" y="2884202"/>
            <a:ext cx="1292662" cy="300082"/>
          </a:xfrm>
          <a:prstGeom prst="rect">
            <a:avLst/>
          </a:prstGeom>
          <a:noFill/>
        </p:spPr>
        <p:txBody>
          <a:bodyPr wrap="none" lIns="68580" tIns="34290" rIns="68580" bIns="34290" rtlCol="0">
            <a:spAutoFit/>
          </a:bodyPr>
          <a:lstStyle/>
          <a:p>
            <a:r>
              <a:rPr lang="zh-CN" altLang="en-US" sz="1500" dirty="0" smtClean="0">
                <a:solidFill>
                  <a:schemeClr val="tx1">
                    <a:lumMod val="85000"/>
                    <a:lumOff val="15000"/>
                  </a:schemeClr>
                </a:solidFill>
                <a:latin typeface="微软雅黑" panose="020B0503020204020204" pitchFamily="34" charset="-122"/>
                <a:ea typeface="微软雅黑" panose="020B0503020204020204" pitchFamily="34" charset="-122"/>
              </a:rPr>
              <a:t>单击添加标题</a:t>
            </a:r>
            <a:endPar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750" advTm="3000">
        <p14:vortex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7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700" fill="hold"/>
                                        <p:tgtEl>
                                          <p:spTgt spid="2"/>
                                        </p:tgtEl>
                                        <p:attrNameLst>
                                          <p:attrName>ppt_y</p:attrName>
                                        </p:attrNameLst>
                                      </p:cBhvr>
                                      <p:tavLst>
                                        <p:tav tm="0">
                                          <p:val>
                                            <p:strVal val="#ppt_y"/>
                                          </p:val>
                                        </p:tav>
                                        <p:tav tm="100000">
                                          <p:val>
                                            <p:strVal val="#ppt_y"/>
                                          </p:val>
                                        </p:tav>
                                      </p:tavLst>
                                    </p:anim>
                                    <p:anim calcmode="lin" valueType="num">
                                      <p:cBhvr>
                                        <p:cTn id="9" dur="7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7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700" tmFilter="0,0; .5, 1; 1, 1"/>
                                        <p:tgtEl>
                                          <p:spTgt spid="2"/>
                                        </p:tgtEl>
                                      </p:cBhvr>
                                    </p:animEffect>
                                  </p:childTnLst>
                                </p:cTn>
                              </p:par>
                            </p:childTnLst>
                          </p:cTn>
                        </p:par>
                        <p:par>
                          <p:cTn id="12" fill="hold">
                            <p:stCondLst>
                              <p:cond delay="1470"/>
                            </p:stCondLst>
                            <p:childTnLst>
                              <p:par>
                                <p:cTn id="13" presetID="22" presetClass="entr" presetSubtype="8"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childTnLst>
                          </p:cTn>
                        </p:par>
                        <p:par>
                          <p:cTn id="16" fill="hold">
                            <p:stCondLst>
                              <p:cond delay="1970"/>
                            </p:stCondLst>
                            <p:childTnLst>
                              <p:par>
                                <p:cTn id="17" presetID="22" presetClass="entr" presetSubtype="4"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down)">
                                      <p:cBhvr>
                                        <p:cTn id="19" dur="500"/>
                                        <p:tgtEl>
                                          <p:spTgt spid="8"/>
                                        </p:tgtEl>
                                      </p:cBhvr>
                                    </p:animEffect>
                                  </p:childTnLst>
                                </p:cTn>
                              </p:par>
                            </p:childTnLst>
                          </p:cTn>
                        </p:par>
                        <p:par>
                          <p:cTn id="20" fill="hold">
                            <p:stCondLst>
                              <p:cond delay="2470"/>
                            </p:stCondLst>
                            <p:childTnLst>
                              <p:par>
                                <p:cTn id="21" presetID="22" presetClass="entr" presetSubtype="8"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left)">
                                      <p:cBhvr>
                                        <p:cTn id="23" dur="500"/>
                                        <p:tgtEl>
                                          <p:spTgt spid="3"/>
                                        </p:tgtEl>
                                      </p:cBhvr>
                                    </p:animEffect>
                                  </p:childTnLst>
                                </p:cTn>
                              </p:par>
                            </p:childTnLst>
                          </p:cTn>
                        </p:par>
                        <p:par>
                          <p:cTn id="24" fill="hold">
                            <p:stCondLst>
                              <p:cond delay="2970"/>
                            </p:stCondLst>
                            <p:childTnLst>
                              <p:par>
                                <p:cTn id="25" presetID="22" presetClass="entr" presetSubtype="1"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up)">
                                      <p:cBhvr>
                                        <p:cTn id="27" dur="500"/>
                                        <p:tgtEl>
                                          <p:spTgt spid="4"/>
                                        </p:tgtEl>
                                      </p:cBhvr>
                                    </p:animEffect>
                                  </p:childTnLst>
                                </p:cTn>
                              </p:par>
                            </p:childTnLst>
                          </p:cTn>
                        </p:par>
                        <p:par>
                          <p:cTn id="28" fill="hold">
                            <p:stCondLst>
                              <p:cond delay="3470"/>
                            </p:stCondLst>
                            <p:childTnLst>
                              <p:par>
                                <p:cTn id="29" presetID="22" presetClass="entr" presetSubtype="2"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right)">
                                      <p:cBhvr>
                                        <p:cTn id="31" dur="500"/>
                                        <p:tgtEl>
                                          <p:spTgt spid="11"/>
                                        </p:tgtEl>
                                      </p:cBhvr>
                                    </p:animEffect>
                                  </p:childTnLst>
                                </p:cTn>
                              </p:par>
                            </p:childTnLst>
                          </p:cTn>
                        </p:par>
                        <p:par>
                          <p:cTn id="32" fill="hold">
                            <p:stCondLst>
                              <p:cond delay="3970"/>
                            </p:stCondLst>
                            <p:childTnLst>
                              <p:par>
                                <p:cTn id="33" presetID="22" presetClass="entr" presetSubtype="1" fill="hold"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up)">
                                      <p:cBhvr>
                                        <p:cTn id="35" dur="500"/>
                                        <p:tgtEl>
                                          <p:spTgt spid="12"/>
                                        </p:tgtEl>
                                      </p:cBhvr>
                                    </p:animEffect>
                                  </p:childTnLst>
                                </p:cTn>
                              </p:par>
                            </p:childTnLst>
                          </p:cTn>
                        </p:par>
                        <p:par>
                          <p:cTn id="36" fill="hold">
                            <p:stCondLst>
                              <p:cond delay="4470"/>
                            </p:stCondLst>
                            <p:childTnLst>
                              <p:par>
                                <p:cTn id="37" presetID="17" presetClass="entr" presetSubtype="1" fill="hold" grpId="0" nodeType="afterEffect">
                                  <p:stCondLst>
                                    <p:cond delay="0"/>
                                  </p:stCondLst>
                                  <p:iterate type="lt">
                                    <p:tmPct val="40000"/>
                                  </p:iterate>
                                  <p:childTnLst>
                                    <p:set>
                                      <p:cBhvr>
                                        <p:cTn id="38" dur="1" fill="hold">
                                          <p:stCondLst>
                                            <p:cond delay="0"/>
                                          </p:stCondLst>
                                        </p:cTn>
                                        <p:tgtEl>
                                          <p:spTgt spid="16"/>
                                        </p:tgtEl>
                                        <p:attrNameLst>
                                          <p:attrName>style.visibility</p:attrName>
                                        </p:attrNameLst>
                                      </p:cBhvr>
                                      <p:to>
                                        <p:strVal val="visible"/>
                                      </p:to>
                                    </p:set>
                                    <p:anim calcmode="lin" valueType="num">
                                      <p:cBhvr>
                                        <p:cTn id="39" dur="250" fill="hold"/>
                                        <p:tgtEl>
                                          <p:spTgt spid="16"/>
                                        </p:tgtEl>
                                        <p:attrNameLst>
                                          <p:attrName>ppt_x</p:attrName>
                                        </p:attrNameLst>
                                      </p:cBhvr>
                                      <p:tavLst>
                                        <p:tav tm="0">
                                          <p:val>
                                            <p:strVal val="#ppt_x"/>
                                          </p:val>
                                        </p:tav>
                                        <p:tav tm="100000">
                                          <p:val>
                                            <p:strVal val="#ppt_x"/>
                                          </p:val>
                                        </p:tav>
                                      </p:tavLst>
                                    </p:anim>
                                    <p:anim calcmode="lin" valueType="num">
                                      <p:cBhvr>
                                        <p:cTn id="40" dur="250" fill="hold"/>
                                        <p:tgtEl>
                                          <p:spTgt spid="16"/>
                                        </p:tgtEl>
                                        <p:attrNameLst>
                                          <p:attrName>ppt_y</p:attrName>
                                        </p:attrNameLst>
                                      </p:cBhvr>
                                      <p:tavLst>
                                        <p:tav tm="0">
                                          <p:val>
                                            <p:strVal val="#ppt_y-#ppt_h/2"/>
                                          </p:val>
                                        </p:tav>
                                        <p:tav tm="100000">
                                          <p:val>
                                            <p:strVal val="#ppt_y"/>
                                          </p:val>
                                        </p:tav>
                                      </p:tavLst>
                                    </p:anim>
                                    <p:anim calcmode="lin" valueType="num">
                                      <p:cBhvr>
                                        <p:cTn id="41" dur="250" fill="hold"/>
                                        <p:tgtEl>
                                          <p:spTgt spid="16"/>
                                        </p:tgtEl>
                                        <p:attrNameLst>
                                          <p:attrName>ppt_w</p:attrName>
                                        </p:attrNameLst>
                                      </p:cBhvr>
                                      <p:tavLst>
                                        <p:tav tm="0">
                                          <p:val>
                                            <p:strVal val="#ppt_w"/>
                                          </p:val>
                                        </p:tav>
                                        <p:tav tm="100000">
                                          <p:val>
                                            <p:strVal val="#ppt_w"/>
                                          </p:val>
                                        </p:tav>
                                      </p:tavLst>
                                    </p:anim>
                                    <p:anim calcmode="lin" valueType="num">
                                      <p:cBhvr>
                                        <p:cTn id="42" dur="250" fill="hold"/>
                                        <p:tgtEl>
                                          <p:spTgt spid="16"/>
                                        </p:tgtEl>
                                        <p:attrNameLst>
                                          <p:attrName>ppt_h</p:attrName>
                                        </p:attrNameLst>
                                      </p:cBhvr>
                                      <p:tavLst>
                                        <p:tav tm="0">
                                          <p:val>
                                            <p:fltVal val="0"/>
                                          </p:val>
                                        </p:tav>
                                        <p:tav tm="100000">
                                          <p:val>
                                            <p:strVal val="#ppt_h"/>
                                          </p:val>
                                        </p:tav>
                                      </p:tavLst>
                                    </p:anim>
                                  </p:childTnLst>
                                </p:cTn>
                              </p:par>
                            </p:childTnLst>
                          </p:cTn>
                        </p:par>
                        <p:par>
                          <p:cTn id="43" fill="hold">
                            <p:stCondLst>
                              <p:cond delay="5220"/>
                            </p:stCondLst>
                            <p:childTnLst>
                              <p:par>
                                <p:cTn id="44" presetID="22" presetClass="entr" presetSubtype="8" fill="hold" grpId="0" nodeType="after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wipe(left)">
                                      <p:cBhvr>
                                        <p:cTn id="46" dur="500"/>
                                        <p:tgtEl>
                                          <p:spTgt spid="15"/>
                                        </p:tgtEl>
                                      </p:cBhvr>
                                    </p:animEffect>
                                  </p:childTnLst>
                                </p:cTn>
                              </p:par>
                            </p:childTnLst>
                          </p:cTn>
                        </p:par>
                        <p:par>
                          <p:cTn id="47" fill="hold">
                            <p:stCondLst>
                              <p:cond delay="5720"/>
                            </p:stCondLst>
                            <p:childTnLst>
                              <p:par>
                                <p:cTn id="48" presetID="17" presetClass="entr" presetSubtype="1" fill="hold" grpId="0" nodeType="afterEffect">
                                  <p:stCondLst>
                                    <p:cond delay="0"/>
                                  </p:stCondLst>
                                  <p:iterate type="lt">
                                    <p:tmPct val="40000"/>
                                  </p:iterate>
                                  <p:childTnLst>
                                    <p:set>
                                      <p:cBhvr>
                                        <p:cTn id="49" dur="1" fill="hold">
                                          <p:stCondLst>
                                            <p:cond delay="0"/>
                                          </p:stCondLst>
                                        </p:cTn>
                                        <p:tgtEl>
                                          <p:spTgt spid="18"/>
                                        </p:tgtEl>
                                        <p:attrNameLst>
                                          <p:attrName>style.visibility</p:attrName>
                                        </p:attrNameLst>
                                      </p:cBhvr>
                                      <p:to>
                                        <p:strVal val="visible"/>
                                      </p:to>
                                    </p:set>
                                    <p:anim calcmode="lin" valueType="num">
                                      <p:cBhvr>
                                        <p:cTn id="50" dur="250" fill="hold"/>
                                        <p:tgtEl>
                                          <p:spTgt spid="18"/>
                                        </p:tgtEl>
                                        <p:attrNameLst>
                                          <p:attrName>ppt_x</p:attrName>
                                        </p:attrNameLst>
                                      </p:cBhvr>
                                      <p:tavLst>
                                        <p:tav tm="0">
                                          <p:val>
                                            <p:strVal val="#ppt_x"/>
                                          </p:val>
                                        </p:tav>
                                        <p:tav tm="100000">
                                          <p:val>
                                            <p:strVal val="#ppt_x"/>
                                          </p:val>
                                        </p:tav>
                                      </p:tavLst>
                                    </p:anim>
                                    <p:anim calcmode="lin" valueType="num">
                                      <p:cBhvr>
                                        <p:cTn id="51" dur="250" fill="hold"/>
                                        <p:tgtEl>
                                          <p:spTgt spid="18"/>
                                        </p:tgtEl>
                                        <p:attrNameLst>
                                          <p:attrName>ppt_y</p:attrName>
                                        </p:attrNameLst>
                                      </p:cBhvr>
                                      <p:tavLst>
                                        <p:tav tm="0">
                                          <p:val>
                                            <p:strVal val="#ppt_y-#ppt_h/2"/>
                                          </p:val>
                                        </p:tav>
                                        <p:tav tm="100000">
                                          <p:val>
                                            <p:strVal val="#ppt_y"/>
                                          </p:val>
                                        </p:tav>
                                      </p:tavLst>
                                    </p:anim>
                                    <p:anim calcmode="lin" valueType="num">
                                      <p:cBhvr>
                                        <p:cTn id="52" dur="250" fill="hold"/>
                                        <p:tgtEl>
                                          <p:spTgt spid="18"/>
                                        </p:tgtEl>
                                        <p:attrNameLst>
                                          <p:attrName>ppt_w</p:attrName>
                                        </p:attrNameLst>
                                      </p:cBhvr>
                                      <p:tavLst>
                                        <p:tav tm="0">
                                          <p:val>
                                            <p:strVal val="#ppt_w"/>
                                          </p:val>
                                        </p:tav>
                                        <p:tav tm="100000">
                                          <p:val>
                                            <p:strVal val="#ppt_w"/>
                                          </p:val>
                                        </p:tav>
                                      </p:tavLst>
                                    </p:anim>
                                    <p:anim calcmode="lin" valueType="num">
                                      <p:cBhvr>
                                        <p:cTn id="53" dur="250" fill="hold"/>
                                        <p:tgtEl>
                                          <p:spTgt spid="18"/>
                                        </p:tgtEl>
                                        <p:attrNameLst>
                                          <p:attrName>ppt_h</p:attrName>
                                        </p:attrNameLst>
                                      </p:cBhvr>
                                      <p:tavLst>
                                        <p:tav tm="0">
                                          <p:val>
                                            <p:fltVal val="0"/>
                                          </p:val>
                                        </p:tav>
                                        <p:tav tm="100000">
                                          <p:val>
                                            <p:strVal val="#ppt_h"/>
                                          </p:val>
                                        </p:tav>
                                      </p:tavLst>
                                    </p:anim>
                                  </p:childTnLst>
                                </p:cTn>
                              </p:par>
                            </p:childTnLst>
                          </p:cTn>
                        </p:par>
                        <p:par>
                          <p:cTn id="54" fill="hold">
                            <p:stCondLst>
                              <p:cond delay="6470"/>
                            </p:stCondLst>
                            <p:childTnLst>
                              <p:par>
                                <p:cTn id="55" presetID="22" presetClass="entr" presetSubtype="8" fill="hold" grpId="0" nodeType="after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wipe(left)">
                                      <p:cBhvr>
                                        <p:cTn id="57" dur="500"/>
                                        <p:tgtEl>
                                          <p:spTgt spid="17"/>
                                        </p:tgtEl>
                                      </p:cBhvr>
                                    </p:animEffect>
                                  </p:childTnLst>
                                </p:cTn>
                              </p:par>
                            </p:childTnLst>
                          </p:cTn>
                        </p:par>
                        <p:par>
                          <p:cTn id="58" fill="hold">
                            <p:stCondLst>
                              <p:cond delay="6970"/>
                            </p:stCondLst>
                            <p:childTnLst>
                              <p:par>
                                <p:cTn id="59" presetID="17" presetClass="entr" presetSubtype="1" fill="hold" grpId="0" nodeType="afterEffect">
                                  <p:stCondLst>
                                    <p:cond delay="0"/>
                                  </p:stCondLst>
                                  <p:iterate type="lt">
                                    <p:tmPct val="40000"/>
                                  </p:iterate>
                                  <p:childTnLst>
                                    <p:set>
                                      <p:cBhvr>
                                        <p:cTn id="60" dur="1" fill="hold">
                                          <p:stCondLst>
                                            <p:cond delay="0"/>
                                          </p:stCondLst>
                                        </p:cTn>
                                        <p:tgtEl>
                                          <p:spTgt spid="20"/>
                                        </p:tgtEl>
                                        <p:attrNameLst>
                                          <p:attrName>style.visibility</p:attrName>
                                        </p:attrNameLst>
                                      </p:cBhvr>
                                      <p:to>
                                        <p:strVal val="visible"/>
                                      </p:to>
                                    </p:set>
                                    <p:anim calcmode="lin" valueType="num">
                                      <p:cBhvr>
                                        <p:cTn id="61" dur="250" fill="hold"/>
                                        <p:tgtEl>
                                          <p:spTgt spid="20"/>
                                        </p:tgtEl>
                                        <p:attrNameLst>
                                          <p:attrName>ppt_x</p:attrName>
                                        </p:attrNameLst>
                                      </p:cBhvr>
                                      <p:tavLst>
                                        <p:tav tm="0">
                                          <p:val>
                                            <p:strVal val="#ppt_x"/>
                                          </p:val>
                                        </p:tav>
                                        <p:tav tm="100000">
                                          <p:val>
                                            <p:strVal val="#ppt_x"/>
                                          </p:val>
                                        </p:tav>
                                      </p:tavLst>
                                    </p:anim>
                                    <p:anim calcmode="lin" valueType="num">
                                      <p:cBhvr>
                                        <p:cTn id="62" dur="250" fill="hold"/>
                                        <p:tgtEl>
                                          <p:spTgt spid="20"/>
                                        </p:tgtEl>
                                        <p:attrNameLst>
                                          <p:attrName>ppt_y</p:attrName>
                                        </p:attrNameLst>
                                      </p:cBhvr>
                                      <p:tavLst>
                                        <p:tav tm="0">
                                          <p:val>
                                            <p:strVal val="#ppt_y-#ppt_h/2"/>
                                          </p:val>
                                        </p:tav>
                                        <p:tav tm="100000">
                                          <p:val>
                                            <p:strVal val="#ppt_y"/>
                                          </p:val>
                                        </p:tav>
                                      </p:tavLst>
                                    </p:anim>
                                    <p:anim calcmode="lin" valueType="num">
                                      <p:cBhvr>
                                        <p:cTn id="63" dur="250" fill="hold"/>
                                        <p:tgtEl>
                                          <p:spTgt spid="20"/>
                                        </p:tgtEl>
                                        <p:attrNameLst>
                                          <p:attrName>ppt_w</p:attrName>
                                        </p:attrNameLst>
                                      </p:cBhvr>
                                      <p:tavLst>
                                        <p:tav tm="0">
                                          <p:val>
                                            <p:strVal val="#ppt_w"/>
                                          </p:val>
                                        </p:tav>
                                        <p:tav tm="100000">
                                          <p:val>
                                            <p:strVal val="#ppt_w"/>
                                          </p:val>
                                        </p:tav>
                                      </p:tavLst>
                                    </p:anim>
                                    <p:anim calcmode="lin" valueType="num">
                                      <p:cBhvr>
                                        <p:cTn id="64" dur="250" fill="hold"/>
                                        <p:tgtEl>
                                          <p:spTgt spid="20"/>
                                        </p:tgtEl>
                                        <p:attrNameLst>
                                          <p:attrName>ppt_h</p:attrName>
                                        </p:attrNameLst>
                                      </p:cBhvr>
                                      <p:tavLst>
                                        <p:tav tm="0">
                                          <p:val>
                                            <p:fltVal val="0"/>
                                          </p:val>
                                        </p:tav>
                                        <p:tav tm="100000">
                                          <p:val>
                                            <p:strVal val="#ppt_h"/>
                                          </p:val>
                                        </p:tav>
                                      </p:tavLst>
                                    </p:anim>
                                  </p:childTnLst>
                                </p:cTn>
                              </p:par>
                            </p:childTnLst>
                          </p:cTn>
                        </p:par>
                        <p:par>
                          <p:cTn id="65" fill="hold">
                            <p:stCondLst>
                              <p:cond delay="7720"/>
                            </p:stCondLst>
                            <p:childTnLst>
                              <p:par>
                                <p:cTn id="66" presetID="22" presetClass="entr" presetSubtype="8" fill="hold" grpId="0" nodeType="afterEffect">
                                  <p:stCondLst>
                                    <p:cond delay="0"/>
                                  </p:stCondLst>
                                  <p:childTnLst>
                                    <p:set>
                                      <p:cBhvr>
                                        <p:cTn id="67" dur="1" fill="hold">
                                          <p:stCondLst>
                                            <p:cond delay="0"/>
                                          </p:stCondLst>
                                        </p:cTn>
                                        <p:tgtEl>
                                          <p:spTgt spid="19"/>
                                        </p:tgtEl>
                                        <p:attrNameLst>
                                          <p:attrName>style.visibility</p:attrName>
                                        </p:attrNameLst>
                                      </p:cBhvr>
                                      <p:to>
                                        <p:strVal val="visible"/>
                                      </p:to>
                                    </p:set>
                                    <p:animEffect transition="in" filter="wipe(left)">
                                      <p:cBhvr>
                                        <p:cTn id="6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7" grpId="0" animBg="1"/>
      <p:bldP spid="11" grpId="0" animBg="1"/>
      <p:bldP spid="15" grpId="0"/>
      <p:bldP spid="16" grpId="0"/>
      <p:bldP spid="17" grpId="0"/>
      <p:bldP spid="18" grpId="0"/>
      <p:bldP spid="19" grpId="0"/>
      <p:bldP spid="2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560813" y="1604592"/>
            <a:ext cx="1934318" cy="1934316"/>
            <a:chOff x="1171203" y="1259185"/>
            <a:chExt cx="2752725" cy="2752725"/>
          </a:xfrm>
          <a:solidFill>
            <a:srgbClr val="03599B"/>
          </a:solidFill>
        </p:grpSpPr>
        <p:sp>
          <p:nvSpPr>
            <p:cNvPr id="3" name="椭圆 7"/>
            <p:cNvSpPr>
              <a:spLocks noChangeArrowheads="1"/>
            </p:cNvSpPr>
            <p:nvPr/>
          </p:nvSpPr>
          <p:spPr bwMode="auto">
            <a:xfrm>
              <a:off x="1171203" y="1259185"/>
              <a:ext cx="2752725" cy="2752725"/>
            </a:xfrm>
            <a:prstGeom prst="ellipse">
              <a:avLst/>
            </a:prstGeom>
            <a:grpFill/>
            <a:ln w="76200" cap="flat" cmpd="sng">
              <a:solidFill>
                <a:srgbClr val="F6F6F6"/>
              </a:solidFill>
              <a:round/>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4" name="椭圆 6"/>
            <p:cNvSpPr>
              <a:spLocks noChangeArrowheads="1"/>
            </p:cNvSpPr>
            <p:nvPr/>
          </p:nvSpPr>
          <p:spPr bwMode="auto">
            <a:xfrm>
              <a:off x="1391865" y="1478260"/>
              <a:ext cx="2311400" cy="2312988"/>
            </a:xfrm>
            <a:prstGeom prst="ellipse">
              <a:avLst/>
            </a:prstGeom>
            <a:grpFill/>
            <a:ln w="76200" cap="flat" cmpd="sng">
              <a:solidFill>
                <a:srgbClr val="F6F6F6"/>
              </a:solidFill>
              <a:round/>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5" name="椭圆 4"/>
            <p:cNvSpPr>
              <a:spLocks noChangeArrowheads="1"/>
            </p:cNvSpPr>
            <p:nvPr/>
          </p:nvSpPr>
          <p:spPr bwMode="auto">
            <a:xfrm>
              <a:off x="1576015" y="1662410"/>
              <a:ext cx="1943100" cy="1944688"/>
            </a:xfrm>
            <a:prstGeom prst="ellipse">
              <a:avLst/>
            </a:prstGeom>
            <a:grpFill/>
            <a:ln w="76200" cap="flat" cmpd="sng">
              <a:solidFill>
                <a:srgbClr val="F6F6F6"/>
              </a:solidFill>
              <a:round/>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6" name="椭圆 4"/>
            <p:cNvSpPr>
              <a:spLocks noChangeArrowheads="1"/>
            </p:cNvSpPr>
            <p:nvPr/>
          </p:nvSpPr>
          <p:spPr bwMode="auto">
            <a:xfrm>
              <a:off x="1791915" y="1878310"/>
              <a:ext cx="1511300" cy="1512888"/>
            </a:xfrm>
            <a:prstGeom prst="ellipse">
              <a:avLst/>
            </a:prstGeom>
            <a:grpFill/>
            <a:ln w="76200" cap="flat" cmpd="sng">
              <a:solidFill>
                <a:srgbClr val="F6F6F6"/>
              </a:solidFill>
              <a:round/>
            </a:ln>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FFFFFF"/>
                </a:solidFill>
                <a:effectLst/>
                <a:uLnTx/>
                <a:uFillTx/>
                <a:latin typeface="宋体" panose="02010600030101010101" pitchFamily="2" charset="-122"/>
                <a:sym typeface="宋体" panose="02010600030101010101" pitchFamily="2" charset="-122"/>
              </a:endParaRPr>
            </a:p>
          </p:txBody>
        </p:sp>
        <p:sp>
          <p:nvSpPr>
            <p:cNvPr id="7" name="椭圆 3"/>
            <p:cNvSpPr>
              <a:spLocks noChangeArrowheads="1"/>
            </p:cNvSpPr>
            <p:nvPr/>
          </p:nvSpPr>
          <p:spPr bwMode="auto">
            <a:xfrm>
              <a:off x="2007815" y="2094210"/>
              <a:ext cx="1079500" cy="1081088"/>
            </a:xfrm>
            <a:prstGeom prst="ellipse">
              <a:avLst/>
            </a:prstGeom>
            <a:grpFill/>
            <a:ln w="76200" cap="flat" cmpd="sng">
              <a:solidFill>
                <a:srgbClr val="F6F6F6"/>
              </a:solidFill>
              <a:round/>
            </a:ln>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4800" b="1" i="0" u="none" strike="noStrike" kern="0" cap="none" spc="0" normalizeH="0" baseline="0" noProof="0" dirty="0" smtClean="0">
                  <a:ln>
                    <a:noFill/>
                  </a:ln>
                  <a:solidFill>
                    <a:srgbClr val="F8F8F8"/>
                  </a:solidFill>
                  <a:effectLst/>
                  <a:uLnTx/>
                  <a:uFillTx/>
                  <a:latin typeface="微软雅黑" panose="020B0503020204020204" pitchFamily="34" charset="-122"/>
                  <a:ea typeface="微软雅黑" panose="020B0503020204020204" pitchFamily="34" charset="-122"/>
                  <a:sym typeface="Arial" panose="020B0604020202020204" pitchFamily="34" charset="0"/>
                </a:rPr>
                <a:t>2</a:t>
              </a:r>
              <a:endParaRPr kumimoji="0" lang="zh-CN" altLang="en-US" sz="4800" b="1" i="0" u="none" strike="noStrike" kern="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8" name="TextBox 8"/>
          <p:cNvSpPr txBox="1"/>
          <p:nvPr/>
        </p:nvSpPr>
        <p:spPr>
          <a:xfrm>
            <a:off x="3688310" y="1995185"/>
            <a:ext cx="4038847" cy="584775"/>
          </a:xfrm>
          <a:prstGeom prst="rect">
            <a:avLst/>
          </a:prstGeom>
          <a:noFill/>
        </p:spPr>
        <p:txBody>
          <a:bodyPr wrap="square" rtlCol="0">
            <a:spAutoFit/>
          </a:bodyPr>
          <a:lstStyle/>
          <a:p>
            <a:r>
              <a:rPr lang="zh-CN" altLang="en-US" sz="3200" b="1" spc="6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zh-CN" altLang="en-US" sz="3200" b="1" spc="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 name="TextBox 9"/>
          <p:cNvSpPr txBox="1"/>
          <p:nvPr/>
        </p:nvSpPr>
        <p:spPr>
          <a:xfrm>
            <a:off x="3698952" y="2743480"/>
            <a:ext cx="4021806" cy="700576"/>
          </a:xfrm>
          <a:prstGeom prst="rect">
            <a:avLst/>
          </a:prstGeom>
          <a:noFill/>
        </p:spPr>
        <p:txBody>
          <a:bodyPr wrap="square" rtlCol="0">
            <a:spAutoFit/>
          </a:bodyPr>
          <a:lstStyle/>
          <a:p>
            <a:pPr>
              <a:lnSpc>
                <a:spcPct val="150000"/>
              </a:lnSpc>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点击添加</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文字内容点击添加文字</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内容点击添加</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文字</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点击添加文字</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点击添加文字</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750" advTm="3000">
        <p14:vortex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2500"/>
                            </p:stCondLst>
                            <p:childTnLst>
                              <p:par>
                                <p:cTn id="13" presetID="31"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500" fill="hold"/>
                                        <p:tgtEl>
                                          <p:spTgt spid="9"/>
                                        </p:tgtEl>
                                        <p:attrNameLst>
                                          <p:attrName>ppt_w</p:attrName>
                                        </p:attrNameLst>
                                      </p:cBhvr>
                                      <p:tavLst>
                                        <p:tav tm="0">
                                          <p:val>
                                            <p:fltVal val="0"/>
                                          </p:val>
                                        </p:tav>
                                        <p:tav tm="100000">
                                          <p:val>
                                            <p:strVal val="#ppt_w"/>
                                          </p:val>
                                        </p:tav>
                                      </p:tavLst>
                                    </p:anim>
                                    <p:anim calcmode="lin" valueType="num">
                                      <p:cBhvr>
                                        <p:cTn id="16" dur="500" fill="hold"/>
                                        <p:tgtEl>
                                          <p:spTgt spid="9"/>
                                        </p:tgtEl>
                                        <p:attrNameLst>
                                          <p:attrName>ppt_h</p:attrName>
                                        </p:attrNameLst>
                                      </p:cBhvr>
                                      <p:tavLst>
                                        <p:tav tm="0">
                                          <p:val>
                                            <p:fltVal val="0"/>
                                          </p:val>
                                        </p:tav>
                                        <p:tav tm="100000">
                                          <p:val>
                                            <p:strVal val="#ppt_h"/>
                                          </p:val>
                                        </p:tav>
                                      </p:tavLst>
                                    </p:anim>
                                    <p:anim calcmode="lin" valueType="num">
                                      <p:cBhvr>
                                        <p:cTn id="17" dur="500" fill="hold"/>
                                        <p:tgtEl>
                                          <p:spTgt spid="9"/>
                                        </p:tgtEl>
                                        <p:attrNameLst>
                                          <p:attrName>style.rotation</p:attrName>
                                        </p:attrNameLst>
                                      </p:cBhvr>
                                      <p:tavLst>
                                        <p:tav tm="0">
                                          <p:val>
                                            <p:fltVal val="90"/>
                                          </p:val>
                                        </p:tav>
                                        <p:tav tm="100000">
                                          <p:val>
                                            <p:fltVal val="0"/>
                                          </p:val>
                                        </p:tav>
                                      </p:tavLst>
                                    </p:anim>
                                    <p:animEffect transition="in" filter="fade">
                                      <p:cBhvr>
                                        <p:cTn id="1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7771" y="157923"/>
            <a:ext cx="3011063" cy="377016"/>
          </a:xfrm>
          <a:prstGeom prst="rect">
            <a:avLst/>
          </a:prstGeom>
        </p:spPr>
        <p:txBody>
          <a:bodyPr wrap="none" lIns="68571" tIns="34285" rIns="68571" bIns="34285">
            <a:spAutoFit/>
          </a:bodyPr>
          <a:lstStyle/>
          <a:p>
            <a:pPr algn="r"/>
            <a:r>
              <a:rPr lang="zh-CN" altLang="en-US" sz="1700" b="1" dirty="0" smtClean="0">
                <a:solidFill>
                  <a:srgbClr val="03599B"/>
                </a:solidFill>
                <a:effectLst>
                  <a:outerShdw blurRad="12700" dist="12700" dir="2700000" algn="tl" rotWithShape="0">
                    <a:prstClr val="black">
                      <a:alpha val="40000"/>
                    </a:prstClr>
                  </a:outerShdw>
                </a:effectLst>
                <a:latin typeface="微软雅黑" panose="020B0503020204020204" pitchFamily="34" charset="-122"/>
                <a:ea typeface="微软雅黑" panose="020B0503020204020204" pitchFamily="34" charset="-122"/>
              </a:rPr>
              <a:t>▋▏</a:t>
            </a:r>
            <a:r>
              <a:rPr lang="zh-CN" altLang="en-US" sz="2000" b="1" dirty="0" smtClean="0">
                <a:solidFill>
                  <a:srgbClr val="03599B"/>
                </a:solidFill>
                <a:effectLst>
                  <a:outerShdw blurRad="12700" dist="12700" dir="2700000" algn="tl" rotWithShape="0">
                    <a:prstClr val="black">
                      <a:alpha val="40000"/>
                    </a:prstClr>
                  </a:outerShdw>
                </a:effectLst>
                <a:latin typeface="微软雅黑" panose="020B0503020204020204" pitchFamily="34" charset="-122"/>
                <a:ea typeface="微软雅黑" panose="020B0503020204020204" pitchFamily="34" charset="-122"/>
              </a:rPr>
              <a:t>单击此处添加标题文本</a:t>
            </a:r>
            <a:endParaRPr lang="zh-CN" altLang="en-US" sz="2000" b="1" dirty="0">
              <a:solidFill>
                <a:srgbClr val="03599B"/>
              </a:solidFill>
              <a:effectLst>
                <a:outerShdw blurRad="12700" dist="127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grpSp>
        <p:nvGrpSpPr>
          <p:cNvPr id="3" name="Group 21"/>
          <p:cNvGrpSpPr/>
          <p:nvPr/>
        </p:nvGrpSpPr>
        <p:grpSpPr>
          <a:xfrm>
            <a:off x="642910" y="1674860"/>
            <a:ext cx="2286016" cy="993638"/>
            <a:chOff x="642910" y="1785932"/>
            <a:chExt cx="2286016" cy="993638"/>
          </a:xfrm>
        </p:grpSpPr>
        <p:sp>
          <p:nvSpPr>
            <p:cNvPr id="4" name="Rectangle 88"/>
            <p:cNvSpPr/>
            <p:nvPr/>
          </p:nvSpPr>
          <p:spPr>
            <a:xfrm>
              <a:off x="642910" y="2071684"/>
              <a:ext cx="2286016" cy="707886"/>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chemeClr val="tx1">
                      <a:lumMod val="50000"/>
                      <a:lumOff val="50000"/>
                    </a:schemeClr>
                  </a:solidFill>
                  <a:effectLst/>
                  <a:uLnTx/>
                  <a:uFillTx/>
                  <a:latin typeface="华文楷体" panose="02010600040101010101" pitchFamily="2" charset="-122"/>
                  <a:ea typeface="华文楷体" panose="02010600040101010101" pitchFamily="2" charset="-122"/>
                  <a:cs typeface="Open Sans Light" panose="020B0306030504020204" pitchFamily="34" charset="0"/>
                </a:rPr>
                <a:t>此处添加详细文本描述，建议与标题相关并符合整体语言风格，语言描述尽量简洁生动。尽量将每页幻灯片的字数控制在</a:t>
              </a:r>
              <a:r>
                <a:rPr kumimoji="0" lang="en-US" altLang="zh-CN" sz="1000" b="0" i="0" u="none" strike="noStrike" kern="0" cap="none" spc="0" normalizeH="0" baseline="0" noProof="0" dirty="0">
                  <a:ln>
                    <a:noFill/>
                  </a:ln>
                  <a:solidFill>
                    <a:schemeClr val="tx1">
                      <a:lumMod val="50000"/>
                      <a:lumOff val="50000"/>
                    </a:schemeClr>
                  </a:solidFill>
                  <a:effectLst/>
                  <a:uLnTx/>
                  <a:uFillTx/>
                  <a:latin typeface="华文楷体" panose="02010600040101010101" pitchFamily="2" charset="-122"/>
                  <a:ea typeface="华文楷体" panose="02010600040101010101" pitchFamily="2" charset="-122"/>
                  <a:cs typeface="Open Sans Light" panose="020B0306030504020204" pitchFamily="34" charset="0"/>
                </a:rPr>
                <a:t>200</a:t>
              </a:r>
              <a:r>
                <a:rPr kumimoji="0" lang="zh-CN" altLang="en-US" sz="1000" b="0" i="0" u="none" strike="noStrike" kern="0" cap="none" spc="0" normalizeH="0" baseline="0" noProof="0" dirty="0">
                  <a:ln>
                    <a:noFill/>
                  </a:ln>
                  <a:solidFill>
                    <a:schemeClr val="tx1">
                      <a:lumMod val="50000"/>
                      <a:lumOff val="50000"/>
                    </a:schemeClr>
                  </a:solidFill>
                  <a:effectLst/>
                  <a:uLnTx/>
                  <a:uFillTx/>
                  <a:latin typeface="华文楷体" panose="02010600040101010101" pitchFamily="2" charset="-122"/>
                  <a:ea typeface="华文楷体" panose="02010600040101010101" pitchFamily="2" charset="-122"/>
                  <a:cs typeface="Open Sans Light" panose="020B0306030504020204" pitchFamily="34" charset="0"/>
                </a:rPr>
                <a:t>字</a:t>
              </a:r>
              <a:r>
                <a:rPr kumimoji="0" lang="zh-CN" altLang="en-US" sz="1000" b="0" i="0" u="none" strike="noStrike" kern="0" cap="none" spc="0" normalizeH="0" baseline="0" noProof="0" dirty="0" smtClean="0">
                  <a:ln>
                    <a:noFill/>
                  </a:ln>
                  <a:solidFill>
                    <a:schemeClr val="tx1">
                      <a:lumMod val="50000"/>
                      <a:lumOff val="50000"/>
                    </a:schemeClr>
                  </a:solidFill>
                  <a:effectLst/>
                  <a:uLnTx/>
                  <a:uFillTx/>
                  <a:latin typeface="华文楷体" panose="02010600040101010101" pitchFamily="2" charset="-122"/>
                  <a:ea typeface="华文楷体" panose="02010600040101010101" pitchFamily="2" charset="-122"/>
                  <a:cs typeface="Open Sans Light" panose="020B0306030504020204" pitchFamily="34" charset="0"/>
                </a:rPr>
                <a:t>以内。</a:t>
              </a:r>
              <a:endParaRPr kumimoji="0" lang="ms-MY" sz="1000" b="0" i="0" u="none" strike="noStrike" kern="0" cap="none" spc="0" normalizeH="0" baseline="0" noProof="0" dirty="0" smtClean="0">
                <a:ln>
                  <a:noFill/>
                </a:ln>
                <a:solidFill>
                  <a:schemeClr val="tx1">
                    <a:lumMod val="50000"/>
                    <a:lumOff val="50000"/>
                  </a:schemeClr>
                </a:solidFill>
                <a:effectLst/>
                <a:uLnTx/>
                <a:uFillTx/>
                <a:latin typeface="华文楷体" panose="02010600040101010101" pitchFamily="2" charset="-122"/>
                <a:ea typeface="华文楷体" panose="02010600040101010101" pitchFamily="2" charset="-122"/>
                <a:cs typeface="Open Sans Light" panose="020B0306030504020204" pitchFamily="34" charset="0"/>
              </a:endParaRPr>
            </a:p>
          </p:txBody>
        </p:sp>
        <p:sp>
          <p:nvSpPr>
            <p:cNvPr id="5" name="Rectangle 89"/>
            <p:cNvSpPr/>
            <p:nvPr/>
          </p:nvSpPr>
          <p:spPr>
            <a:xfrm>
              <a:off x="642910" y="1785932"/>
              <a:ext cx="1928826" cy="307777"/>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1" i="0" u="none" strike="noStrike" kern="0" cap="none" spc="0" normalizeH="0" baseline="0" noProof="0" dirty="0" smtClean="0">
                  <a:ln>
                    <a:noFill/>
                  </a:ln>
                  <a:solidFill>
                    <a:schemeClr val="tx1">
                      <a:lumMod val="50000"/>
                      <a:lumOff val="50000"/>
                    </a:schemeClr>
                  </a:solidFill>
                  <a:effectLst/>
                  <a:uLnTx/>
                  <a:uFillTx/>
                  <a:latin typeface="华文楷体" panose="02010600040101010101" pitchFamily="2" charset="-122"/>
                  <a:ea typeface="华文楷体" panose="02010600040101010101" pitchFamily="2" charset="-122"/>
                  <a:cs typeface="Open Sans" panose="020B0606030504020204" pitchFamily="34" charset="0"/>
                </a:rPr>
                <a:t>添加标题</a:t>
              </a:r>
              <a:endParaRPr kumimoji="0" lang="en-US" sz="1400" b="1" i="0" u="none" strike="noStrike" kern="0" cap="none" spc="0" normalizeH="0" baseline="0" noProof="0" dirty="0">
                <a:ln>
                  <a:noFill/>
                </a:ln>
                <a:solidFill>
                  <a:schemeClr val="tx1">
                    <a:lumMod val="50000"/>
                    <a:lumOff val="50000"/>
                  </a:schemeClr>
                </a:solidFill>
                <a:effectLst/>
                <a:uLnTx/>
                <a:uFillTx/>
                <a:latin typeface="华文楷体" panose="02010600040101010101" pitchFamily="2" charset="-122"/>
                <a:ea typeface="华文楷体" panose="02010600040101010101" pitchFamily="2" charset="-122"/>
                <a:cs typeface="Open Sans" panose="020B0606030504020204" pitchFamily="34" charset="0"/>
              </a:endParaRPr>
            </a:p>
          </p:txBody>
        </p:sp>
      </p:grpSp>
      <p:grpSp>
        <p:nvGrpSpPr>
          <p:cNvPr id="6" name="Group 22"/>
          <p:cNvGrpSpPr/>
          <p:nvPr/>
        </p:nvGrpSpPr>
        <p:grpSpPr>
          <a:xfrm>
            <a:off x="642910" y="3103620"/>
            <a:ext cx="2286016" cy="993638"/>
            <a:chOff x="642910" y="3214692"/>
            <a:chExt cx="2286016" cy="993638"/>
          </a:xfrm>
        </p:grpSpPr>
        <p:sp>
          <p:nvSpPr>
            <p:cNvPr id="7" name="Rectangle 90"/>
            <p:cNvSpPr/>
            <p:nvPr/>
          </p:nvSpPr>
          <p:spPr>
            <a:xfrm>
              <a:off x="642910" y="3500444"/>
              <a:ext cx="2286016" cy="707886"/>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chemeClr val="tx1">
                      <a:lumMod val="50000"/>
                      <a:lumOff val="50000"/>
                    </a:schemeClr>
                  </a:solidFill>
                  <a:effectLst/>
                  <a:uLnTx/>
                  <a:uFillTx/>
                  <a:latin typeface="华文楷体" panose="02010600040101010101" pitchFamily="2" charset="-122"/>
                  <a:ea typeface="华文楷体" panose="02010600040101010101" pitchFamily="2" charset="-122"/>
                  <a:cs typeface="Open Sans Light" panose="020B0306030504020204" pitchFamily="34" charset="0"/>
                </a:rPr>
                <a:t>此处添加详细文本描述，建议与标题相关并符合整体语言风格，语言描述尽量简洁生动。尽量将每页幻灯片的字数控制在</a:t>
              </a:r>
              <a:r>
                <a:rPr kumimoji="0" lang="en-US" altLang="zh-CN" sz="1000" b="0" i="0" u="none" strike="noStrike" kern="0" cap="none" spc="0" normalizeH="0" baseline="0" noProof="0" dirty="0">
                  <a:ln>
                    <a:noFill/>
                  </a:ln>
                  <a:solidFill>
                    <a:schemeClr val="tx1">
                      <a:lumMod val="50000"/>
                      <a:lumOff val="50000"/>
                    </a:schemeClr>
                  </a:solidFill>
                  <a:effectLst/>
                  <a:uLnTx/>
                  <a:uFillTx/>
                  <a:latin typeface="华文楷体" panose="02010600040101010101" pitchFamily="2" charset="-122"/>
                  <a:ea typeface="华文楷体" panose="02010600040101010101" pitchFamily="2" charset="-122"/>
                  <a:cs typeface="Open Sans Light" panose="020B0306030504020204" pitchFamily="34" charset="0"/>
                </a:rPr>
                <a:t>200</a:t>
              </a:r>
              <a:r>
                <a:rPr kumimoji="0" lang="zh-CN" altLang="en-US" sz="1000" b="0" i="0" u="none" strike="noStrike" kern="0" cap="none" spc="0" normalizeH="0" baseline="0" noProof="0" dirty="0">
                  <a:ln>
                    <a:noFill/>
                  </a:ln>
                  <a:solidFill>
                    <a:schemeClr val="tx1">
                      <a:lumMod val="50000"/>
                      <a:lumOff val="50000"/>
                    </a:schemeClr>
                  </a:solidFill>
                  <a:effectLst/>
                  <a:uLnTx/>
                  <a:uFillTx/>
                  <a:latin typeface="华文楷体" panose="02010600040101010101" pitchFamily="2" charset="-122"/>
                  <a:ea typeface="华文楷体" panose="02010600040101010101" pitchFamily="2" charset="-122"/>
                  <a:cs typeface="Open Sans Light" panose="020B0306030504020204" pitchFamily="34" charset="0"/>
                </a:rPr>
                <a:t>字以内。</a:t>
              </a:r>
              <a:endParaRPr kumimoji="0" lang="ms-MY" altLang="zh-CN" sz="1000" b="0" i="0" u="none" strike="noStrike" kern="0" cap="none" spc="0" normalizeH="0" baseline="0" noProof="0" dirty="0">
                <a:ln>
                  <a:noFill/>
                </a:ln>
                <a:solidFill>
                  <a:schemeClr val="tx1">
                    <a:lumMod val="50000"/>
                    <a:lumOff val="50000"/>
                  </a:schemeClr>
                </a:solidFill>
                <a:effectLst/>
                <a:uLnTx/>
                <a:uFillTx/>
                <a:latin typeface="华文楷体" panose="02010600040101010101" pitchFamily="2" charset="-122"/>
                <a:ea typeface="华文楷体" panose="02010600040101010101" pitchFamily="2" charset="-122"/>
                <a:cs typeface="Open Sans Light" panose="020B0306030504020204" pitchFamily="34" charset="0"/>
              </a:endParaRPr>
            </a:p>
          </p:txBody>
        </p:sp>
        <p:sp>
          <p:nvSpPr>
            <p:cNvPr id="8" name="Rectangle 91"/>
            <p:cNvSpPr/>
            <p:nvPr/>
          </p:nvSpPr>
          <p:spPr>
            <a:xfrm>
              <a:off x="642910" y="3214692"/>
              <a:ext cx="1928826" cy="307777"/>
            </a:xfrm>
            <a:prstGeom prst="rect">
              <a:avLst/>
            </a:prstGeom>
          </p:spPr>
          <p:txBody>
            <a:bodyPr wrap="square">
              <a:spAutoFit/>
            </a:bodyPr>
            <a:lstStyle/>
            <a:p>
              <a:pPr lvl="0" defTabSz="914400">
                <a:defRPr/>
              </a:pPr>
              <a:r>
                <a:rPr lang="zh-CN" altLang="en-US" sz="1400" b="1" kern="0" dirty="0">
                  <a:solidFill>
                    <a:schemeClr val="tx1">
                      <a:lumMod val="50000"/>
                      <a:lumOff val="50000"/>
                    </a:schemeClr>
                  </a:solidFill>
                  <a:latin typeface="华文楷体" panose="02010600040101010101" pitchFamily="2" charset="-122"/>
                  <a:ea typeface="华文楷体" panose="02010600040101010101" pitchFamily="2" charset="-122"/>
                  <a:cs typeface="Open Sans" panose="020B0606030504020204" pitchFamily="34" charset="0"/>
                </a:rPr>
                <a:t>添加标题</a:t>
              </a:r>
              <a:endParaRPr lang="en-US" altLang="zh-CN" sz="1400" b="1" kern="0" dirty="0">
                <a:solidFill>
                  <a:schemeClr val="tx1">
                    <a:lumMod val="50000"/>
                    <a:lumOff val="50000"/>
                  </a:schemeClr>
                </a:solidFill>
                <a:latin typeface="华文楷体" panose="02010600040101010101" pitchFamily="2" charset="-122"/>
                <a:ea typeface="华文楷体" panose="02010600040101010101" pitchFamily="2" charset="-122"/>
                <a:cs typeface="Open Sans" panose="020B0606030504020204" pitchFamily="34" charset="0"/>
              </a:endParaRPr>
            </a:p>
          </p:txBody>
        </p:sp>
      </p:grpSp>
      <p:grpSp>
        <p:nvGrpSpPr>
          <p:cNvPr id="9" name="Group 23"/>
          <p:cNvGrpSpPr/>
          <p:nvPr/>
        </p:nvGrpSpPr>
        <p:grpSpPr>
          <a:xfrm>
            <a:off x="6215074" y="3103620"/>
            <a:ext cx="2286016" cy="993638"/>
            <a:chOff x="6215074" y="3214692"/>
            <a:chExt cx="2286016" cy="993638"/>
          </a:xfrm>
        </p:grpSpPr>
        <p:sp>
          <p:nvSpPr>
            <p:cNvPr id="10" name="Rectangle 92"/>
            <p:cNvSpPr/>
            <p:nvPr/>
          </p:nvSpPr>
          <p:spPr>
            <a:xfrm>
              <a:off x="6215074" y="3500444"/>
              <a:ext cx="2286016" cy="707886"/>
            </a:xfrm>
            <a:prstGeom prst="rect">
              <a:avLst/>
            </a:prstGeom>
          </p:spPr>
          <p:txBody>
            <a:bodyPr wrap="square">
              <a:spAutoFit/>
            </a:bodyPr>
            <a:lstStyle/>
            <a:p>
              <a:pPr marL="0" marR="0" lvl="0" indent="0" algn="r"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chemeClr val="tx1">
                      <a:lumMod val="50000"/>
                      <a:lumOff val="50000"/>
                    </a:schemeClr>
                  </a:solidFill>
                  <a:effectLst/>
                  <a:uLnTx/>
                  <a:uFillTx/>
                  <a:latin typeface="华文楷体" panose="02010600040101010101" pitchFamily="2" charset="-122"/>
                  <a:ea typeface="华文楷体" panose="02010600040101010101" pitchFamily="2" charset="-122"/>
                  <a:cs typeface="Open Sans Light" panose="020B0306030504020204" pitchFamily="34" charset="0"/>
                </a:rPr>
                <a:t>此处添加详细文本描述，建议与标题相关并符合整体语言风格，语言描述尽量简洁生动。尽量将每页幻灯片的字数控制在</a:t>
              </a:r>
              <a:r>
                <a:rPr kumimoji="0" lang="en-US" altLang="zh-CN" sz="1000" b="0" i="0" u="none" strike="noStrike" kern="0" cap="none" spc="0" normalizeH="0" baseline="0" noProof="0" dirty="0">
                  <a:ln>
                    <a:noFill/>
                  </a:ln>
                  <a:solidFill>
                    <a:schemeClr val="tx1">
                      <a:lumMod val="50000"/>
                      <a:lumOff val="50000"/>
                    </a:schemeClr>
                  </a:solidFill>
                  <a:effectLst/>
                  <a:uLnTx/>
                  <a:uFillTx/>
                  <a:latin typeface="华文楷体" panose="02010600040101010101" pitchFamily="2" charset="-122"/>
                  <a:ea typeface="华文楷体" panose="02010600040101010101" pitchFamily="2" charset="-122"/>
                  <a:cs typeface="Open Sans Light" panose="020B0306030504020204" pitchFamily="34" charset="0"/>
                </a:rPr>
                <a:t>200</a:t>
              </a:r>
              <a:r>
                <a:rPr kumimoji="0" lang="zh-CN" altLang="en-US" sz="1000" b="0" i="0" u="none" strike="noStrike" kern="0" cap="none" spc="0" normalizeH="0" baseline="0" noProof="0" dirty="0">
                  <a:ln>
                    <a:noFill/>
                  </a:ln>
                  <a:solidFill>
                    <a:schemeClr val="tx1">
                      <a:lumMod val="50000"/>
                      <a:lumOff val="50000"/>
                    </a:schemeClr>
                  </a:solidFill>
                  <a:effectLst/>
                  <a:uLnTx/>
                  <a:uFillTx/>
                  <a:latin typeface="华文楷体" panose="02010600040101010101" pitchFamily="2" charset="-122"/>
                  <a:ea typeface="华文楷体" panose="02010600040101010101" pitchFamily="2" charset="-122"/>
                  <a:cs typeface="Open Sans Light" panose="020B0306030504020204" pitchFamily="34" charset="0"/>
                </a:rPr>
                <a:t>字以内。</a:t>
              </a:r>
              <a:endParaRPr kumimoji="0" lang="zh-CN" altLang="en-US" sz="1000" b="0" i="0" u="none" strike="noStrike" kern="0" cap="none" spc="0" normalizeH="0" baseline="0" noProof="0" dirty="0">
                <a:ln>
                  <a:noFill/>
                </a:ln>
                <a:solidFill>
                  <a:schemeClr val="tx1">
                    <a:lumMod val="50000"/>
                    <a:lumOff val="50000"/>
                  </a:schemeClr>
                </a:solidFill>
                <a:effectLst/>
                <a:uLnTx/>
                <a:uFillTx/>
                <a:latin typeface="华文楷体" panose="02010600040101010101" pitchFamily="2" charset="-122"/>
                <a:ea typeface="华文楷体" panose="02010600040101010101" pitchFamily="2" charset="-122"/>
                <a:cs typeface="Open Sans Light" panose="020B0306030504020204" pitchFamily="34" charset="0"/>
              </a:endParaRPr>
            </a:p>
          </p:txBody>
        </p:sp>
        <p:sp>
          <p:nvSpPr>
            <p:cNvPr id="11" name="Rectangle 93"/>
            <p:cNvSpPr/>
            <p:nvPr/>
          </p:nvSpPr>
          <p:spPr>
            <a:xfrm>
              <a:off x="6572264" y="3214692"/>
              <a:ext cx="1928826" cy="307777"/>
            </a:xfrm>
            <a:prstGeom prst="rect">
              <a:avLst/>
            </a:prstGeom>
          </p:spPr>
          <p:txBody>
            <a:bodyPr wrap="square">
              <a:spAutoFit/>
            </a:bodyPr>
            <a:lstStyle/>
            <a:p>
              <a:pPr marL="0" marR="0" lvl="0" indent="0" algn="r" defTabSz="914400" eaLnBrk="1" fontAlgn="auto" latinLnBrk="0" hangingPunct="1">
                <a:lnSpc>
                  <a:spcPct val="100000"/>
                </a:lnSpc>
                <a:spcBef>
                  <a:spcPts val="0"/>
                </a:spcBef>
                <a:spcAft>
                  <a:spcPts val="0"/>
                </a:spcAft>
                <a:buClrTx/>
                <a:buSzTx/>
                <a:buFontTx/>
                <a:buNone/>
                <a:defRPr/>
              </a:pPr>
              <a:r>
                <a:rPr kumimoji="0" lang="zh-CN" altLang="en-US" sz="1400" b="1" i="0" u="none" strike="noStrike" kern="0" cap="none" spc="0" normalizeH="0" baseline="0" noProof="0" dirty="0" smtClean="0">
                  <a:ln>
                    <a:noFill/>
                  </a:ln>
                  <a:solidFill>
                    <a:schemeClr val="tx1">
                      <a:lumMod val="50000"/>
                      <a:lumOff val="50000"/>
                    </a:schemeClr>
                  </a:solidFill>
                  <a:effectLst/>
                  <a:uLnTx/>
                  <a:uFillTx/>
                  <a:latin typeface="华文楷体" panose="02010600040101010101" pitchFamily="2" charset="-122"/>
                  <a:ea typeface="华文楷体" panose="02010600040101010101" pitchFamily="2" charset="-122"/>
                  <a:cs typeface="Open Sans" panose="020B0606030504020204" pitchFamily="34" charset="0"/>
                </a:rPr>
                <a:t>添加标题</a:t>
              </a:r>
              <a:endParaRPr kumimoji="0" lang="en-US" sz="1400" b="1" i="0" u="none" strike="noStrike" kern="0" cap="none" spc="0" normalizeH="0" baseline="0" noProof="0" dirty="0">
                <a:ln>
                  <a:noFill/>
                </a:ln>
                <a:solidFill>
                  <a:schemeClr val="tx1">
                    <a:lumMod val="50000"/>
                    <a:lumOff val="50000"/>
                  </a:schemeClr>
                </a:solidFill>
                <a:effectLst/>
                <a:uLnTx/>
                <a:uFillTx/>
                <a:latin typeface="华文楷体" panose="02010600040101010101" pitchFamily="2" charset="-122"/>
                <a:ea typeface="华文楷体" panose="02010600040101010101" pitchFamily="2" charset="-122"/>
                <a:cs typeface="Open Sans" panose="020B0606030504020204" pitchFamily="34" charset="0"/>
              </a:endParaRPr>
            </a:p>
          </p:txBody>
        </p:sp>
      </p:grpSp>
      <p:grpSp>
        <p:nvGrpSpPr>
          <p:cNvPr id="12" name="Group 24"/>
          <p:cNvGrpSpPr/>
          <p:nvPr/>
        </p:nvGrpSpPr>
        <p:grpSpPr>
          <a:xfrm>
            <a:off x="6215074" y="1674860"/>
            <a:ext cx="2286016" cy="993638"/>
            <a:chOff x="6215074" y="1785932"/>
            <a:chExt cx="2286016" cy="993638"/>
          </a:xfrm>
        </p:grpSpPr>
        <p:sp>
          <p:nvSpPr>
            <p:cNvPr id="13" name="Rectangle 94"/>
            <p:cNvSpPr/>
            <p:nvPr/>
          </p:nvSpPr>
          <p:spPr>
            <a:xfrm>
              <a:off x="6215074" y="2071684"/>
              <a:ext cx="2286016" cy="707886"/>
            </a:xfrm>
            <a:prstGeom prst="rect">
              <a:avLst/>
            </a:prstGeom>
          </p:spPr>
          <p:txBody>
            <a:bodyPr wrap="square">
              <a:spAutoFit/>
            </a:bodyPr>
            <a:lstStyle/>
            <a:p>
              <a:pPr marL="0" marR="0" lvl="0" indent="0" algn="r"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chemeClr val="tx1">
                      <a:lumMod val="50000"/>
                      <a:lumOff val="50000"/>
                    </a:schemeClr>
                  </a:solidFill>
                  <a:effectLst/>
                  <a:uLnTx/>
                  <a:uFillTx/>
                  <a:latin typeface="华文楷体" panose="02010600040101010101" pitchFamily="2" charset="-122"/>
                  <a:ea typeface="华文楷体" panose="02010600040101010101" pitchFamily="2" charset="-122"/>
                  <a:cs typeface="Open Sans Light" panose="020B0306030504020204" pitchFamily="34" charset="0"/>
                </a:rPr>
                <a:t>此处添加详细文本描述，建议与标题相关并符合整体语言风格，语言描述尽量简洁生动。尽量将每页幻灯片的字数控制在</a:t>
              </a:r>
              <a:r>
                <a:rPr kumimoji="0" lang="en-US" altLang="zh-CN" sz="1000" b="0" i="0" u="none" strike="noStrike" kern="0" cap="none" spc="0" normalizeH="0" baseline="0" noProof="0" dirty="0">
                  <a:ln>
                    <a:noFill/>
                  </a:ln>
                  <a:solidFill>
                    <a:schemeClr val="tx1">
                      <a:lumMod val="50000"/>
                      <a:lumOff val="50000"/>
                    </a:schemeClr>
                  </a:solidFill>
                  <a:effectLst/>
                  <a:uLnTx/>
                  <a:uFillTx/>
                  <a:latin typeface="华文楷体" panose="02010600040101010101" pitchFamily="2" charset="-122"/>
                  <a:ea typeface="华文楷体" panose="02010600040101010101" pitchFamily="2" charset="-122"/>
                  <a:cs typeface="Open Sans Light" panose="020B0306030504020204" pitchFamily="34" charset="0"/>
                </a:rPr>
                <a:t>200</a:t>
              </a:r>
              <a:r>
                <a:rPr kumimoji="0" lang="zh-CN" altLang="en-US" sz="1000" b="0" i="0" u="none" strike="noStrike" kern="0" cap="none" spc="0" normalizeH="0" baseline="0" noProof="0" dirty="0">
                  <a:ln>
                    <a:noFill/>
                  </a:ln>
                  <a:solidFill>
                    <a:schemeClr val="tx1">
                      <a:lumMod val="50000"/>
                      <a:lumOff val="50000"/>
                    </a:schemeClr>
                  </a:solidFill>
                  <a:effectLst/>
                  <a:uLnTx/>
                  <a:uFillTx/>
                  <a:latin typeface="华文楷体" panose="02010600040101010101" pitchFamily="2" charset="-122"/>
                  <a:ea typeface="华文楷体" panose="02010600040101010101" pitchFamily="2" charset="-122"/>
                  <a:cs typeface="Open Sans Light" panose="020B0306030504020204" pitchFamily="34" charset="0"/>
                </a:rPr>
                <a:t>字以内。</a:t>
              </a:r>
              <a:endParaRPr kumimoji="0" lang="zh-CN" altLang="en-US" sz="1000" b="0" i="0" u="none" strike="noStrike" kern="0" cap="none" spc="0" normalizeH="0" baseline="0" noProof="0" dirty="0">
                <a:ln>
                  <a:noFill/>
                </a:ln>
                <a:solidFill>
                  <a:schemeClr val="tx1">
                    <a:lumMod val="50000"/>
                    <a:lumOff val="50000"/>
                  </a:schemeClr>
                </a:solidFill>
                <a:effectLst/>
                <a:uLnTx/>
                <a:uFillTx/>
                <a:latin typeface="华文楷体" panose="02010600040101010101" pitchFamily="2" charset="-122"/>
                <a:ea typeface="华文楷体" panose="02010600040101010101" pitchFamily="2" charset="-122"/>
                <a:cs typeface="Open Sans Light" panose="020B0306030504020204" pitchFamily="34" charset="0"/>
              </a:endParaRPr>
            </a:p>
          </p:txBody>
        </p:sp>
        <p:sp>
          <p:nvSpPr>
            <p:cNvPr id="14" name="Rectangle 95"/>
            <p:cNvSpPr/>
            <p:nvPr/>
          </p:nvSpPr>
          <p:spPr>
            <a:xfrm>
              <a:off x="6572264" y="1785932"/>
              <a:ext cx="1928826" cy="307777"/>
            </a:xfrm>
            <a:prstGeom prst="rect">
              <a:avLst/>
            </a:prstGeom>
          </p:spPr>
          <p:txBody>
            <a:bodyPr wrap="square">
              <a:spAutoFit/>
            </a:bodyPr>
            <a:lstStyle/>
            <a:p>
              <a:pPr marL="0" marR="0" lvl="0" indent="0" algn="r" defTabSz="914400" eaLnBrk="1" fontAlgn="auto" latinLnBrk="0" hangingPunct="1">
                <a:lnSpc>
                  <a:spcPct val="100000"/>
                </a:lnSpc>
                <a:spcBef>
                  <a:spcPts val="0"/>
                </a:spcBef>
                <a:spcAft>
                  <a:spcPts val="0"/>
                </a:spcAft>
                <a:buClrTx/>
                <a:buSzTx/>
                <a:buFontTx/>
                <a:buNone/>
                <a:defRPr/>
              </a:pPr>
              <a:r>
                <a:rPr lang="zh-CN" altLang="en-US" sz="1400" b="1" kern="0" noProof="0" dirty="0" smtClean="0">
                  <a:solidFill>
                    <a:schemeClr val="tx1">
                      <a:lumMod val="50000"/>
                      <a:lumOff val="50000"/>
                    </a:schemeClr>
                  </a:solidFill>
                  <a:latin typeface="华文楷体" panose="02010600040101010101" pitchFamily="2" charset="-122"/>
                  <a:ea typeface="华文楷体" panose="02010600040101010101" pitchFamily="2" charset="-122"/>
                  <a:cs typeface="Open Sans" panose="020B0606030504020204" pitchFamily="34" charset="0"/>
                </a:rPr>
                <a:t>添加标题</a:t>
              </a:r>
              <a:endParaRPr kumimoji="0" lang="en-US" sz="1400" b="1" i="0" u="none" strike="noStrike" kern="0" cap="none" spc="0" normalizeH="0" baseline="0" noProof="0" dirty="0">
                <a:ln>
                  <a:noFill/>
                </a:ln>
                <a:solidFill>
                  <a:schemeClr val="tx1">
                    <a:lumMod val="50000"/>
                    <a:lumOff val="50000"/>
                  </a:schemeClr>
                </a:solidFill>
                <a:effectLst/>
                <a:uLnTx/>
                <a:uFillTx/>
                <a:latin typeface="华文楷体" panose="02010600040101010101" pitchFamily="2" charset="-122"/>
                <a:ea typeface="华文楷体" panose="02010600040101010101" pitchFamily="2" charset="-122"/>
                <a:cs typeface="Open Sans" panose="020B0606030504020204" pitchFamily="34" charset="0"/>
              </a:endParaRPr>
            </a:p>
          </p:txBody>
        </p:sp>
      </p:grpSp>
      <p:grpSp>
        <p:nvGrpSpPr>
          <p:cNvPr id="15" name="Group 24"/>
          <p:cNvGrpSpPr/>
          <p:nvPr/>
        </p:nvGrpSpPr>
        <p:grpSpPr>
          <a:xfrm>
            <a:off x="2357422" y="1389108"/>
            <a:ext cx="4582274" cy="3054850"/>
            <a:chOff x="2357422" y="1500180"/>
            <a:chExt cx="4582274" cy="3054850"/>
          </a:xfrm>
        </p:grpSpPr>
        <p:graphicFrame>
          <p:nvGraphicFramePr>
            <p:cNvPr id="16" name="Diagram 87"/>
            <p:cNvGraphicFramePr/>
            <p:nvPr/>
          </p:nvGraphicFramePr>
          <p:xfrm>
            <a:off x="2357422" y="1500180"/>
            <a:ext cx="4582274" cy="305485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17" name="Rectangle 17"/>
            <p:cNvSpPr/>
            <p:nvPr/>
          </p:nvSpPr>
          <p:spPr>
            <a:xfrm>
              <a:off x="3464711" y="1812914"/>
              <a:ext cx="928694" cy="1015663"/>
            </a:xfrm>
            <a:prstGeom prst="rect">
              <a:avLst/>
            </a:prstGeom>
          </p:spPr>
          <p:txBody>
            <a:bodyPr wrap="square"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60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Open Sans" panose="020B0606030504020204" pitchFamily="34" charset="0"/>
                </a:rPr>
                <a:t>S</a:t>
              </a:r>
              <a:endParaRPr kumimoji="0" lang="en-US" sz="60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Open Sans" panose="020B0606030504020204" pitchFamily="34" charset="0"/>
              </a:endParaRPr>
            </a:p>
          </p:txBody>
        </p:sp>
        <p:sp>
          <p:nvSpPr>
            <p:cNvPr id="18" name="Rectangle 18"/>
            <p:cNvSpPr/>
            <p:nvPr/>
          </p:nvSpPr>
          <p:spPr>
            <a:xfrm>
              <a:off x="4910140" y="1827196"/>
              <a:ext cx="928694" cy="1015663"/>
            </a:xfrm>
            <a:prstGeom prst="rect">
              <a:avLst/>
            </a:prstGeom>
          </p:spPr>
          <p:txBody>
            <a:bodyPr wrap="square"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60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Open Sans" panose="020B0606030504020204" pitchFamily="34" charset="0"/>
                </a:rPr>
                <a:t>W</a:t>
              </a:r>
              <a:endParaRPr kumimoji="0" lang="en-US" sz="60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Open Sans" panose="020B0606030504020204" pitchFamily="34" charset="0"/>
              </a:endParaRPr>
            </a:p>
          </p:txBody>
        </p:sp>
        <p:sp>
          <p:nvSpPr>
            <p:cNvPr id="19" name="Rectangle 19"/>
            <p:cNvSpPr/>
            <p:nvPr/>
          </p:nvSpPr>
          <p:spPr>
            <a:xfrm>
              <a:off x="3464711" y="3281372"/>
              <a:ext cx="928694" cy="1015663"/>
            </a:xfrm>
            <a:prstGeom prst="rect">
              <a:avLst/>
            </a:prstGeom>
          </p:spPr>
          <p:txBody>
            <a:bodyPr wrap="square"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60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Open Sans" panose="020B0606030504020204" pitchFamily="34" charset="0"/>
                </a:rPr>
                <a:t>O</a:t>
              </a:r>
              <a:endParaRPr kumimoji="0" lang="en-US" sz="60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Open Sans" panose="020B0606030504020204" pitchFamily="34" charset="0"/>
              </a:endParaRPr>
            </a:p>
          </p:txBody>
        </p:sp>
        <p:sp>
          <p:nvSpPr>
            <p:cNvPr id="20" name="Rectangle 20"/>
            <p:cNvSpPr/>
            <p:nvPr/>
          </p:nvSpPr>
          <p:spPr>
            <a:xfrm>
              <a:off x="4929190" y="3286144"/>
              <a:ext cx="928694" cy="1015663"/>
            </a:xfrm>
            <a:prstGeom prst="rect">
              <a:avLst/>
            </a:prstGeom>
          </p:spPr>
          <p:txBody>
            <a:bodyPr wrap="square"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60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Open Sans" panose="020B0606030504020204" pitchFamily="34" charset="0"/>
                </a:rPr>
                <a:t>T</a:t>
              </a:r>
              <a:endParaRPr kumimoji="0" lang="en-US" sz="60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Open Sans" panose="020B0606030504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750" advTm="3000">
        <p14:vortex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7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700" fill="hold"/>
                                        <p:tgtEl>
                                          <p:spTgt spid="2"/>
                                        </p:tgtEl>
                                        <p:attrNameLst>
                                          <p:attrName>ppt_y</p:attrName>
                                        </p:attrNameLst>
                                      </p:cBhvr>
                                      <p:tavLst>
                                        <p:tav tm="0">
                                          <p:val>
                                            <p:strVal val="#ppt_y"/>
                                          </p:val>
                                        </p:tav>
                                        <p:tav tm="100000">
                                          <p:val>
                                            <p:strVal val="#ppt_y"/>
                                          </p:val>
                                        </p:tav>
                                      </p:tavLst>
                                    </p:anim>
                                    <p:anim calcmode="lin" valueType="num">
                                      <p:cBhvr>
                                        <p:cTn id="9" dur="7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7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700" tmFilter="0,0; .5, 1; 1, 1"/>
                                        <p:tgtEl>
                                          <p:spTgt spid="2"/>
                                        </p:tgtEl>
                                      </p:cBhvr>
                                    </p:animEffect>
                                  </p:childTnLst>
                                </p:cTn>
                              </p:par>
                            </p:childTnLst>
                          </p:cTn>
                        </p:par>
                        <p:par>
                          <p:cTn id="12" fill="hold">
                            <p:stCondLst>
                              <p:cond delay="1470"/>
                            </p:stCondLst>
                            <p:childTnLst>
                              <p:par>
                                <p:cTn id="13" presetID="12" presetClass="entr" presetSubtype="4"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slide(fromBottom)">
                                      <p:cBhvr>
                                        <p:cTn id="15" dur="500"/>
                                        <p:tgtEl>
                                          <p:spTgt spid="15"/>
                                        </p:tgtEl>
                                      </p:cBhvr>
                                    </p:animEffect>
                                  </p:childTnLst>
                                </p:cTn>
                              </p:par>
                            </p:childTnLst>
                          </p:cTn>
                        </p:par>
                        <p:par>
                          <p:cTn id="16" fill="hold">
                            <p:stCondLst>
                              <p:cond delay="1970"/>
                            </p:stCondLst>
                            <p:childTnLst>
                              <p:par>
                                <p:cTn id="17" presetID="12" presetClass="entr" presetSubtype="2"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slide(fromRight)">
                                      <p:cBhvr>
                                        <p:cTn id="19" dur="500"/>
                                        <p:tgtEl>
                                          <p:spTgt spid="3"/>
                                        </p:tgtEl>
                                      </p:cBhvr>
                                    </p:animEffect>
                                  </p:childTnLst>
                                </p:cTn>
                              </p:par>
                              <p:par>
                                <p:cTn id="20" presetID="12" presetClass="entr" presetSubtype="8" fill="hold"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slide(fromLeft)">
                                      <p:cBhvr>
                                        <p:cTn id="22" dur="500"/>
                                        <p:tgtEl>
                                          <p:spTgt spid="12"/>
                                        </p:tgtEl>
                                      </p:cBhvr>
                                    </p:animEffect>
                                  </p:childTnLst>
                                </p:cTn>
                              </p:par>
                              <p:par>
                                <p:cTn id="23" presetID="12" presetClass="entr" presetSubtype="2"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slide(fromRight)">
                                      <p:cBhvr>
                                        <p:cTn id="25" dur="500"/>
                                        <p:tgtEl>
                                          <p:spTgt spid="6"/>
                                        </p:tgtEl>
                                      </p:cBhvr>
                                    </p:animEffect>
                                  </p:childTnLst>
                                </p:cTn>
                              </p:par>
                              <p:par>
                                <p:cTn id="26" presetID="12" presetClass="entr" presetSubtype="8" fill="hold"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slide(fromLeft)">
                                      <p:cBhvr>
                                        <p:cTn id="2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7771" y="157923"/>
            <a:ext cx="3011063" cy="377016"/>
          </a:xfrm>
          <a:prstGeom prst="rect">
            <a:avLst/>
          </a:prstGeom>
        </p:spPr>
        <p:txBody>
          <a:bodyPr wrap="none" lIns="68571" tIns="34285" rIns="68571" bIns="34285">
            <a:spAutoFit/>
          </a:bodyPr>
          <a:lstStyle/>
          <a:p>
            <a:pPr algn="r"/>
            <a:r>
              <a:rPr lang="zh-CN" altLang="en-US" sz="1700" b="1" dirty="0" smtClean="0">
                <a:solidFill>
                  <a:srgbClr val="03599B"/>
                </a:solidFill>
                <a:effectLst>
                  <a:outerShdw blurRad="12700" dist="12700" dir="2700000" algn="tl" rotWithShape="0">
                    <a:prstClr val="black">
                      <a:alpha val="40000"/>
                    </a:prstClr>
                  </a:outerShdw>
                </a:effectLst>
                <a:latin typeface="微软雅黑" panose="020B0503020204020204" pitchFamily="34" charset="-122"/>
                <a:ea typeface="微软雅黑" panose="020B0503020204020204" pitchFamily="34" charset="-122"/>
              </a:rPr>
              <a:t>▋▏</a:t>
            </a:r>
            <a:r>
              <a:rPr lang="zh-CN" altLang="en-US" sz="2000" b="1" dirty="0" smtClean="0">
                <a:solidFill>
                  <a:srgbClr val="03599B"/>
                </a:solidFill>
                <a:effectLst>
                  <a:outerShdw blurRad="12700" dist="12700" dir="2700000" algn="tl" rotWithShape="0">
                    <a:prstClr val="black">
                      <a:alpha val="40000"/>
                    </a:prstClr>
                  </a:outerShdw>
                </a:effectLst>
                <a:latin typeface="微软雅黑" panose="020B0503020204020204" pitchFamily="34" charset="-122"/>
                <a:ea typeface="微软雅黑" panose="020B0503020204020204" pitchFamily="34" charset="-122"/>
              </a:rPr>
              <a:t>单击此处添加标题文本</a:t>
            </a:r>
            <a:endParaRPr lang="zh-CN" altLang="en-US" sz="2000" b="1" dirty="0">
              <a:solidFill>
                <a:srgbClr val="03599B"/>
              </a:solidFill>
              <a:effectLst>
                <a:outerShdw blurRad="12700" dist="127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sp>
        <p:nvSpPr>
          <p:cNvPr id="3" name="椭圆 2"/>
          <p:cNvSpPr/>
          <p:nvPr/>
        </p:nvSpPr>
        <p:spPr>
          <a:xfrm>
            <a:off x="819429" y="1673902"/>
            <a:ext cx="2363189" cy="2363189"/>
          </a:xfrm>
          <a:prstGeom prst="ellipse">
            <a:avLst/>
          </a:prstGeom>
          <a:solidFill>
            <a:srgbClr val="03599B"/>
          </a:solidFill>
          <a:ln cmpd="dbl">
            <a:solidFill>
              <a:srgbClr val="0359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 name="椭圆 3"/>
          <p:cNvSpPr/>
          <p:nvPr/>
        </p:nvSpPr>
        <p:spPr>
          <a:xfrm>
            <a:off x="704877" y="1559353"/>
            <a:ext cx="2592288" cy="2592288"/>
          </a:xfrm>
          <a:prstGeom prst="ellipse">
            <a:avLst/>
          </a:prstGeom>
          <a:noFill/>
          <a:ln cmpd="sng">
            <a:solidFill>
              <a:srgbClr val="0359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590412" y="2207425"/>
            <a:ext cx="914667" cy="1286251"/>
          </a:xfrm>
          <a:prstGeom prst="rect">
            <a:avLst/>
          </a:prstGeom>
        </p:spPr>
      </p:pic>
      <p:cxnSp>
        <p:nvCxnSpPr>
          <p:cNvPr id="6" name="直接连接符 5"/>
          <p:cNvCxnSpPr>
            <a:stCxn id="4" idx="0"/>
            <a:endCxn id="10" idx="2"/>
          </p:cNvCxnSpPr>
          <p:nvPr/>
        </p:nvCxnSpPr>
        <p:spPr>
          <a:xfrm>
            <a:off x="2001021" y="1559353"/>
            <a:ext cx="2073322" cy="1"/>
          </a:xfrm>
          <a:prstGeom prst="line">
            <a:avLst/>
          </a:prstGeom>
          <a:ln>
            <a:solidFill>
              <a:srgbClr val="03599B"/>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a:stCxn id="4" idx="6"/>
            <a:endCxn id="13" idx="2"/>
          </p:cNvCxnSpPr>
          <p:nvPr/>
        </p:nvCxnSpPr>
        <p:spPr>
          <a:xfrm flipV="1">
            <a:off x="3297165" y="2850551"/>
            <a:ext cx="777180" cy="4946"/>
          </a:xfrm>
          <a:prstGeom prst="line">
            <a:avLst/>
          </a:prstGeom>
          <a:ln>
            <a:solidFill>
              <a:srgbClr val="03599B"/>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4" idx="4"/>
            <a:endCxn id="16" idx="2"/>
          </p:cNvCxnSpPr>
          <p:nvPr/>
        </p:nvCxnSpPr>
        <p:spPr>
          <a:xfrm flipV="1">
            <a:off x="2001021" y="4151640"/>
            <a:ext cx="2073322" cy="1"/>
          </a:xfrm>
          <a:prstGeom prst="line">
            <a:avLst/>
          </a:prstGeom>
          <a:ln>
            <a:solidFill>
              <a:srgbClr val="03599B"/>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4074343" y="1199313"/>
            <a:ext cx="720080" cy="720081"/>
            <a:chOff x="3995936" y="1495374"/>
            <a:chExt cx="720080" cy="720080"/>
          </a:xfrm>
        </p:grpSpPr>
        <p:sp>
          <p:nvSpPr>
            <p:cNvPr id="10" name="椭圆 9"/>
            <p:cNvSpPr/>
            <p:nvPr/>
          </p:nvSpPr>
          <p:spPr>
            <a:xfrm>
              <a:off x="3995936" y="1495374"/>
              <a:ext cx="720080" cy="720080"/>
            </a:xfrm>
            <a:prstGeom prst="ellipse">
              <a:avLst/>
            </a:prstGeom>
            <a:solidFill>
              <a:srgbClr val="03599B"/>
            </a:solidFill>
            <a:ln>
              <a:solidFill>
                <a:srgbClr val="0359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sp>
          <p:nvSpPr>
            <p:cNvPr id="11" name="TextBox 9"/>
            <p:cNvSpPr txBox="1"/>
            <p:nvPr/>
          </p:nvSpPr>
          <p:spPr>
            <a:xfrm>
              <a:off x="4061545" y="1624511"/>
              <a:ext cx="604653" cy="523219"/>
            </a:xfrm>
            <a:prstGeom prst="rect">
              <a:avLst/>
            </a:prstGeom>
            <a:noFill/>
          </p:spPr>
          <p:txBody>
            <a:bodyPr wrap="none" rtlCol="0">
              <a:spAutoFit/>
            </a:bodyPr>
            <a:lstStyle/>
            <a:p>
              <a:r>
                <a:rPr lang="en-US" altLang="zh-CN" sz="2800" dirty="0" smtClean="0">
                  <a:solidFill>
                    <a:schemeClr val="bg1"/>
                  </a:solidFill>
                  <a:latin typeface="微软雅黑" panose="020B0503020204020204" pitchFamily="34" charset="-122"/>
                  <a:ea typeface="微软雅黑" panose="020B0503020204020204" pitchFamily="34" charset="-122"/>
                </a:rPr>
                <a:t>01</a:t>
              </a:r>
              <a:endParaRPr lang="zh-CN" altLang="en-US" sz="2800" dirty="0">
                <a:solidFill>
                  <a:schemeClr val="bg1"/>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4074345" y="2490511"/>
            <a:ext cx="720080" cy="720080"/>
            <a:chOff x="3995936" y="2786571"/>
            <a:chExt cx="720080" cy="720080"/>
          </a:xfrm>
        </p:grpSpPr>
        <p:sp>
          <p:nvSpPr>
            <p:cNvPr id="13" name="椭圆 12"/>
            <p:cNvSpPr/>
            <p:nvPr/>
          </p:nvSpPr>
          <p:spPr>
            <a:xfrm>
              <a:off x="3995936" y="2786571"/>
              <a:ext cx="720080" cy="720080"/>
            </a:xfrm>
            <a:prstGeom prst="ellipse">
              <a:avLst/>
            </a:prstGeom>
            <a:solidFill>
              <a:srgbClr val="03599B"/>
            </a:solidFill>
            <a:ln>
              <a:solidFill>
                <a:srgbClr val="0359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sp>
          <p:nvSpPr>
            <p:cNvPr id="14" name="TextBox 12"/>
            <p:cNvSpPr txBox="1"/>
            <p:nvPr/>
          </p:nvSpPr>
          <p:spPr>
            <a:xfrm>
              <a:off x="4061543" y="2920654"/>
              <a:ext cx="604653" cy="523220"/>
            </a:xfrm>
            <a:prstGeom prst="rect">
              <a:avLst/>
            </a:prstGeom>
            <a:noFill/>
          </p:spPr>
          <p:txBody>
            <a:bodyPr wrap="none" rtlCol="0">
              <a:spAutoFit/>
            </a:bodyPr>
            <a:lstStyle/>
            <a:p>
              <a:r>
                <a:rPr lang="en-US" altLang="zh-CN" sz="2800" dirty="0" smtClean="0">
                  <a:solidFill>
                    <a:schemeClr val="bg1"/>
                  </a:solidFill>
                  <a:latin typeface="微软雅黑" panose="020B0503020204020204" pitchFamily="34" charset="-122"/>
                  <a:ea typeface="微软雅黑" panose="020B0503020204020204" pitchFamily="34" charset="-122"/>
                </a:rPr>
                <a:t>02</a:t>
              </a:r>
              <a:endParaRPr lang="zh-CN" altLang="en-US" sz="2800" dirty="0">
                <a:solidFill>
                  <a:schemeClr val="bg1"/>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4074343" y="3791600"/>
            <a:ext cx="720080" cy="720080"/>
            <a:chOff x="3995936" y="4087662"/>
            <a:chExt cx="720080" cy="720080"/>
          </a:xfrm>
        </p:grpSpPr>
        <p:sp>
          <p:nvSpPr>
            <p:cNvPr id="16" name="椭圆 15"/>
            <p:cNvSpPr/>
            <p:nvPr/>
          </p:nvSpPr>
          <p:spPr>
            <a:xfrm>
              <a:off x="3995936" y="4087662"/>
              <a:ext cx="720080" cy="720080"/>
            </a:xfrm>
            <a:prstGeom prst="ellipse">
              <a:avLst/>
            </a:prstGeom>
            <a:solidFill>
              <a:srgbClr val="03599B"/>
            </a:solidFill>
            <a:ln>
              <a:solidFill>
                <a:srgbClr val="0359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sp>
          <p:nvSpPr>
            <p:cNvPr id="17" name="TextBox 15"/>
            <p:cNvSpPr txBox="1"/>
            <p:nvPr/>
          </p:nvSpPr>
          <p:spPr>
            <a:xfrm>
              <a:off x="4061545" y="4216800"/>
              <a:ext cx="604653" cy="523220"/>
            </a:xfrm>
            <a:prstGeom prst="rect">
              <a:avLst/>
            </a:prstGeom>
            <a:noFill/>
          </p:spPr>
          <p:txBody>
            <a:bodyPr wrap="none" rtlCol="0">
              <a:spAutoFit/>
            </a:bodyPr>
            <a:lstStyle/>
            <a:p>
              <a:r>
                <a:rPr lang="en-US" altLang="zh-CN" sz="2800" dirty="0" smtClean="0">
                  <a:solidFill>
                    <a:schemeClr val="bg1"/>
                  </a:solidFill>
                  <a:latin typeface="微软雅黑" panose="020B0503020204020204" pitchFamily="34" charset="-122"/>
                  <a:ea typeface="微软雅黑" panose="020B0503020204020204" pitchFamily="34" charset="-122"/>
                </a:rPr>
                <a:t>03</a:t>
              </a:r>
              <a:endParaRPr lang="zh-CN" altLang="en-US" sz="2800" dirty="0">
                <a:solidFill>
                  <a:schemeClr val="bg1"/>
                </a:solidFill>
                <a:latin typeface="微软雅黑" panose="020B0503020204020204" pitchFamily="34" charset="-122"/>
                <a:ea typeface="微软雅黑" panose="020B0503020204020204" pitchFamily="34" charset="-122"/>
              </a:endParaRPr>
            </a:p>
          </p:txBody>
        </p:sp>
      </p:grpSp>
      <p:sp>
        <p:nvSpPr>
          <p:cNvPr id="18" name="TextBox 16"/>
          <p:cNvSpPr txBox="1"/>
          <p:nvPr/>
        </p:nvSpPr>
        <p:spPr bwMode="auto">
          <a:xfrm>
            <a:off x="4980191" y="1487344"/>
            <a:ext cx="3546569" cy="613694"/>
          </a:xfrm>
          <a:prstGeom prst="rect">
            <a:avLst/>
          </a:prstGeom>
          <a:noFill/>
        </p:spPr>
        <p:txBody>
          <a:bodyPr wrap="square">
            <a:spAutoFit/>
          </a:bodyPr>
          <a:lstStyle/>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2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9" name="矩形 18"/>
          <p:cNvSpPr/>
          <p:nvPr/>
        </p:nvSpPr>
        <p:spPr bwMode="auto">
          <a:xfrm>
            <a:off x="4994556" y="1121278"/>
            <a:ext cx="2020887" cy="338554"/>
          </a:xfrm>
          <a:prstGeom prst="rect">
            <a:avLst/>
          </a:prstGeom>
        </p:spPr>
        <p:txBody>
          <a:bodyPr>
            <a:spAutoFit/>
          </a:bodyPr>
          <a:lstStyle/>
          <a:p>
            <a:pPr>
              <a:defRPr/>
            </a:pP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添加标题一</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TextBox 18"/>
          <p:cNvSpPr txBox="1"/>
          <p:nvPr/>
        </p:nvSpPr>
        <p:spPr bwMode="auto">
          <a:xfrm>
            <a:off x="5007182" y="2717506"/>
            <a:ext cx="3546569" cy="613694"/>
          </a:xfrm>
          <a:prstGeom prst="rect">
            <a:avLst/>
          </a:prstGeom>
          <a:noFill/>
        </p:spPr>
        <p:txBody>
          <a:bodyPr wrap="square">
            <a:spAutoFit/>
          </a:bodyPr>
          <a:lstStyle/>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2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1" name="矩形 20"/>
          <p:cNvSpPr/>
          <p:nvPr/>
        </p:nvSpPr>
        <p:spPr bwMode="auto">
          <a:xfrm>
            <a:off x="5021547" y="2351440"/>
            <a:ext cx="2020887" cy="338554"/>
          </a:xfrm>
          <a:prstGeom prst="rect">
            <a:avLst/>
          </a:prstGeom>
        </p:spPr>
        <p:txBody>
          <a:bodyPr>
            <a:spAutoFit/>
          </a:bodyPr>
          <a:lstStyle/>
          <a:p>
            <a:pPr>
              <a:defRPr/>
            </a:pP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添加标题二</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TextBox 20"/>
          <p:cNvSpPr txBox="1"/>
          <p:nvPr/>
        </p:nvSpPr>
        <p:spPr bwMode="auto">
          <a:xfrm>
            <a:off x="5025359" y="4013651"/>
            <a:ext cx="3546569" cy="613694"/>
          </a:xfrm>
          <a:prstGeom prst="rect">
            <a:avLst/>
          </a:prstGeom>
          <a:noFill/>
        </p:spPr>
        <p:txBody>
          <a:bodyPr wrap="square">
            <a:spAutoFit/>
          </a:bodyPr>
          <a:lstStyle/>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2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3" name="矩形 22"/>
          <p:cNvSpPr/>
          <p:nvPr/>
        </p:nvSpPr>
        <p:spPr bwMode="auto">
          <a:xfrm>
            <a:off x="5039724" y="3647584"/>
            <a:ext cx="2020887" cy="338554"/>
          </a:xfrm>
          <a:prstGeom prst="rect">
            <a:avLst/>
          </a:prstGeom>
        </p:spPr>
        <p:txBody>
          <a:bodyPr>
            <a:spAutoFit/>
          </a:bodyPr>
          <a:lstStyle/>
          <a:p>
            <a:pPr>
              <a:defRPr/>
            </a:pP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添加标题三</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750" advTm="3000">
        <p14:vortex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7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700" fill="hold"/>
                                        <p:tgtEl>
                                          <p:spTgt spid="2"/>
                                        </p:tgtEl>
                                        <p:attrNameLst>
                                          <p:attrName>ppt_y</p:attrName>
                                        </p:attrNameLst>
                                      </p:cBhvr>
                                      <p:tavLst>
                                        <p:tav tm="0">
                                          <p:val>
                                            <p:strVal val="#ppt_y"/>
                                          </p:val>
                                        </p:tav>
                                        <p:tav tm="100000">
                                          <p:val>
                                            <p:strVal val="#ppt_y"/>
                                          </p:val>
                                        </p:tav>
                                      </p:tavLst>
                                    </p:anim>
                                    <p:anim calcmode="lin" valueType="num">
                                      <p:cBhvr>
                                        <p:cTn id="9" dur="7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7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700" tmFilter="0,0; .5, 1; 1, 1"/>
                                        <p:tgtEl>
                                          <p:spTgt spid="2"/>
                                        </p:tgtEl>
                                      </p:cBhvr>
                                    </p:animEffect>
                                  </p:childTnLst>
                                </p:cTn>
                              </p:par>
                            </p:childTnLst>
                          </p:cTn>
                        </p:par>
                        <p:par>
                          <p:cTn id="12" fill="hold">
                            <p:stCondLst>
                              <p:cond delay="1470"/>
                            </p:stCondLst>
                            <p:childTnLst>
                              <p:par>
                                <p:cTn id="13" presetID="53" presetClass="entr" presetSubtype="16"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animEffect transition="in" filter="fade">
                                      <p:cBhvr>
                                        <p:cTn id="17" dur="500"/>
                                        <p:tgtEl>
                                          <p:spTgt spid="3"/>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p:cTn id="20" dur="500" fill="hold"/>
                                        <p:tgtEl>
                                          <p:spTgt spid="4"/>
                                        </p:tgtEl>
                                        <p:attrNameLst>
                                          <p:attrName>ppt_w</p:attrName>
                                        </p:attrNameLst>
                                      </p:cBhvr>
                                      <p:tavLst>
                                        <p:tav tm="0">
                                          <p:val>
                                            <p:fltVal val="0"/>
                                          </p:val>
                                        </p:tav>
                                        <p:tav tm="100000">
                                          <p:val>
                                            <p:strVal val="#ppt_w"/>
                                          </p:val>
                                        </p:tav>
                                      </p:tavLst>
                                    </p:anim>
                                    <p:anim calcmode="lin" valueType="num">
                                      <p:cBhvr>
                                        <p:cTn id="21" dur="500" fill="hold"/>
                                        <p:tgtEl>
                                          <p:spTgt spid="4"/>
                                        </p:tgtEl>
                                        <p:attrNameLst>
                                          <p:attrName>ppt_h</p:attrName>
                                        </p:attrNameLst>
                                      </p:cBhvr>
                                      <p:tavLst>
                                        <p:tav tm="0">
                                          <p:val>
                                            <p:fltVal val="0"/>
                                          </p:val>
                                        </p:tav>
                                        <p:tav tm="100000">
                                          <p:val>
                                            <p:strVal val="#ppt_h"/>
                                          </p:val>
                                        </p:tav>
                                      </p:tavLst>
                                    </p:anim>
                                    <p:animEffect transition="in" filter="fade">
                                      <p:cBhvr>
                                        <p:cTn id="22" dur="500"/>
                                        <p:tgtEl>
                                          <p:spTgt spid="4"/>
                                        </p:tgtEl>
                                      </p:cBhvr>
                                    </p:animEffect>
                                  </p:childTnLst>
                                </p:cTn>
                              </p:par>
                            </p:childTnLst>
                          </p:cTn>
                        </p:par>
                        <p:par>
                          <p:cTn id="23" fill="hold">
                            <p:stCondLst>
                              <p:cond delay="1970"/>
                            </p:stCondLst>
                            <p:childTnLst>
                              <p:par>
                                <p:cTn id="24" presetID="42" presetClass="entr" presetSubtype="0" fill="hold"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750"/>
                                        <p:tgtEl>
                                          <p:spTgt spid="5"/>
                                        </p:tgtEl>
                                      </p:cBhvr>
                                    </p:animEffect>
                                    <p:anim calcmode="lin" valueType="num">
                                      <p:cBhvr>
                                        <p:cTn id="27" dur="750" fill="hold"/>
                                        <p:tgtEl>
                                          <p:spTgt spid="5"/>
                                        </p:tgtEl>
                                        <p:attrNameLst>
                                          <p:attrName>ppt_x</p:attrName>
                                        </p:attrNameLst>
                                      </p:cBhvr>
                                      <p:tavLst>
                                        <p:tav tm="0">
                                          <p:val>
                                            <p:strVal val="#ppt_x"/>
                                          </p:val>
                                        </p:tav>
                                        <p:tav tm="100000">
                                          <p:val>
                                            <p:strVal val="#ppt_x"/>
                                          </p:val>
                                        </p:tav>
                                      </p:tavLst>
                                    </p:anim>
                                    <p:anim calcmode="lin" valueType="num">
                                      <p:cBhvr>
                                        <p:cTn id="28" dur="750" fill="hold"/>
                                        <p:tgtEl>
                                          <p:spTgt spid="5"/>
                                        </p:tgtEl>
                                        <p:attrNameLst>
                                          <p:attrName>ppt_y</p:attrName>
                                        </p:attrNameLst>
                                      </p:cBhvr>
                                      <p:tavLst>
                                        <p:tav tm="0">
                                          <p:val>
                                            <p:strVal val="#ppt_y+.1"/>
                                          </p:val>
                                        </p:tav>
                                        <p:tav tm="100000">
                                          <p:val>
                                            <p:strVal val="#ppt_y"/>
                                          </p:val>
                                        </p:tav>
                                      </p:tavLst>
                                    </p:anim>
                                  </p:childTnLst>
                                </p:cTn>
                              </p:par>
                            </p:childTnLst>
                          </p:cTn>
                        </p:par>
                        <p:par>
                          <p:cTn id="29" fill="hold">
                            <p:stCondLst>
                              <p:cond delay="2970"/>
                            </p:stCondLst>
                            <p:childTnLst>
                              <p:par>
                                <p:cTn id="30" presetID="22" presetClass="entr" presetSubtype="8" fill="hold" nodeType="after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ipe(left)">
                                      <p:cBhvr>
                                        <p:cTn id="32" dur="4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500"/>
                                        <p:tgtEl>
                                          <p:spTgt spid="9"/>
                                        </p:tgtEl>
                                      </p:cBhvr>
                                    </p:animEffect>
                                  </p:childTnLst>
                                </p:cTn>
                              </p:par>
                            </p:childTnLst>
                          </p:cTn>
                        </p:par>
                        <p:par>
                          <p:cTn id="38" fill="hold">
                            <p:stCondLst>
                              <p:cond delay="500"/>
                            </p:stCondLst>
                            <p:childTnLst>
                              <p:par>
                                <p:cTn id="39" presetID="17" presetClass="entr" presetSubtype="1" fill="hold" grpId="0" nodeType="afterEffect">
                                  <p:stCondLst>
                                    <p:cond delay="0"/>
                                  </p:stCondLst>
                                  <p:iterate type="lt">
                                    <p:tmPct val="40000"/>
                                  </p:iterate>
                                  <p:childTnLst>
                                    <p:set>
                                      <p:cBhvr>
                                        <p:cTn id="40" dur="1" fill="hold">
                                          <p:stCondLst>
                                            <p:cond delay="0"/>
                                          </p:stCondLst>
                                        </p:cTn>
                                        <p:tgtEl>
                                          <p:spTgt spid="19"/>
                                        </p:tgtEl>
                                        <p:attrNameLst>
                                          <p:attrName>style.visibility</p:attrName>
                                        </p:attrNameLst>
                                      </p:cBhvr>
                                      <p:to>
                                        <p:strVal val="visible"/>
                                      </p:to>
                                    </p:set>
                                    <p:anim calcmode="lin" valueType="num">
                                      <p:cBhvr>
                                        <p:cTn id="41" dur="250" fill="hold"/>
                                        <p:tgtEl>
                                          <p:spTgt spid="19"/>
                                        </p:tgtEl>
                                        <p:attrNameLst>
                                          <p:attrName>ppt_x</p:attrName>
                                        </p:attrNameLst>
                                      </p:cBhvr>
                                      <p:tavLst>
                                        <p:tav tm="0">
                                          <p:val>
                                            <p:strVal val="#ppt_x"/>
                                          </p:val>
                                        </p:tav>
                                        <p:tav tm="100000">
                                          <p:val>
                                            <p:strVal val="#ppt_x"/>
                                          </p:val>
                                        </p:tav>
                                      </p:tavLst>
                                    </p:anim>
                                    <p:anim calcmode="lin" valueType="num">
                                      <p:cBhvr>
                                        <p:cTn id="42" dur="250" fill="hold"/>
                                        <p:tgtEl>
                                          <p:spTgt spid="19"/>
                                        </p:tgtEl>
                                        <p:attrNameLst>
                                          <p:attrName>ppt_y</p:attrName>
                                        </p:attrNameLst>
                                      </p:cBhvr>
                                      <p:tavLst>
                                        <p:tav tm="0">
                                          <p:val>
                                            <p:strVal val="#ppt_y-#ppt_h/2"/>
                                          </p:val>
                                        </p:tav>
                                        <p:tav tm="100000">
                                          <p:val>
                                            <p:strVal val="#ppt_y"/>
                                          </p:val>
                                        </p:tav>
                                      </p:tavLst>
                                    </p:anim>
                                    <p:anim calcmode="lin" valueType="num">
                                      <p:cBhvr>
                                        <p:cTn id="43" dur="250" fill="hold"/>
                                        <p:tgtEl>
                                          <p:spTgt spid="19"/>
                                        </p:tgtEl>
                                        <p:attrNameLst>
                                          <p:attrName>ppt_w</p:attrName>
                                        </p:attrNameLst>
                                      </p:cBhvr>
                                      <p:tavLst>
                                        <p:tav tm="0">
                                          <p:val>
                                            <p:strVal val="#ppt_w"/>
                                          </p:val>
                                        </p:tav>
                                        <p:tav tm="100000">
                                          <p:val>
                                            <p:strVal val="#ppt_w"/>
                                          </p:val>
                                        </p:tav>
                                      </p:tavLst>
                                    </p:anim>
                                    <p:anim calcmode="lin" valueType="num">
                                      <p:cBhvr>
                                        <p:cTn id="44" dur="250" fill="hold"/>
                                        <p:tgtEl>
                                          <p:spTgt spid="19"/>
                                        </p:tgtEl>
                                        <p:attrNameLst>
                                          <p:attrName>ppt_h</p:attrName>
                                        </p:attrNameLst>
                                      </p:cBhvr>
                                      <p:tavLst>
                                        <p:tav tm="0">
                                          <p:val>
                                            <p:fltVal val="0"/>
                                          </p:val>
                                        </p:tav>
                                        <p:tav tm="100000">
                                          <p:val>
                                            <p:strVal val="#ppt_h"/>
                                          </p:val>
                                        </p:tav>
                                      </p:tavLst>
                                    </p:anim>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wipe(left)">
                                      <p:cBhvr>
                                        <p:cTn id="49" dur="500"/>
                                        <p:tgtEl>
                                          <p:spTgt spid="18"/>
                                        </p:tgtEl>
                                      </p:cBhvr>
                                    </p:animEffect>
                                  </p:childTnLst>
                                </p:cTn>
                              </p:par>
                            </p:childTnLst>
                          </p:cTn>
                        </p:par>
                        <p:par>
                          <p:cTn id="50" fill="hold">
                            <p:stCondLst>
                              <p:cond delay="500"/>
                            </p:stCondLst>
                            <p:childTnLst>
                              <p:par>
                                <p:cTn id="51" presetID="22" presetClass="entr" presetSubtype="8" fill="hold" nodeType="afterEffect">
                                  <p:stCondLst>
                                    <p:cond delay="0"/>
                                  </p:stCondLst>
                                  <p:childTnLst>
                                    <p:set>
                                      <p:cBhvr>
                                        <p:cTn id="52" dur="1" fill="hold">
                                          <p:stCondLst>
                                            <p:cond delay="0"/>
                                          </p:stCondLst>
                                        </p:cTn>
                                        <p:tgtEl>
                                          <p:spTgt spid="7"/>
                                        </p:tgtEl>
                                        <p:attrNameLst>
                                          <p:attrName>style.visibility</p:attrName>
                                        </p:attrNameLst>
                                      </p:cBhvr>
                                      <p:to>
                                        <p:strVal val="visible"/>
                                      </p:to>
                                    </p:set>
                                    <p:animEffect transition="in" filter="wipe(left)">
                                      <p:cBhvr>
                                        <p:cTn id="53" dur="400"/>
                                        <p:tgtEl>
                                          <p:spTgt spid="7"/>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12"/>
                                        </p:tgtEl>
                                        <p:attrNameLst>
                                          <p:attrName>style.visibility</p:attrName>
                                        </p:attrNameLst>
                                      </p:cBhvr>
                                      <p:to>
                                        <p:strVal val="visible"/>
                                      </p:to>
                                    </p:set>
                                    <p:animEffect transition="in" filter="fade">
                                      <p:cBhvr>
                                        <p:cTn id="58" dur="500"/>
                                        <p:tgtEl>
                                          <p:spTgt spid="12"/>
                                        </p:tgtEl>
                                      </p:cBhvr>
                                    </p:animEffect>
                                  </p:childTnLst>
                                </p:cTn>
                              </p:par>
                            </p:childTnLst>
                          </p:cTn>
                        </p:par>
                        <p:par>
                          <p:cTn id="59" fill="hold">
                            <p:stCondLst>
                              <p:cond delay="500"/>
                            </p:stCondLst>
                            <p:childTnLst>
                              <p:par>
                                <p:cTn id="60" presetID="17" presetClass="entr" presetSubtype="1" fill="hold" grpId="0" nodeType="afterEffect">
                                  <p:stCondLst>
                                    <p:cond delay="0"/>
                                  </p:stCondLst>
                                  <p:iterate type="lt">
                                    <p:tmPct val="40000"/>
                                  </p:iterate>
                                  <p:childTnLst>
                                    <p:set>
                                      <p:cBhvr>
                                        <p:cTn id="61" dur="1" fill="hold">
                                          <p:stCondLst>
                                            <p:cond delay="0"/>
                                          </p:stCondLst>
                                        </p:cTn>
                                        <p:tgtEl>
                                          <p:spTgt spid="21"/>
                                        </p:tgtEl>
                                        <p:attrNameLst>
                                          <p:attrName>style.visibility</p:attrName>
                                        </p:attrNameLst>
                                      </p:cBhvr>
                                      <p:to>
                                        <p:strVal val="visible"/>
                                      </p:to>
                                    </p:set>
                                    <p:anim calcmode="lin" valueType="num">
                                      <p:cBhvr>
                                        <p:cTn id="62" dur="250" fill="hold"/>
                                        <p:tgtEl>
                                          <p:spTgt spid="21"/>
                                        </p:tgtEl>
                                        <p:attrNameLst>
                                          <p:attrName>ppt_x</p:attrName>
                                        </p:attrNameLst>
                                      </p:cBhvr>
                                      <p:tavLst>
                                        <p:tav tm="0">
                                          <p:val>
                                            <p:strVal val="#ppt_x"/>
                                          </p:val>
                                        </p:tav>
                                        <p:tav tm="100000">
                                          <p:val>
                                            <p:strVal val="#ppt_x"/>
                                          </p:val>
                                        </p:tav>
                                      </p:tavLst>
                                    </p:anim>
                                    <p:anim calcmode="lin" valueType="num">
                                      <p:cBhvr>
                                        <p:cTn id="63" dur="250" fill="hold"/>
                                        <p:tgtEl>
                                          <p:spTgt spid="21"/>
                                        </p:tgtEl>
                                        <p:attrNameLst>
                                          <p:attrName>ppt_y</p:attrName>
                                        </p:attrNameLst>
                                      </p:cBhvr>
                                      <p:tavLst>
                                        <p:tav tm="0">
                                          <p:val>
                                            <p:strVal val="#ppt_y-#ppt_h/2"/>
                                          </p:val>
                                        </p:tav>
                                        <p:tav tm="100000">
                                          <p:val>
                                            <p:strVal val="#ppt_y"/>
                                          </p:val>
                                        </p:tav>
                                      </p:tavLst>
                                    </p:anim>
                                    <p:anim calcmode="lin" valueType="num">
                                      <p:cBhvr>
                                        <p:cTn id="64" dur="250" fill="hold"/>
                                        <p:tgtEl>
                                          <p:spTgt spid="21"/>
                                        </p:tgtEl>
                                        <p:attrNameLst>
                                          <p:attrName>ppt_w</p:attrName>
                                        </p:attrNameLst>
                                      </p:cBhvr>
                                      <p:tavLst>
                                        <p:tav tm="0">
                                          <p:val>
                                            <p:strVal val="#ppt_w"/>
                                          </p:val>
                                        </p:tav>
                                        <p:tav tm="100000">
                                          <p:val>
                                            <p:strVal val="#ppt_w"/>
                                          </p:val>
                                        </p:tav>
                                      </p:tavLst>
                                    </p:anim>
                                    <p:anim calcmode="lin" valueType="num">
                                      <p:cBhvr>
                                        <p:cTn id="65" dur="250" fill="hold"/>
                                        <p:tgtEl>
                                          <p:spTgt spid="21"/>
                                        </p:tgtEl>
                                        <p:attrNameLst>
                                          <p:attrName>ppt_h</p:attrName>
                                        </p:attrNameLst>
                                      </p:cBhvr>
                                      <p:tavLst>
                                        <p:tav tm="0">
                                          <p:val>
                                            <p:fltVal val="0"/>
                                          </p:val>
                                        </p:tav>
                                        <p:tav tm="100000">
                                          <p:val>
                                            <p:strVal val="#ppt_h"/>
                                          </p:val>
                                        </p:tav>
                                      </p:tavLst>
                                    </p:anim>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grpId="0" nodeType="clickEffect">
                                  <p:stCondLst>
                                    <p:cond delay="0"/>
                                  </p:stCondLst>
                                  <p:childTnLst>
                                    <p:set>
                                      <p:cBhvr>
                                        <p:cTn id="69" dur="1" fill="hold">
                                          <p:stCondLst>
                                            <p:cond delay="0"/>
                                          </p:stCondLst>
                                        </p:cTn>
                                        <p:tgtEl>
                                          <p:spTgt spid="20"/>
                                        </p:tgtEl>
                                        <p:attrNameLst>
                                          <p:attrName>style.visibility</p:attrName>
                                        </p:attrNameLst>
                                      </p:cBhvr>
                                      <p:to>
                                        <p:strVal val="visible"/>
                                      </p:to>
                                    </p:set>
                                    <p:animEffect transition="in" filter="wipe(left)">
                                      <p:cBhvr>
                                        <p:cTn id="70" dur="500"/>
                                        <p:tgtEl>
                                          <p:spTgt spid="20"/>
                                        </p:tgtEl>
                                      </p:cBhvr>
                                    </p:animEffect>
                                  </p:childTnLst>
                                </p:cTn>
                              </p:par>
                            </p:childTnLst>
                          </p:cTn>
                        </p:par>
                        <p:par>
                          <p:cTn id="71" fill="hold">
                            <p:stCondLst>
                              <p:cond delay="500"/>
                            </p:stCondLst>
                            <p:childTnLst>
                              <p:par>
                                <p:cTn id="72" presetID="22" presetClass="entr" presetSubtype="8" fill="hold" nodeType="afterEffect">
                                  <p:stCondLst>
                                    <p:cond delay="0"/>
                                  </p:stCondLst>
                                  <p:childTnLst>
                                    <p:set>
                                      <p:cBhvr>
                                        <p:cTn id="73" dur="1" fill="hold">
                                          <p:stCondLst>
                                            <p:cond delay="0"/>
                                          </p:stCondLst>
                                        </p:cTn>
                                        <p:tgtEl>
                                          <p:spTgt spid="8"/>
                                        </p:tgtEl>
                                        <p:attrNameLst>
                                          <p:attrName>style.visibility</p:attrName>
                                        </p:attrNameLst>
                                      </p:cBhvr>
                                      <p:to>
                                        <p:strVal val="visible"/>
                                      </p:to>
                                    </p:set>
                                    <p:animEffect transition="in" filter="wipe(left)">
                                      <p:cBhvr>
                                        <p:cTn id="74" dur="400"/>
                                        <p:tgtEl>
                                          <p:spTgt spid="8"/>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nodeType="clickEffect">
                                  <p:stCondLst>
                                    <p:cond delay="0"/>
                                  </p:stCondLst>
                                  <p:childTnLst>
                                    <p:set>
                                      <p:cBhvr>
                                        <p:cTn id="78" dur="1" fill="hold">
                                          <p:stCondLst>
                                            <p:cond delay="0"/>
                                          </p:stCondLst>
                                        </p:cTn>
                                        <p:tgtEl>
                                          <p:spTgt spid="15"/>
                                        </p:tgtEl>
                                        <p:attrNameLst>
                                          <p:attrName>style.visibility</p:attrName>
                                        </p:attrNameLst>
                                      </p:cBhvr>
                                      <p:to>
                                        <p:strVal val="visible"/>
                                      </p:to>
                                    </p:set>
                                    <p:animEffect transition="in" filter="fade">
                                      <p:cBhvr>
                                        <p:cTn id="79" dur="500"/>
                                        <p:tgtEl>
                                          <p:spTgt spid="15"/>
                                        </p:tgtEl>
                                      </p:cBhvr>
                                    </p:animEffect>
                                  </p:childTnLst>
                                </p:cTn>
                              </p:par>
                            </p:childTnLst>
                          </p:cTn>
                        </p:par>
                        <p:par>
                          <p:cTn id="80" fill="hold">
                            <p:stCondLst>
                              <p:cond delay="500"/>
                            </p:stCondLst>
                            <p:childTnLst>
                              <p:par>
                                <p:cTn id="81" presetID="17" presetClass="entr" presetSubtype="1" fill="hold" grpId="0" nodeType="afterEffect">
                                  <p:stCondLst>
                                    <p:cond delay="0"/>
                                  </p:stCondLst>
                                  <p:iterate type="lt">
                                    <p:tmPct val="40000"/>
                                  </p:iterate>
                                  <p:childTnLst>
                                    <p:set>
                                      <p:cBhvr>
                                        <p:cTn id="82" dur="1" fill="hold">
                                          <p:stCondLst>
                                            <p:cond delay="0"/>
                                          </p:stCondLst>
                                        </p:cTn>
                                        <p:tgtEl>
                                          <p:spTgt spid="23"/>
                                        </p:tgtEl>
                                        <p:attrNameLst>
                                          <p:attrName>style.visibility</p:attrName>
                                        </p:attrNameLst>
                                      </p:cBhvr>
                                      <p:to>
                                        <p:strVal val="visible"/>
                                      </p:to>
                                    </p:set>
                                    <p:anim calcmode="lin" valueType="num">
                                      <p:cBhvr>
                                        <p:cTn id="83" dur="250" fill="hold"/>
                                        <p:tgtEl>
                                          <p:spTgt spid="23"/>
                                        </p:tgtEl>
                                        <p:attrNameLst>
                                          <p:attrName>ppt_x</p:attrName>
                                        </p:attrNameLst>
                                      </p:cBhvr>
                                      <p:tavLst>
                                        <p:tav tm="0">
                                          <p:val>
                                            <p:strVal val="#ppt_x"/>
                                          </p:val>
                                        </p:tav>
                                        <p:tav tm="100000">
                                          <p:val>
                                            <p:strVal val="#ppt_x"/>
                                          </p:val>
                                        </p:tav>
                                      </p:tavLst>
                                    </p:anim>
                                    <p:anim calcmode="lin" valueType="num">
                                      <p:cBhvr>
                                        <p:cTn id="84" dur="250" fill="hold"/>
                                        <p:tgtEl>
                                          <p:spTgt spid="23"/>
                                        </p:tgtEl>
                                        <p:attrNameLst>
                                          <p:attrName>ppt_y</p:attrName>
                                        </p:attrNameLst>
                                      </p:cBhvr>
                                      <p:tavLst>
                                        <p:tav tm="0">
                                          <p:val>
                                            <p:strVal val="#ppt_y-#ppt_h/2"/>
                                          </p:val>
                                        </p:tav>
                                        <p:tav tm="100000">
                                          <p:val>
                                            <p:strVal val="#ppt_y"/>
                                          </p:val>
                                        </p:tav>
                                      </p:tavLst>
                                    </p:anim>
                                    <p:anim calcmode="lin" valueType="num">
                                      <p:cBhvr>
                                        <p:cTn id="85" dur="250" fill="hold"/>
                                        <p:tgtEl>
                                          <p:spTgt spid="23"/>
                                        </p:tgtEl>
                                        <p:attrNameLst>
                                          <p:attrName>ppt_w</p:attrName>
                                        </p:attrNameLst>
                                      </p:cBhvr>
                                      <p:tavLst>
                                        <p:tav tm="0">
                                          <p:val>
                                            <p:strVal val="#ppt_w"/>
                                          </p:val>
                                        </p:tav>
                                        <p:tav tm="100000">
                                          <p:val>
                                            <p:strVal val="#ppt_w"/>
                                          </p:val>
                                        </p:tav>
                                      </p:tavLst>
                                    </p:anim>
                                    <p:anim calcmode="lin" valueType="num">
                                      <p:cBhvr>
                                        <p:cTn id="86" dur="250" fill="hold"/>
                                        <p:tgtEl>
                                          <p:spTgt spid="23"/>
                                        </p:tgtEl>
                                        <p:attrNameLst>
                                          <p:attrName>ppt_h</p:attrName>
                                        </p:attrNameLst>
                                      </p:cBhvr>
                                      <p:tavLst>
                                        <p:tav tm="0">
                                          <p:val>
                                            <p:fltVal val="0"/>
                                          </p:val>
                                        </p:tav>
                                        <p:tav tm="100000">
                                          <p:val>
                                            <p:strVal val="#ppt_h"/>
                                          </p:val>
                                        </p:tav>
                                      </p:tavLst>
                                    </p:anim>
                                  </p:childTnLst>
                                </p:cTn>
                              </p:par>
                            </p:childTnLst>
                          </p:cTn>
                        </p:par>
                      </p:childTnLst>
                    </p:cTn>
                  </p:par>
                  <p:par>
                    <p:cTn id="87" fill="hold">
                      <p:stCondLst>
                        <p:cond delay="indefinite"/>
                      </p:stCondLst>
                      <p:childTnLst>
                        <p:par>
                          <p:cTn id="88" fill="hold">
                            <p:stCondLst>
                              <p:cond delay="0"/>
                            </p:stCondLst>
                            <p:childTnLst>
                              <p:par>
                                <p:cTn id="89" presetID="22" presetClass="entr" presetSubtype="8" fill="hold" grpId="0" nodeType="clickEffect">
                                  <p:stCondLst>
                                    <p:cond delay="0"/>
                                  </p:stCondLst>
                                  <p:childTnLst>
                                    <p:set>
                                      <p:cBhvr>
                                        <p:cTn id="90" dur="1" fill="hold">
                                          <p:stCondLst>
                                            <p:cond delay="0"/>
                                          </p:stCondLst>
                                        </p:cTn>
                                        <p:tgtEl>
                                          <p:spTgt spid="22"/>
                                        </p:tgtEl>
                                        <p:attrNameLst>
                                          <p:attrName>style.visibility</p:attrName>
                                        </p:attrNameLst>
                                      </p:cBhvr>
                                      <p:to>
                                        <p:strVal val="visible"/>
                                      </p:to>
                                    </p:set>
                                    <p:animEffect transition="in" filter="wipe(left)">
                                      <p:cBhvr>
                                        <p:cTn id="9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18" grpId="0"/>
      <p:bldP spid="19" grpId="0"/>
      <p:bldP spid="20" grpId="0"/>
      <p:bldP spid="21" grpId="0"/>
      <p:bldP spid="22" grpId="0"/>
      <p:bldP spid="2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7771" y="157923"/>
            <a:ext cx="3011063" cy="377016"/>
          </a:xfrm>
          <a:prstGeom prst="rect">
            <a:avLst/>
          </a:prstGeom>
        </p:spPr>
        <p:txBody>
          <a:bodyPr wrap="none" lIns="68571" tIns="34285" rIns="68571" bIns="34285">
            <a:spAutoFit/>
          </a:bodyPr>
          <a:lstStyle/>
          <a:p>
            <a:pPr algn="r"/>
            <a:r>
              <a:rPr lang="zh-CN" altLang="en-US" sz="1700" b="1" dirty="0" smtClean="0">
                <a:solidFill>
                  <a:srgbClr val="03599B"/>
                </a:solidFill>
                <a:effectLst>
                  <a:outerShdw blurRad="12700" dist="12700" dir="2700000" algn="tl" rotWithShape="0">
                    <a:prstClr val="black">
                      <a:alpha val="40000"/>
                    </a:prstClr>
                  </a:outerShdw>
                </a:effectLst>
                <a:latin typeface="微软雅黑" panose="020B0503020204020204" pitchFamily="34" charset="-122"/>
                <a:ea typeface="微软雅黑" panose="020B0503020204020204" pitchFamily="34" charset="-122"/>
              </a:rPr>
              <a:t>▋▏</a:t>
            </a:r>
            <a:r>
              <a:rPr lang="zh-CN" altLang="en-US" sz="2000" b="1" dirty="0" smtClean="0">
                <a:solidFill>
                  <a:srgbClr val="03599B"/>
                </a:solidFill>
                <a:effectLst>
                  <a:outerShdw blurRad="12700" dist="12700" dir="2700000" algn="tl" rotWithShape="0">
                    <a:prstClr val="black">
                      <a:alpha val="40000"/>
                    </a:prstClr>
                  </a:outerShdw>
                </a:effectLst>
                <a:latin typeface="微软雅黑" panose="020B0503020204020204" pitchFamily="34" charset="-122"/>
                <a:ea typeface="微软雅黑" panose="020B0503020204020204" pitchFamily="34" charset="-122"/>
              </a:rPr>
              <a:t>单击此处添加标题文本</a:t>
            </a:r>
            <a:endParaRPr lang="zh-CN" altLang="en-US" sz="2000" b="1" dirty="0">
              <a:solidFill>
                <a:srgbClr val="03599B"/>
              </a:solidFill>
              <a:effectLst>
                <a:outerShdw blurRad="12700" dist="127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sp>
        <p:nvSpPr>
          <p:cNvPr id="3" name="六边形 2"/>
          <p:cNvSpPr/>
          <p:nvPr/>
        </p:nvSpPr>
        <p:spPr>
          <a:xfrm>
            <a:off x="4962409" y="2640329"/>
            <a:ext cx="1693199" cy="1477997"/>
          </a:xfrm>
          <a:prstGeom prst="hexagon">
            <a:avLst/>
          </a:prstGeom>
          <a:blipFill>
            <a:blip r:embed="rId1">
              <a:alphaModFix amt="60000"/>
            </a:blip>
            <a:stretch>
              <a:fillRect/>
            </a:stretch>
          </a:blip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六边形 3"/>
          <p:cNvSpPr/>
          <p:nvPr/>
        </p:nvSpPr>
        <p:spPr>
          <a:xfrm>
            <a:off x="2177931" y="1092758"/>
            <a:ext cx="1693199" cy="1477997"/>
          </a:xfrm>
          <a:prstGeom prst="hexagon">
            <a:avLst/>
          </a:prstGeom>
          <a:blipFill>
            <a:blip r:embed="rId2">
              <a:alphaModFix amt="60000"/>
            </a:blip>
            <a:stretch>
              <a:fillRect/>
            </a:stretch>
          </a:blip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779234" y="1840242"/>
            <a:ext cx="1693199" cy="1477997"/>
            <a:chOff x="828477" y="1932254"/>
            <a:chExt cx="1800200" cy="1551897"/>
          </a:xfrm>
          <a:solidFill>
            <a:srgbClr val="6FB837"/>
          </a:solidFill>
        </p:grpSpPr>
        <p:grpSp>
          <p:nvGrpSpPr>
            <p:cNvPr id="6" name="组合 5"/>
            <p:cNvGrpSpPr/>
            <p:nvPr/>
          </p:nvGrpSpPr>
          <p:grpSpPr>
            <a:xfrm>
              <a:off x="828477" y="1932254"/>
              <a:ext cx="1800200" cy="1551897"/>
              <a:chOff x="985377" y="1960081"/>
              <a:chExt cx="1800200" cy="1551897"/>
            </a:xfrm>
            <a:grpFill/>
          </p:grpSpPr>
          <p:sp>
            <p:nvSpPr>
              <p:cNvPr id="8" name="六边形 7"/>
              <p:cNvSpPr/>
              <p:nvPr/>
            </p:nvSpPr>
            <p:spPr>
              <a:xfrm>
                <a:off x="985377" y="1960081"/>
                <a:ext cx="1800200" cy="1551897"/>
              </a:xfrm>
              <a:prstGeom prst="hexagon">
                <a:avLst/>
              </a:prstGeom>
              <a:solidFill>
                <a:schemeClr val="bg1"/>
              </a:solidFill>
              <a:ln>
                <a:solidFill>
                  <a:schemeClr val="bg1"/>
                </a:solid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六边形 8"/>
              <p:cNvSpPr/>
              <p:nvPr/>
            </p:nvSpPr>
            <p:spPr>
              <a:xfrm>
                <a:off x="1081631" y="2043058"/>
                <a:ext cx="1607692" cy="1385942"/>
              </a:xfrm>
              <a:prstGeom prst="hexagon">
                <a:avLst/>
              </a:prstGeom>
              <a:solidFill>
                <a:srgbClr val="03599B"/>
              </a:solidFill>
              <a:ln>
                <a:solidFill>
                  <a:srgbClr val="03599B"/>
                </a:solidFill>
              </a:ln>
              <a:effectLst>
                <a:innerShdw blurRad="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TextBox 13"/>
            <p:cNvSpPr txBox="1"/>
            <p:nvPr/>
          </p:nvSpPr>
          <p:spPr>
            <a:xfrm flipH="1">
              <a:off x="1225322" y="2301388"/>
              <a:ext cx="1043315" cy="840230"/>
            </a:xfrm>
            <a:prstGeom prst="rect">
              <a:avLst/>
            </a:prstGeom>
            <a:solidFill>
              <a:srgbClr val="03599B"/>
            </a:solidFill>
            <a:ln>
              <a:solidFill>
                <a:srgbClr val="03599B"/>
              </a:solidFill>
            </a:ln>
          </p:spPr>
          <p:txBody>
            <a:bodyPr wrap="square" rtlCol="0">
              <a:spAutoFit/>
            </a:bodyPr>
            <a:lstStyle>
              <a:defPPr>
                <a:defRPr lang="en-US"/>
              </a:defPPr>
              <a:lvl1pPr marR="0" lvl="0" indent="0" algn="ctr" fontAlgn="auto">
                <a:lnSpc>
                  <a:spcPct val="80000"/>
                </a:lnSpc>
                <a:spcBef>
                  <a:spcPts val="0"/>
                </a:spcBef>
                <a:spcAft>
                  <a:spcPts val="0"/>
                </a:spcAft>
                <a:buClrTx/>
                <a:buSzTx/>
                <a:buFontTx/>
                <a:buNone/>
                <a:defRPr kumimoji="0" sz="2800" b="0" i="0" u="none" strike="noStrike" kern="0" cap="none" spc="0" normalizeH="0" baseline="0">
                  <a:ln w="18415" cmpd="sng">
                    <a:noFill/>
                    <a:prstDash val="solid"/>
                  </a:ln>
                  <a:solidFill>
                    <a:schemeClr val="bg1"/>
                  </a:solidFill>
                  <a:effectLst>
                    <a:outerShdw blurRad="63500" sx="102000" sy="102000" algn="ctr" rotWithShape="0">
                      <a:prstClr val="black">
                        <a:alpha val="40000"/>
                      </a:prstClr>
                    </a:outerShdw>
                  </a:effectLst>
                  <a:uLnTx/>
                  <a:uFillTx/>
                  <a:latin typeface="Arial Rounded MT Bold" panose="020F0704030504030204" pitchFamily="34" charset="0"/>
                  <a:ea typeface="微软雅黑" panose="020B0503020204020204" pitchFamily="34" charset="-122"/>
                  <a:cs typeface="Times New Roman" panose="02020603050405020304" pitchFamily="18" charset="0"/>
                </a:defRPr>
              </a:lvl1pPr>
            </a:lstStyle>
            <a:p>
              <a:pPr>
                <a:lnSpc>
                  <a:spcPct val="100000"/>
                </a:lnSpc>
                <a:defRPr/>
              </a:pPr>
              <a:r>
                <a:rPr lang="zh-CN" altLang="en-US" sz="2300" b="1" dirty="0">
                  <a:ln>
                    <a:noFill/>
                  </a:ln>
                  <a:effectLst/>
                  <a:latin typeface="华文楷体" panose="02010600040101010101" pitchFamily="2" charset="-122"/>
                  <a:ea typeface="华文楷体" panose="02010600040101010101" pitchFamily="2" charset="-122"/>
                </a:rPr>
                <a:t>添加</a:t>
              </a:r>
              <a:endParaRPr lang="en-US" altLang="zh-CN" sz="2300" b="1" dirty="0">
                <a:ln>
                  <a:noFill/>
                </a:ln>
                <a:effectLst/>
                <a:latin typeface="华文楷体" panose="02010600040101010101" pitchFamily="2" charset="-122"/>
                <a:ea typeface="华文楷体" panose="02010600040101010101" pitchFamily="2" charset="-122"/>
              </a:endParaRPr>
            </a:p>
            <a:p>
              <a:pPr>
                <a:lnSpc>
                  <a:spcPct val="100000"/>
                </a:lnSpc>
                <a:defRPr/>
              </a:pPr>
              <a:r>
                <a:rPr lang="zh-CN" altLang="en-US" sz="2300" b="1" dirty="0">
                  <a:ln>
                    <a:noFill/>
                  </a:ln>
                  <a:effectLst/>
                  <a:latin typeface="华文楷体" panose="02010600040101010101" pitchFamily="2" charset="-122"/>
                  <a:ea typeface="华文楷体" panose="02010600040101010101" pitchFamily="2" charset="-122"/>
                </a:rPr>
                <a:t>文本</a:t>
              </a:r>
              <a:endParaRPr lang="zh-CN" altLang="en-US" sz="2300" b="1" dirty="0">
                <a:ln>
                  <a:noFill/>
                </a:ln>
                <a:effectLst/>
                <a:latin typeface="华文楷体" panose="02010600040101010101" pitchFamily="2" charset="-122"/>
                <a:ea typeface="华文楷体" panose="02010600040101010101" pitchFamily="2" charset="-122"/>
              </a:endParaRPr>
            </a:p>
          </p:txBody>
        </p:sp>
      </p:grpSp>
      <p:grpSp>
        <p:nvGrpSpPr>
          <p:cNvPr id="10" name="组合 9"/>
          <p:cNvGrpSpPr/>
          <p:nvPr/>
        </p:nvGrpSpPr>
        <p:grpSpPr>
          <a:xfrm>
            <a:off x="3568574" y="1866744"/>
            <a:ext cx="1693199" cy="1477997"/>
            <a:chOff x="3794088" y="1960081"/>
            <a:chExt cx="1800200" cy="1551897"/>
          </a:xfrm>
          <a:solidFill>
            <a:srgbClr val="6FB837"/>
          </a:solidFill>
        </p:grpSpPr>
        <p:grpSp>
          <p:nvGrpSpPr>
            <p:cNvPr id="11" name="组合 10"/>
            <p:cNvGrpSpPr/>
            <p:nvPr/>
          </p:nvGrpSpPr>
          <p:grpSpPr>
            <a:xfrm>
              <a:off x="3794088" y="1960081"/>
              <a:ext cx="1800200" cy="1551897"/>
              <a:chOff x="985377" y="1960081"/>
              <a:chExt cx="1800200" cy="1551897"/>
            </a:xfrm>
            <a:grpFill/>
          </p:grpSpPr>
          <p:sp>
            <p:nvSpPr>
              <p:cNvPr id="13" name="六边形 12"/>
              <p:cNvSpPr/>
              <p:nvPr/>
            </p:nvSpPr>
            <p:spPr>
              <a:xfrm>
                <a:off x="985377" y="1960081"/>
                <a:ext cx="1800200" cy="1551897"/>
              </a:xfrm>
              <a:prstGeom prst="hexagon">
                <a:avLst/>
              </a:prstGeom>
              <a:solidFill>
                <a:schemeClr val="bg1"/>
              </a:solidFill>
              <a:ln>
                <a:solidFill>
                  <a:schemeClr val="bg1"/>
                </a:solid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六边形 13"/>
              <p:cNvSpPr/>
              <p:nvPr/>
            </p:nvSpPr>
            <p:spPr>
              <a:xfrm>
                <a:off x="1081631" y="2043058"/>
                <a:ext cx="1607692" cy="1385942"/>
              </a:xfrm>
              <a:prstGeom prst="hexagon">
                <a:avLst/>
              </a:prstGeom>
              <a:solidFill>
                <a:srgbClr val="03599B"/>
              </a:solidFill>
              <a:ln>
                <a:solidFill>
                  <a:srgbClr val="03599B"/>
                </a:solidFill>
              </a:ln>
              <a:effectLst>
                <a:innerShdw blurRad="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TextBox 18"/>
            <p:cNvSpPr txBox="1"/>
            <p:nvPr/>
          </p:nvSpPr>
          <p:spPr>
            <a:xfrm flipH="1">
              <a:off x="4172530" y="2301388"/>
              <a:ext cx="1043315" cy="840230"/>
            </a:xfrm>
            <a:prstGeom prst="rect">
              <a:avLst/>
            </a:prstGeom>
            <a:solidFill>
              <a:srgbClr val="03599B"/>
            </a:solidFill>
            <a:ln>
              <a:solidFill>
                <a:srgbClr val="03599B"/>
              </a:solidFill>
            </a:ln>
          </p:spPr>
          <p:txBody>
            <a:bodyPr wrap="square" rtlCol="0">
              <a:spAutoFit/>
            </a:bodyPr>
            <a:lstStyle>
              <a:defPPr>
                <a:defRPr lang="en-US"/>
              </a:defPPr>
              <a:lvl1pPr marR="0" lvl="0" indent="0" algn="ctr" fontAlgn="auto">
                <a:lnSpc>
                  <a:spcPct val="80000"/>
                </a:lnSpc>
                <a:spcBef>
                  <a:spcPts val="0"/>
                </a:spcBef>
                <a:spcAft>
                  <a:spcPts val="0"/>
                </a:spcAft>
                <a:buClrTx/>
                <a:buSzTx/>
                <a:buFontTx/>
                <a:buNone/>
                <a:defRPr kumimoji="0" sz="2800" b="0" i="0" u="none" strike="noStrike" kern="0" cap="none" spc="0" normalizeH="0" baseline="0">
                  <a:ln w="18415" cmpd="sng">
                    <a:noFill/>
                    <a:prstDash val="solid"/>
                  </a:ln>
                  <a:solidFill>
                    <a:schemeClr val="bg1"/>
                  </a:solidFill>
                  <a:effectLst>
                    <a:outerShdw blurRad="63500" sx="102000" sy="102000" algn="ctr" rotWithShape="0">
                      <a:prstClr val="black">
                        <a:alpha val="40000"/>
                      </a:prstClr>
                    </a:outerShdw>
                  </a:effectLst>
                  <a:uLnTx/>
                  <a:uFillTx/>
                  <a:latin typeface="Arial Rounded MT Bold" panose="020F0704030504030204" pitchFamily="34" charset="0"/>
                  <a:ea typeface="微软雅黑" panose="020B0503020204020204" pitchFamily="34" charset="-122"/>
                  <a:cs typeface="Times New Roman" panose="02020603050405020304" pitchFamily="18" charset="0"/>
                </a:defRPr>
              </a:lvl1pPr>
            </a:lstStyle>
            <a:p>
              <a:pPr>
                <a:lnSpc>
                  <a:spcPct val="100000"/>
                </a:lnSpc>
                <a:defRPr/>
              </a:pPr>
              <a:r>
                <a:rPr lang="zh-CN" altLang="en-US" sz="2300" b="1" dirty="0">
                  <a:ln>
                    <a:noFill/>
                  </a:ln>
                  <a:effectLst/>
                  <a:latin typeface="华文楷体" panose="02010600040101010101" pitchFamily="2" charset="-122"/>
                  <a:ea typeface="华文楷体" panose="02010600040101010101" pitchFamily="2" charset="-122"/>
                </a:rPr>
                <a:t>添加</a:t>
              </a:r>
              <a:endParaRPr lang="en-US" altLang="zh-CN" sz="2300" b="1" dirty="0">
                <a:ln>
                  <a:noFill/>
                </a:ln>
                <a:effectLst/>
                <a:latin typeface="华文楷体" panose="02010600040101010101" pitchFamily="2" charset="-122"/>
                <a:ea typeface="华文楷体" panose="02010600040101010101" pitchFamily="2" charset="-122"/>
              </a:endParaRPr>
            </a:p>
            <a:p>
              <a:pPr>
                <a:lnSpc>
                  <a:spcPct val="100000"/>
                </a:lnSpc>
                <a:defRPr/>
              </a:pPr>
              <a:r>
                <a:rPr lang="zh-CN" altLang="en-US" sz="2300" b="1" dirty="0">
                  <a:ln>
                    <a:noFill/>
                  </a:ln>
                  <a:effectLst/>
                  <a:latin typeface="华文楷体" panose="02010600040101010101" pitchFamily="2" charset="-122"/>
                  <a:ea typeface="华文楷体" panose="02010600040101010101" pitchFamily="2" charset="-122"/>
                </a:rPr>
                <a:t>文本</a:t>
              </a:r>
              <a:endParaRPr lang="zh-CN" altLang="en-US" sz="2300" b="1" dirty="0">
                <a:ln>
                  <a:noFill/>
                </a:ln>
                <a:effectLst/>
                <a:latin typeface="华文楷体" panose="02010600040101010101" pitchFamily="2" charset="-122"/>
                <a:ea typeface="华文楷体" panose="02010600040101010101" pitchFamily="2" charset="-122"/>
              </a:endParaRPr>
            </a:p>
          </p:txBody>
        </p:sp>
      </p:grpSp>
      <p:grpSp>
        <p:nvGrpSpPr>
          <p:cNvPr id="15" name="组合 14"/>
          <p:cNvGrpSpPr/>
          <p:nvPr/>
        </p:nvGrpSpPr>
        <p:grpSpPr>
          <a:xfrm>
            <a:off x="6365732" y="1866743"/>
            <a:ext cx="1693199" cy="1477997"/>
            <a:chOff x="6768011" y="1960080"/>
            <a:chExt cx="1800200" cy="1551897"/>
          </a:xfrm>
          <a:solidFill>
            <a:srgbClr val="6FB837"/>
          </a:solidFill>
        </p:grpSpPr>
        <p:grpSp>
          <p:nvGrpSpPr>
            <p:cNvPr id="16" name="组合 15"/>
            <p:cNvGrpSpPr/>
            <p:nvPr/>
          </p:nvGrpSpPr>
          <p:grpSpPr>
            <a:xfrm>
              <a:off x="6768011" y="1960080"/>
              <a:ext cx="1800200" cy="1551897"/>
              <a:chOff x="985377" y="1960081"/>
              <a:chExt cx="1800200" cy="1551897"/>
            </a:xfrm>
            <a:grpFill/>
          </p:grpSpPr>
          <p:sp>
            <p:nvSpPr>
              <p:cNvPr id="18" name="六边形 17"/>
              <p:cNvSpPr/>
              <p:nvPr/>
            </p:nvSpPr>
            <p:spPr>
              <a:xfrm>
                <a:off x="985377" y="1960081"/>
                <a:ext cx="1800200" cy="1551897"/>
              </a:xfrm>
              <a:prstGeom prst="hexagon">
                <a:avLst/>
              </a:prstGeom>
              <a:solidFill>
                <a:schemeClr val="bg1"/>
              </a:solidFill>
              <a:ln>
                <a:solidFill>
                  <a:schemeClr val="bg1"/>
                </a:solid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六边形 18"/>
              <p:cNvSpPr/>
              <p:nvPr/>
            </p:nvSpPr>
            <p:spPr>
              <a:xfrm>
                <a:off x="1081631" y="2043058"/>
                <a:ext cx="1607692" cy="1385942"/>
              </a:xfrm>
              <a:prstGeom prst="hexagon">
                <a:avLst/>
              </a:prstGeom>
              <a:solidFill>
                <a:srgbClr val="03599B"/>
              </a:solidFill>
              <a:ln>
                <a:solidFill>
                  <a:srgbClr val="03599B"/>
                </a:solidFill>
              </a:ln>
              <a:effectLst>
                <a:innerShdw blurRad="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TextBox 23"/>
            <p:cNvSpPr txBox="1"/>
            <p:nvPr/>
          </p:nvSpPr>
          <p:spPr>
            <a:xfrm flipH="1">
              <a:off x="7146453" y="2301388"/>
              <a:ext cx="1043315" cy="840230"/>
            </a:xfrm>
            <a:prstGeom prst="rect">
              <a:avLst/>
            </a:prstGeom>
            <a:solidFill>
              <a:srgbClr val="03599B"/>
            </a:solidFill>
            <a:ln>
              <a:solidFill>
                <a:srgbClr val="03599B"/>
              </a:solidFill>
            </a:ln>
          </p:spPr>
          <p:txBody>
            <a:bodyPr wrap="square" rtlCol="0">
              <a:spAutoFit/>
            </a:bodyPr>
            <a:lstStyle>
              <a:defPPr>
                <a:defRPr lang="en-US"/>
              </a:defPPr>
              <a:lvl1pPr marR="0" lvl="0" indent="0" algn="ctr" fontAlgn="auto">
                <a:lnSpc>
                  <a:spcPct val="80000"/>
                </a:lnSpc>
                <a:spcBef>
                  <a:spcPts val="0"/>
                </a:spcBef>
                <a:spcAft>
                  <a:spcPts val="0"/>
                </a:spcAft>
                <a:buClrTx/>
                <a:buSzTx/>
                <a:buFontTx/>
                <a:buNone/>
                <a:defRPr kumimoji="0" sz="2800" b="0" i="0" u="none" strike="noStrike" kern="0" cap="none" spc="0" normalizeH="0" baseline="0">
                  <a:ln w="18415" cmpd="sng">
                    <a:noFill/>
                    <a:prstDash val="solid"/>
                  </a:ln>
                  <a:solidFill>
                    <a:schemeClr val="bg1"/>
                  </a:solidFill>
                  <a:effectLst>
                    <a:outerShdw blurRad="63500" sx="102000" sy="102000" algn="ctr" rotWithShape="0">
                      <a:prstClr val="black">
                        <a:alpha val="40000"/>
                      </a:prstClr>
                    </a:outerShdw>
                  </a:effectLst>
                  <a:uLnTx/>
                  <a:uFillTx/>
                  <a:latin typeface="Arial Rounded MT Bold" panose="020F0704030504030204" pitchFamily="34" charset="0"/>
                  <a:ea typeface="微软雅黑" panose="020B0503020204020204" pitchFamily="34" charset="-122"/>
                  <a:cs typeface="Times New Roman" panose="02020603050405020304" pitchFamily="18" charset="0"/>
                </a:defRPr>
              </a:lvl1pPr>
            </a:lstStyle>
            <a:p>
              <a:pPr>
                <a:lnSpc>
                  <a:spcPct val="100000"/>
                </a:lnSpc>
                <a:defRPr/>
              </a:pPr>
              <a:r>
                <a:rPr lang="zh-CN" altLang="en-US" sz="2300" b="1" dirty="0">
                  <a:ln>
                    <a:noFill/>
                  </a:ln>
                  <a:effectLst/>
                  <a:latin typeface="华文楷体" panose="02010600040101010101" pitchFamily="2" charset="-122"/>
                  <a:ea typeface="华文楷体" panose="02010600040101010101" pitchFamily="2" charset="-122"/>
                </a:rPr>
                <a:t>添加</a:t>
              </a:r>
              <a:endParaRPr lang="en-US" altLang="zh-CN" sz="2300" b="1" dirty="0">
                <a:ln>
                  <a:noFill/>
                </a:ln>
                <a:effectLst/>
                <a:latin typeface="华文楷体" panose="02010600040101010101" pitchFamily="2" charset="-122"/>
                <a:ea typeface="华文楷体" panose="02010600040101010101" pitchFamily="2" charset="-122"/>
              </a:endParaRPr>
            </a:p>
            <a:p>
              <a:pPr>
                <a:lnSpc>
                  <a:spcPct val="100000"/>
                </a:lnSpc>
                <a:defRPr/>
              </a:pPr>
              <a:r>
                <a:rPr lang="zh-CN" altLang="en-US" sz="2300" b="1" dirty="0">
                  <a:ln>
                    <a:noFill/>
                  </a:ln>
                  <a:effectLst/>
                  <a:latin typeface="华文楷体" panose="02010600040101010101" pitchFamily="2" charset="-122"/>
                  <a:ea typeface="华文楷体" panose="02010600040101010101" pitchFamily="2" charset="-122"/>
                </a:rPr>
                <a:t>文本</a:t>
              </a:r>
              <a:endParaRPr lang="zh-CN" altLang="en-US" sz="2300" b="1" dirty="0">
                <a:ln>
                  <a:noFill/>
                </a:ln>
                <a:effectLst/>
                <a:latin typeface="华文楷体" panose="02010600040101010101" pitchFamily="2" charset="-122"/>
                <a:ea typeface="华文楷体" panose="02010600040101010101" pitchFamily="2" charset="-122"/>
              </a:endParaRPr>
            </a:p>
          </p:txBody>
        </p:sp>
      </p:grpSp>
      <p:grpSp>
        <p:nvGrpSpPr>
          <p:cNvPr id="20" name="组合 19"/>
          <p:cNvGrpSpPr/>
          <p:nvPr/>
        </p:nvGrpSpPr>
        <p:grpSpPr>
          <a:xfrm>
            <a:off x="4962409" y="1092757"/>
            <a:ext cx="1693199" cy="1477997"/>
            <a:chOff x="5276006" y="1147394"/>
            <a:chExt cx="1800200" cy="1551897"/>
          </a:xfrm>
          <a:solidFill>
            <a:srgbClr val="6FB837"/>
          </a:solidFill>
        </p:grpSpPr>
        <p:grpSp>
          <p:nvGrpSpPr>
            <p:cNvPr id="21" name="组合 20"/>
            <p:cNvGrpSpPr/>
            <p:nvPr/>
          </p:nvGrpSpPr>
          <p:grpSpPr>
            <a:xfrm>
              <a:off x="5276006" y="1147394"/>
              <a:ext cx="1800200" cy="1551897"/>
              <a:chOff x="985377" y="1960081"/>
              <a:chExt cx="1800200" cy="1551897"/>
            </a:xfrm>
            <a:grpFill/>
          </p:grpSpPr>
          <p:sp>
            <p:nvSpPr>
              <p:cNvPr id="23" name="六边形 22"/>
              <p:cNvSpPr/>
              <p:nvPr/>
            </p:nvSpPr>
            <p:spPr>
              <a:xfrm>
                <a:off x="985377" y="1960081"/>
                <a:ext cx="1800200" cy="1551897"/>
              </a:xfrm>
              <a:prstGeom prst="hexagon">
                <a:avLst/>
              </a:prstGeom>
              <a:solidFill>
                <a:schemeClr val="bg1"/>
              </a:solidFill>
              <a:ln>
                <a:solidFill>
                  <a:schemeClr val="bg1"/>
                </a:solid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六边形 23"/>
              <p:cNvSpPr/>
              <p:nvPr/>
            </p:nvSpPr>
            <p:spPr>
              <a:xfrm>
                <a:off x="1081631" y="2043058"/>
                <a:ext cx="1607692" cy="1385942"/>
              </a:xfrm>
              <a:prstGeom prst="hexagon">
                <a:avLst/>
              </a:prstGeom>
              <a:solidFill>
                <a:srgbClr val="03599B"/>
              </a:solidFill>
              <a:ln>
                <a:solidFill>
                  <a:srgbClr val="03599B"/>
                </a:solidFill>
              </a:ln>
              <a:effectLst>
                <a:innerShdw blurRad="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 name="TextBox 28"/>
            <p:cNvSpPr txBox="1"/>
            <p:nvPr/>
          </p:nvSpPr>
          <p:spPr>
            <a:xfrm flipH="1">
              <a:off x="5653013" y="1476200"/>
              <a:ext cx="1043315" cy="840230"/>
            </a:xfrm>
            <a:prstGeom prst="rect">
              <a:avLst/>
            </a:prstGeom>
            <a:solidFill>
              <a:srgbClr val="03599B"/>
            </a:solidFill>
            <a:ln>
              <a:solidFill>
                <a:srgbClr val="03599B"/>
              </a:solidFill>
            </a:ln>
          </p:spPr>
          <p:txBody>
            <a:bodyPr wrap="square" rtlCol="0">
              <a:spAutoFit/>
            </a:bodyPr>
            <a:lstStyle>
              <a:defPPr>
                <a:defRPr lang="en-US"/>
              </a:defPPr>
              <a:lvl1pPr marR="0" lvl="0" indent="0" algn="ctr" fontAlgn="auto">
                <a:lnSpc>
                  <a:spcPct val="80000"/>
                </a:lnSpc>
                <a:spcBef>
                  <a:spcPts val="0"/>
                </a:spcBef>
                <a:spcAft>
                  <a:spcPts val="0"/>
                </a:spcAft>
                <a:buClrTx/>
                <a:buSzTx/>
                <a:buFontTx/>
                <a:buNone/>
                <a:defRPr kumimoji="0" sz="2800" b="0" i="0" u="none" strike="noStrike" kern="0" cap="none" spc="0" normalizeH="0" baseline="0">
                  <a:ln w="18415" cmpd="sng">
                    <a:noFill/>
                    <a:prstDash val="solid"/>
                  </a:ln>
                  <a:solidFill>
                    <a:schemeClr val="bg1"/>
                  </a:solidFill>
                  <a:effectLst>
                    <a:outerShdw blurRad="63500" sx="102000" sy="102000" algn="ctr" rotWithShape="0">
                      <a:prstClr val="black">
                        <a:alpha val="40000"/>
                      </a:prstClr>
                    </a:outerShdw>
                  </a:effectLst>
                  <a:uLnTx/>
                  <a:uFillTx/>
                  <a:latin typeface="Arial Rounded MT Bold" panose="020F0704030504030204" pitchFamily="34" charset="0"/>
                  <a:ea typeface="微软雅黑" panose="020B0503020204020204" pitchFamily="34" charset="-122"/>
                  <a:cs typeface="Times New Roman" panose="02020603050405020304" pitchFamily="18" charset="0"/>
                </a:defRPr>
              </a:lvl1pPr>
            </a:lstStyle>
            <a:p>
              <a:pPr>
                <a:lnSpc>
                  <a:spcPct val="100000"/>
                </a:lnSpc>
                <a:defRPr/>
              </a:pPr>
              <a:r>
                <a:rPr lang="zh-CN" altLang="en-US" sz="2300" b="1" dirty="0">
                  <a:ln>
                    <a:noFill/>
                  </a:ln>
                  <a:effectLst/>
                  <a:latin typeface="华文楷体" panose="02010600040101010101" pitchFamily="2" charset="-122"/>
                  <a:ea typeface="华文楷体" panose="02010600040101010101" pitchFamily="2" charset="-122"/>
                </a:rPr>
                <a:t>添加</a:t>
              </a:r>
              <a:endParaRPr lang="en-US" altLang="zh-CN" sz="2300" b="1" dirty="0">
                <a:ln>
                  <a:noFill/>
                </a:ln>
                <a:effectLst/>
                <a:latin typeface="华文楷体" panose="02010600040101010101" pitchFamily="2" charset="-122"/>
                <a:ea typeface="华文楷体" panose="02010600040101010101" pitchFamily="2" charset="-122"/>
              </a:endParaRPr>
            </a:p>
            <a:p>
              <a:pPr>
                <a:lnSpc>
                  <a:spcPct val="100000"/>
                </a:lnSpc>
                <a:defRPr/>
              </a:pPr>
              <a:r>
                <a:rPr lang="zh-CN" altLang="en-US" sz="2300" b="1" dirty="0">
                  <a:ln>
                    <a:noFill/>
                  </a:ln>
                  <a:effectLst/>
                  <a:latin typeface="华文楷体" panose="02010600040101010101" pitchFamily="2" charset="-122"/>
                  <a:ea typeface="华文楷体" panose="02010600040101010101" pitchFamily="2" charset="-122"/>
                </a:rPr>
                <a:t>文本</a:t>
              </a:r>
              <a:endParaRPr lang="zh-CN" altLang="en-US" sz="2300" b="1" dirty="0">
                <a:ln>
                  <a:noFill/>
                </a:ln>
                <a:effectLst/>
                <a:latin typeface="华文楷体" panose="02010600040101010101" pitchFamily="2" charset="-122"/>
                <a:ea typeface="华文楷体" panose="02010600040101010101" pitchFamily="2" charset="-122"/>
              </a:endParaRPr>
            </a:p>
          </p:txBody>
        </p:sp>
      </p:grpSp>
      <p:sp>
        <p:nvSpPr>
          <p:cNvPr id="25" name="Title 3"/>
          <p:cNvSpPr txBox="1"/>
          <p:nvPr/>
        </p:nvSpPr>
        <p:spPr>
          <a:xfrm>
            <a:off x="1876516" y="3531856"/>
            <a:ext cx="2670987" cy="237428"/>
          </a:xfrm>
          <a:prstGeom prst="rect">
            <a:avLst/>
          </a:prstGeom>
        </p:spPr>
        <p:txBody>
          <a:bodyPr lIns="86383" tIns="43192" rIns="86383" bIns="43192"/>
          <a:lstStyle>
            <a:lvl1pPr algn="ctr" defTabSz="967740" rtl="0" eaLnBrk="1" latinLnBrk="0" hangingPunct="1">
              <a:spcBef>
                <a:spcPct val="0"/>
              </a:spcBef>
              <a:buNone/>
              <a:defRPr sz="4700" kern="1200">
                <a:solidFill>
                  <a:schemeClr val="tx1"/>
                </a:solidFill>
                <a:latin typeface="+mj-lt"/>
                <a:ea typeface="+mj-ea"/>
                <a:cs typeface="+mj-cs"/>
              </a:defRPr>
            </a:lvl1pPr>
          </a:lstStyle>
          <a:p>
            <a:pPr algn="l"/>
            <a:r>
              <a:rPr lang="zh-CN" altLang="en-US" sz="1700" b="1" dirty="0" smtClean="0">
                <a:solidFill>
                  <a:schemeClr val="tx1">
                    <a:lumMod val="65000"/>
                    <a:lumOff val="35000"/>
                  </a:schemeClr>
                </a:solidFill>
                <a:latin typeface="华文楷体" panose="02010600040101010101" pitchFamily="2" charset="-122"/>
                <a:ea typeface="华文楷体" panose="02010600040101010101" pitchFamily="2" charset="-122"/>
              </a:rPr>
              <a:t>单击</a:t>
            </a:r>
            <a:r>
              <a:rPr lang="zh-CN" altLang="en-US" sz="1700" b="1" dirty="0">
                <a:solidFill>
                  <a:schemeClr val="tx1">
                    <a:lumMod val="65000"/>
                    <a:lumOff val="35000"/>
                  </a:schemeClr>
                </a:solidFill>
                <a:latin typeface="华文楷体" panose="02010600040101010101" pitchFamily="2" charset="-122"/>
                <a:ea typeface="华文楷体" panose="02010600040101010101" pitchFamily="2" charset="-122"/>
              </a:rPr>
              <a:t>添</a:t>
            </a:r>
            <a:r>
              <a:rPr lang="zh-CN" altLang="en-US" sz="1700" b="1" dirty="0" smtClean="0">
                <a:solidFill>
                  <a:schemeClr val="tx1">
                    <a:lumMod val="65000"/>
                    <a:lumOff val="35000"/>
                  </a:schemeClr>
                </a:solidFill>
                <a:latin typeface="华文楷体" panose="02010600040101010101" pitchFamily="2" charset="-122"/>
                <a:ea typeface="华文楷体" panose="02010600040101010101" pitchFamily="2" charset="-122"/>
              </a:rPr>
              <a:t>加</a:t>
            </a:r>
            <a:r>
              <a:rPr lang="zh-CN" altLang="en-US" sz="1700" b="1" dirty="0">
                <a:solidFill>
                  <a:schemeClr val="tx1">
                    <a:lumMod val="65000"/>
                    <a:lumOff val="35000"/>
                  </a:schemeClr>
                </a:solidFill>
                <a:latin typeface="华文楷体" panose="02010600040101010101" pitchFamily="2" charset="-122"/>
                <a:ea typeface="华文楷体" panose="02010600040101010101" pitchFamily="2" charset="-122"/>
              </a:rPr>
              <a:t>标题</a:t>
            </a:r>
            <a:endParaRPr lang="en-US" sz="1700" b="1" dirty="0">
              <a:solidFill>
                <a:schemeClr val="tx1">
                  <a:lumMod val="65000"/>
                  <a:lumOff val="35000"/>
                </a:schemeClr>
              </a:solidFill>
              <a:latin typeface="华文楷体" panose="02010600040101010101" pitchFamily="2" charset="-122"/>
              <a:ea typeface="华文楷体" panose="02010600040101010101" pitchFamily="2" charset="-122"/>
            </a:endParaRPr>
          </a:p>
        </p:txBody>
      </p:sp>
      <p:sp>
        <p:nvSpPr>
          <p:cNvPr id="26" name="Title 3"/>
          <p:cNvSpPr txBox="1"/>
          <p:nvPr/>
        </p:nvSpPr>
        <p:spPr>
          <a:xfrm>
            <a:off x="1968741" y="3906275"/>
            <a:ext cx="2670987" cy="791426"/>
          </a:xfrm>
          <a:prstGeom prst="rect">
            <a:avLst/>
          </a:prstGeom>
        </p:spPr>
        <p:txBody>
          <a:bodyPr vert="horz" wrap="square" lIns="0" tIns="0" rIns="0" bIns="0" rtlCol="0" anchor="t">
            <a:spAutoFit/>
          </a:bodyPr>
          <a:lstStyle>
            <a:lvl1pPr algn="l" defTabSz="685165" rtl="0" eaLnBrk="1" latinLnBrk="0" hangingPunct="1">
              <a:lnSpc>
                <a:spcPct val="90000"/>
              </a:lnSpc>
              <a:spcBef>
                <a:spcPct val="0"/>
              </a:spcBef>
              <a:buNone/>
              <a:defRPr lang="en-US" sz="3300" b="0" kern="1200" cap="none" spc="-75" baseline="0">
                <a:ln w="3175">
                  <a:noFill/>
                </a:ln>
                <a:gradFill flip="none" rotWithShape="1">
                  <a:gsLst>
                    <a:gs pos="0">
                      <a:schemeClr val="tx1"/>
                    </a:gs>
                    <a:gs pos="86000">
                      <a:schemeClr val="tx1"/>
                    </a:gs>
                  </a:gsLst>
                  <a:lin ang="5400000" scaled="0"/>
                  <a:tileRect/>
                </a:gradFill>
                <a:effectLst/>
                <a:latin typeface="+mj-lt"/>
                <a:ea typeface="+mn-ea"/>
                <a:cs typeface="Arial" panose="020B0604020202020204" pitchFamily="34" charset="0"/>
              </a:defRPr>
            </a:lvl1pPr>
          </a:lstStyle>
          <a:p>
            <a:pPr>
              <a:lnSpc>
                <a:spcPct val="150000"/>
              </a:lnSpc>
            </a:pPr>
            <a:r>
              <a:rPr lang="zh-CN" altLang="en-US" sz="1100" dirty="0">
                <a:solidFill>
                  <a:schemeClr val="tx1">
                    <a:lumMod val="65000"/>
                    <a:lumOff val="35000"/>
                  </a:schemeClr>
                </a:solidFill>
                <a:latin typeface="华文楷体" panose="02010600040101010101" pitchFamily="2" charset="-122"/>
                <a:ea typeface="华文楷体" panose="02010600040101010101" pitchFamily="2" charset="-122"/>
              </a:rPr>
              <a:t>单击填加文字内容单击填加文字内容</a:t>
            </a:r>
            <a:endParaRPr lang="en-US" altLang="zh-CN" sz="1100" dirty="0">
              <a:solidFill>
                <a:schemeClr val="tx1">
                  <a:lumMod val="65000"/>
                  <a:lumOff val="35000"/>
                </a:schemeClr>
              </a:solidFill>
              <a:latin typeface="华文楷体" panose="02010600040101010101" pitchFamily="2" charset="-122"/>
              <a:ea typeface="华文楷体" panose="02010600040101010101" pitchFamily="2" charset="-122"/>
            </a:endParaRPr>
          </a:p>
          <a:p>
            <a:pPr>
              <a:lnSpc>
                <a:spcPct val="150000"/>
              </a:lnSpc>
            </a:pPr>
            <a:r>
              <a:rPr lang="zh-CN" altLang="en-US" sz="1100" dirty="0">
                <a:solidFill>
                  <a:schemeClr val="tx1">
                    <a:lumMod val="65000"/>
                    <a:lumOff val="35000"/>
                  </a:schemeClr>
                </a:solidFill>
                <a:latin typeface="华文楷体" panose="02010600040101010101" pitchFamily="2" charset="-122"/>
                <a:ea typeface="华文楷体" panose="02010600040101010101" pitchFamily="2" charset="-122"/>
              </a:rPr>
              <a:t>单击填加文字内容单击填加文字内容</a:t>
            </a:r>
            <a:endParaRPr lang="zh-CN" altLang="en-US" sz="1100" dirty="0">
              <a:solidFill>
                <a:schemeClr val="tx1">
                  <a:lumMod val="65000"/>
                  <a:lumOff val="35000"/>
                </a:schemeClr>
              </a:solidFill>
              <a:latin typeface="华文楷体" panose="02010600040101010101" pitchFamily="2" charset="-122"/>
              <a:ea typeface="华文楷体" panose="02010600040101010101" pitchFamily="2" charset="-122"/>
            </a:endParaRPr>
          </a:p>
          <a:p>
            <a:pPr>
              <a:lnSpc>
                <a:spcPct val="150000"/>
              </a:lnSpc>
            </a:pPr>
            <a:endParaRPr lang="zh-CN" altLang="en-US" sz="1100" dirty="0">
              <a:solidFill>
                <a:schemeClr val="tx1">
                  <a:lumMod val="65000"/>
                  <a:lumOff val="35000"/>
                </a:schemeClr>
              </a:solidFill>
              <a:latin typeface="华文楷体" panose="02010600040101010101" pitchFamily="2" charset="-122"/>
              <a:ea typeface="华文楷体" panose="0201060004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750" advTm="3000">
        <p14:vortex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7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700" fill="hold"/>
                                        <p:tgtEl>
                                          <p:spTgt spid="2"/>
                                        </p:tgtEl>
                                        <p:attrNameLst>
                                          <p:attrName>ppt_y</p:attrName>
                                        </p:attrNameLst>
                                      </p:cBhvr>
                                      <p:tavLst>
                                        <p:tav tm="0">
                                          <p:val>
                                            <p:strVal val="#ppt_y"/>
                                          </p:val>
                                        </p:tav>
                                        <p:tav tm="100000">
                                          <p:val>
                                            <p:strVal val="#ppt_y"/>
                                          </p:val>
                                        </p:tav>
                                      </p:tavLst>
                                    </p:anim>
                                    <p:anim calcmode="lin" valueType="num">
                                      <p:cBhvr>
                                        <p:cTn id="9" dur="7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7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700" tmFilter="0,0; .5, 1; 1, 1"/>
                                        <p:tgtEl>
                                          <p:spTgt spid="2"/>
                                        </p:tgtEl>
                                      </p:cBhvr>
                                    </p:animEffect>
                                  </p:childTnLst>
                                </p:cTn>
                              </p:par>
                            </p:childTnLst>
                          </p:cTn>
                        </p:par>
                        <p:par>
                          <p:cTn id="12" fill="hold">
                            <p:stCondLst>
                              <p:cond delay="1470"/>
                            </p:stCondLst>
                            <p:childTnLst>
                              <p:par>
                                <p:cTn id="13" presetID="53" presetClass="entr" presetSubtype="528"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350" fill="hold"/>
                                        <p:tgtEl>
                                          <p:spTgt spid="5"/>
                                        </p:tgtEl>
                                        <p:attrNameLst>
                                          <p:attrName>ppt_w</p:attrName>
                                        </p:attrNameLst>
                                      </p:cBhvr>
                                      <p:tavLst>
                                        <p:tav tm="0">
                                          <p:val>
                                            <p:fltVal val="0"/>
                                          </p:val>
                                        </p:tav>
                                        <p:tav tm="100000">
                                          <p:val>
                                            <p:strVal val="#ppt_w"/>
                                          </p:val>
                                        </p:tav>
                                      </p:tavLst>
                                    </p:anim>
                                    <p:anim calcmode="lin" valueType="num">
                                      <p:cBhvr>
                                        <p:cTn id="16" dur="350" fill="hold"/>
                                        <p:tgtEl>
                                          <p:spTgt spid="5"/>
                                        </p:tgtEl>
                                        <p:attrNameLst>
                                          <p:attrName>ppt_h</p:attrName>
                                        </p:attrNameLst>
                                      </p:cBhvr>
                                      <p:tavLst>
                                        <p:tav tm="0">
                                          <p:val>
                                            <p:fltVal val="0"/>
                                          </p:val>
                                        </p:tav>
                                        <p:tav tm="100000">
                                          <p:val>
                                            <p:strVal val="#ppt_h"/>
                                          </p:val>
                                        </p:tav>
                                      </p:tavLst>
                                    </p:anim>
                                    <p:animEffect transition="in" filter="fade">
                                      <p:cBhvr>
                                        <p:cTn id="17" dur="350"/>
                                        <p:tgtEl>
                                          <p:spTgt spid="5"/>
                                        </p:tgtEl>
                                      </p:cBhvr>
                                    </p:animEffect>
                                    <p:anim calcmode="lin" valueType="num">
                                      <p:cBhvr>
                                        <p:cTn id="18" dur="350" fill="hold"/>
                                        <p:tgtEl>
                                          <p:spTgt spid="5"/>
                                        </p:tgtEl>
                                        <p:attrNameLst>
                                          <p:attrName>ppt_x</p:attrName>
                                        </p:attrNameLst>
                                      </p:cBhvr>
                                      <p:tavLst>
                                        <p:tav tm="0">
                                          <p:val>
                                            <p:fltVal val="0.5"/>
                                          </p:val>
                                        </p:tav>
                                        <p:tav tm="100000">
                                          <p:val>
                                            <p:strVal val="#ppt_x"/>
                                          </p:val>
                                        </p:tav>
                                      </p:tavLst>
                                    </p:anim>
                                    <p:anim calcmode="lin" valueType="num">
                                      <p:cBhvr>
                                        <p:cTn id="19" dur="350" fill="hold"/>
                                        <p:tgtEl>
                                          <p:spTgt spid="5"/>
                                        </p:tgtEl>
                                        <p:attrNameLst>
                                          <p:attrName>ppt_y</p:attrName>
                                        </p:attrNameLst>
                                      </p:cBhvr>
                                      <p:tavLst>
                                        <p:tav tm="0">
                                          <p:val>
                                            <p:fltVal val="0.5"/>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53" presetClass="entr" presetSubtype="528"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p:cTn id="24" dur="500" fill="hold"/>
                                        <p:tgtEl>
                                          <p:spTgt spid="4"/>
                                        </p:tgtEl>
                                        <p:attrNameLst>
                                          <p:attrName>ppt_w</p:attrName>
                                        </p:attrNameLst>
                                      </p:cBhvr>
                                      <p:tavLst>
                                        <p:tav tm="0">
                                          <p:val>
                                            <p:fltVal val="0"/>
                                          </p:val>
                                        </p:tav>
                                        <p:tav tm="100000">
                                          <p:val>
                                            <p:strVal val="#ppt_w"/>
                                          </p:val>
                                        </p:tav>
                                      </p:tavLst>
                                    </p:anim>
                                    <p:anim calcmode="lin" valueType="num">
                                      <p:cBhvr>
                                        <p:cTn id="25" dur="500" fill="hold"/>
                                        <p:tgtEl>
                                          <p:spTgt spid="4"/>
                                        </p:tgtEl>
                                        <p:attrNameLst>
                                          <p:attrName>ppt_h</p:attrName>
                                        </p:attrNameLst>
                                      </p:cBhvr>
                                      <p:tavLst>
                                        <p:tav tm="0">
                                          <p:val>
                                            <p:fltVal val="0"/>
                                          </p:val>
                                        </p:tav>
                                        <p:tav tm="100000">
                                          <p:val>
                                            <p:strVal val="#ppt_h"/>
                                          </p:val>
                                        </p:tav>
                                      </p:tavLst>
                                    </p:anim>
                                    <p:animEffect transition="in" filter="fade">
                                      <p:cBhvr>
                                        <p:cTn id="26" dur="500"/>
                                        <p:tgtEl>
                                          <p:spTgt spid="4"/>
                                        </p:tgtEl>
                                      </p:cBhvr>
                                    </p:animEffect>
                                    <p:anim calcmode="lin" valueType="num">
                                      <p:cBhvr>
                                        <p:cTn id="27" dur="500" fill="hold"/>
                                        <p:tgtEl>
                                          <p:spTgt spid="4"/>
                                        </p:tgtEl>
                                        <p:attrNameLst>
                                          <p:attrName>ppt_x</p:attrName>
                                        </p:attrNameLst>
                                      </p:cBhvr>
                                      <p:tavLst>
                                        <p:tav tm="0">
                                          <p:val>
                                            <p:fltVal val="0.5"/>
                                          </p:val>
                                        </p:tav>
                                        <p:tav tm="100000">
                                          <p:val>
                                            <p:strVal val="#ppt_x"/>
                                          </p:val>
                                        </p:tav>
                                      </p:tavLst>
                                    </p:anim>
                                    <p:anim calcmode="lin" valueType="num">
                                      <p:cBhvr>
                                        <p:cTn id="28" dur="500" fill="hold"/>
                                        <p:tgtEl>
                                          <p:spTgt spid="4"/>
                                        </p:tgtEl>
                                        <p:attrNameLst>
                                          <p:attrName>ppt_y</p:attrName>
                                        </p:attrNameLst>
                                      </p:cBhvr>
                                      <p:tavLst>
                                        <p:tav tm="0">
                                          <p:val>
                                            <p:fltVal val="0.5"/>
                                          </p:val>
                                        </p:tav>
                                        <p:tav tm="100000">
                                          <p:val>
                                            <p:strVal val="#ppt_y"/>
                                          </p:val>
                                        </p:tav>
                                      </p:tavLst>
                                    </p:anim>
                                  </p:childTnLst>
                                </p:cTn>
                              </p:par>
                            </p:childTnLst>
                          </p:cTn>
                        </p:par>
                        <p:par>
                          <p:cTn id="29" fill="hold">
                            <p:stCondLst>
                              <p:cond delay="500"/>
                            </p:stCondLst>
                            <p:childTnLst>
                              <p:par>
                                <p:cTn id="30" presetID="53" presetClass="entr" presetSubtype="528" fill="hold" nodeType="after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350" fill="hold"/>
                                        <p:tgtEl>
                                          <p:spTgt spid="10"/>
                                        </p:tgtEl>
                                        <p:attrNameLst>
                                          <p:attrName>ppt_w</p:attrName>
                                        </p:attrNameLst>
                                      </p:cBhvr>
                                      <p:tavLst>
                                        <p:tav tm="0">
                                          <p:val>
                                            <p:fltVal val="0"/>
                                          </p:val>
                                        </p:tav>
                                        <p:tav tm="100000">
                                          <p:val>
                                            <p:strVal val="#ppt_w"/>
                                          </p:val>
                                        </p:tav>
                                      </p:tavLst>
                                    </p:anim>
                                    <p:anim calcmode="lin" valueType="num">
                                      <p:cBhvr>
                                        <p:cTn id="33" dur="350" fill="hold"/>
                                        <p:tgtEl>
                                          <p:spTgt spid="10"/>
                                        </p:tgtEl>
                                        <p:attrNameLst>
                                          <p:attrName>ppt_h</p:attrName>
                                        </p:attrNameLst>
                                      </p:cBhvr>
                                      <p:tavLst>
                                        <p:tav tm="0">
                                          <p:val>
                                            <p:fltVal val="0"/>
                                          </p:val>
                                        </p:tav>
                                        <p:tav tm="100000">
                                          <p:val>
                                            <p:strVal val="#ppt_h"/>
                                          </p:val>
                                        </p:tav>
                                      </p:tavLst>
                                    </p:anim>
                                    <p:animEffect transition="in" filter="fade">
                                      <p:cBhvr>
                                        <p:cTn id="34" dur="350"/>
                                        <p:tgtEl>
                                          <p:spTgt spid="10"/>
                                        </p:tgtEl>
                                      </p:cBhvr>
                                    </p:animEffect>
                                    <p:anim calcmode="lin" valueType="num">
                                      <p:cBhvr>
                                        <p:cTn id="35" dur="350" fill="hold"/>
                                        <p:tgtEl>
                                          <p:spTgt spid="10"/>
                                        </p:tgtEl>
                                        <p:attrNameLst>
                                          <p:attrName>ppt_x</p:attrName>
                                        </p:attrNameLst>
                                      </p:cBhvr>
                                      <p:tavLst>
                                        <p:tav tm="0">
                                          <p:val>
                                            <p:fltVal val="0.5"/>
                                          </p:val>
                                        </p:tav>
                                        <p:tav tm="100000">
                                          <p:val>
                                            <p:strVal val="#ppt_x"/>
                                          </p:val>
                                        </p:tav>
                                      </p:tavLst>
                                    </p:anim>
                                    <p:anim calcmode="lin" valueType="num">
                                      <p:cBhvr>
                                        <p:cTn id="36" dur="350" fill="hold"/>
                                        <p:tgtEl>
                                          <p:spTgt spid="10"/>
                                        </p:tgtEl>
                                        <p:attrNameLst>
                                          <p:attrName>ppt_y</p:attrName>
                                        </p:attrNameLst>
                                      </p:cBhvr>
                                      <p:tavLst>
                                        <p:tav tm="0">
                                          <p:val>
                                            <p:fltVal val="0.5"/>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53" presetClass="entr" presetSubtype="528" fill="hold" grpId="0" nodeType="clickEffect">
                                  <p:stCondLst>
                                    <p:cond delay="0"/>
                                  </p:stCondLst>
                                  <p:childTnLst>
                                    <p:set>
                                      <p:cBhvr>
                                        <p:cTn id="40" dur="1" fill="hold">
                                          <p:stCondLst>
                                            <p:cond delay="0"/>
                                          </p:stCondLst>
                                        </p:cTn>
                                        <p:tgtEl>
                                          <p:spTgt spid="3"/>
                                        </p:tgtEl>
                                        <p:attrNameLst>
                                          <p:attrName>style.visibility</p:attrName>
                                        </p:attrNameLst>
                                      </p:cBhvr>
                                      <p:to>
                                        <p:strVal val="visible"/>
                                      </p:to>
                                    </p:set>
                                    <p:anim calcmode="lin" valueType="num">
                                      <p:cBhvr>
                                        <p:cTn id="41" dur="500" fill="hold"/>
                                        <p:tgtEl>
                                          <p:spTgt spid="3"/>
                                        </p:tgtEl>
                                        <p:attrNameLst>
                                          <p:attrName>ppt_w</p:attrName>
                                        </p:attrNameLst>
                                      </p:cBhvr>
                                      <p:tavLst>
                                        <p:tav tm="0">
                                          <p:val>
                                            <p:fltVal val="0"/>
                                          </p:val>
                                        </p:tav>
                                        <p:tav tm="100000">
                                          <p:val>
                                            <p:strVal val="#ppt_w"/>
                                          </p:val>
                                        </p:tav>
                                      </p:tavLst>
                                    </p:anim>
                                    <p:anim calcmode="lin" valueType="num">
                                      <p:cBhvr>
                                        <p:cTn id="42" dur="500" fill="hold"/>
                                        <p:tgtEl>
                                          <p:spTgt spid="3"/>
                                        </p:tgtEl>
                                        <p:attrNameLst>
                                          <p:attrName>ppt_h</p:attrName>
                                        </p:attrNameLst>
                                      </p:cBhvr>
                                      <p:tavLst>
                                        <p:tav tm="0">
                                          <p:val>
                                            <p:fltVal val="0"/>
                                          </p:val>
                                        </p:tav>
                                        <p:tav tm="100000">
                                          <p:val>
                                            <p:strVal val="#ppt_h"/>
                                          </p:val>
                                        </p:tav>
                                      </p:tavLst>
                                    </p:anim>
                                    <p:animEffect transition="in" filter="fade">
                                      <p:cBhvr>
                                        <p:cTn id="43" dur="500"/>
                                        <p:tgtEl>
                                          <p:spTgt spid="3"/>
                                        </p:tgtEl>
                                      </p:cBhvr>
                                    </p:animEffect>
                                    <p:anim calcmode="lin" valueType="num">
                                      <p:cBhvr>
                                        <p:cTn id="44" dur="500" fill="hold"/>
                                        <p:tgtEl>
                                          <p:spTgt spid="3"/>
                                        </p:tgtEl>
                                        <p:attrNameLst>
                                          <p:attrName>ppt_x</p:attrName>
                                        </p:attrNameLst>
                                      </p:cBhvr>
                                      <p:tavLst>
                                        <p:tav tm="0">
                                          <p:val>
                                            <p:fltVal val="0.5"/>
                                          </p:val>
                                        </p:tav>
                                        <p:tav tm="100000">
                                          <p:val>
                                            <p:strVal val="#ppt_x"/>
                                          </p:val>
                                        </p:tav>
                                      </p:tavLst>
                                    </p:anim>
                                    <p:anim calcmode="lin" valueType="num">
                                      <p:cBhvr>
                                        <p:cTn id="45" dur="500" fill="hold"/>
                                        <p:tgtEl>
                                          <p:spTgt spid="3"/>
                                        </p:tgtEl>
                                        <p:attrNameLst>
                                          <p:attrName>ppt_y</p:attrName>
                                        </p:attrNameLst>
                                      </p:cBhvr>
                                      <p:tavLst>
                                        <p:tav tm="0">
                                          <p:val>
                                            <p:fltVal val="0.5"/>
                                          </p:val>
                                        </p:tav>
                                        <p:tav tm="100000">
                                          <p:val>
                                            <p:strVal val="#ppt_y"/>
                                          </p:val>
                                        </p:tav>
                                      </p:tavLst>
                                    </p:anim>
                                  </p:childTnLst>
                                </p:cTn>
                              </p:par>
                            </p:childTnLst>
                          </p:cTn>
                        </p:par>
                        <p:par>
                          <p:cTn id="46" fill="hold">
                            <p:stCondLst>
                              <p:cond delay="500"/>
                            </p:stCondLst>
                            <p:childTnLst>
                              <p:par>
                                <p:cTn id="47" presetID="53" presetClass="entr" presetSubtype="528" fill="hold" nodeType="after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p:cTn id="49" dur="350" fill="hold"/>
                                        <p:tgtEl>
                                          <p:spTgt spid="20"/>
                                        </p:tgtEl>
                                        <p:attrNameLst>
                                          <p:attrName>ppt_w</p:attrName>
                                        </p:attrNameLst>
                                      </p:cBhvr>
                                      <p:tavLst>
                                        <p:tav tm="0">
                                          <p:val>
                                            <p:fltVal val="0"/>
                                          </p:val>
                                        </p:tav>
                                        <p:tav tm="100000">
                                          <p:val>
                                            <p:strVal val="#ppt_w"/>
                                          </p:val>
                                        </p:tav>
                                      </p:tavLst>
                                    </p:anim>
                                    <p:anim calcmode="lin" valueType="num">
                                      <p:cBhvr>
                                        <p:cTn id="50" dur="350" fill="hold"/>
                                        <p:tgtEl>
                                          <p:spTgt spid="20"/>
                                        </p:tgtEl>
                                        <p:attrNameLst>
                                          <p:attrName>ppt_h</p:attrName>
                                        </p:attrNameLst>
                                      </p:cBhvr>
                                      <p:tavLst>
                                        <p:tav tm="0">
                                          <p:val>
                                            <p:fltVal val="0"/>
                                          </p:val>
                                        </p:tav>
                                        <p:tav tm="100000">
                                          <p:val>
                                            <p:strVal val="#ppt_h"/>
                                          </p:val>
                                        </p:tav>
                                      </p:tavLst>
                                    </p:anim>
                                    <p:animEffect transition="in" filter="fade">
                                      <p:cBhvr>
                                        <p:cTn id="51" dur="350"/>
                                        <p:tgtEl>
                                          <p:spTgt spid="20"/>
                                        </p:tgtEl>
                                      </p:cBhvr>
                                    </p:animEffect>
                                    <p:anim calcmode="lin" valueType="num">
                                      <p:cBhvr>
                                        <p:cTn id="52" dur="350" fill="hold"/>
                                        <p:tgtEl>
                                          <p:spTgt spid="20"/>
                                        </p:tgtEl>
                                        <p:attrNameLst>
                                          <p:attrName>ppt_x</p:attrName>
                                        </p:attrNameLst>
                                      </p:cBhvr>
                                      <p:tavLst>
                                        <p:tav tm="0">
                                          <p:val>
                                            <p:fltVal val="0.5"/>
                                          </p:val>
                                        </p:tav>
                                        <p:tav tm="100000">
                                          <p:val>
                                            <p:strVal val="#ppt_x"/>
                                          </p:val>
                                        </p:tav>
                                      </p:tavLst>
                                    </p:anim>
                                    <p:anim calcmode="lin" valueType="num">
                                      <p:cBhvr>
                                        <p:cTn id="53" dur="350" fill="hold"/>
                                        <p:tgtEl>
                                          <p:spTgt spid="20"/>
                                        </p:tgtEl>
                                        <p:attrNameLst>
                                          <p:attrName>ppt_y</p:attrName>
                                        </p:attrNameLst>
                                      </p:cBhvr>
                                      <p:tavLst>
                                        <p:tav tm="0">
                                          <p:val>
                                            <p:fltVal val="0.5"/>
                                          </p:val>
                                        </p:tav>
                                        <p:tav tm="100000">
                                          <p:val>
                                            <p:strVal val="#ppt_y"/>
                                          </p:val>
                                        </p:tav>
                                      </p:tavLst>
                                    </p:anim>
                                  </p:childTnLst>
                                </p:cTn>
                              </p:par>
                            </p:childTnLst>
                          </p:cTn>
                        </p:par>
                        <p:par>
                          <p:cTn id="54" fill="hold">
                            <p:stCondLst>
                              <p:cond delay="1000"/>
                            </p:stCondLst>
                            <p:childTnLst>
                              <p:par>
                                <p:cTn id="55" presetID="53" presetClass="entr" presetSubtype="528" fill="hold" nodeType="afterEffect">
                                  <p:stCondLst>
                                    <p:cond delay="0"/>
                                  </p:stCondLst>
                                  <p:childTnLst>
                                    <p:set>
                                      <p:cBhvr>
                                        <p:cTn id="56" dur="1" fill="hold">
                                          <p:stCondLst>
                                            <p:cond delay="0"/>
                                          </p:stCondLst>
                                        </p:cTn>
                                        <p:tgtEl>
                                          <p:spTgt spid="15"/>
                                        </p:tgtEl>
                                        <p:attrNameLst>
                                          <p:attrName>style.visibility</p:attrName>
                                        </p:attrNameLst>
                                      </p:cBhvr>
                                      <p:to>
                                        <p:strVal val="visible"/>
                                      </p:to>
                                    </p:set>
                                    <p:anim calcmode="lin" valueType="num">
                                      <p:cBhvr>
                                        <p:cTn id="57" dur="350" fill="hold"/>
                                        <p:tgtEl>
                                          <p:spTgt spid="15"/>
                                        </p:tgtEl>
                                        <p:attrNameLst>
                                          <p:attrName>ppt_w</p:attrName>
                                        </p:attrNameLst>
                                      </p:cBhvr>
                                      <p:tavLst>
                                        <p:tav tm="0">
                                          <p:val>
                                            <p:fltVal val="0"/>
                                          </p:val>
                                        </p:tav>
                                        <p:tav tm="100000">
                                          <p:val>
                                            <p:strVal val="#ppt_w"/>
                                          </p:val>
                                        </p:tav>
                                      </p:tavLst>
                                    </p:anim>
                                    <p:anim calcmode="lin" valueType="num">
                                      <p:cBhvr>
                                        <p:cTn id="58" dur="350" fill="hold"/>
                                        <p:tgtEl>
                                          <p:spTgt spid="15"/>
                                        </p:tgtEl>
                                        <p:attrNameLst>
                                          <p:attrName>ppt_h</p:attrName>
                                        </p:attrNameLst>
                                      </p:cBhvr>
                                      <p:tavLst>
                                        <p:tav tm="0">
                                          <p:val>
                                            <p:fltVal val="0"/>
                                          </p:val>
                                        </p:tav>
                                        <p:tav tm="100000">
                                          <p:val>
                                            <p:strVal val="#ppt_h"/>
                                          </p:val>
                                        </p:tav>
                                      </p:tavLst>
                                    </p:anim>
                                    <p:animEffect transition="in" filter="fade">
                                      <p:cBhvr>
                                        <p:cTn id="59" dur="350"/>
                                        <p:tgtEl>
                                          <p:spTgt spid="15"/>
                                        </p:tgtEl>
                                      </p:cBhvr>
                                    </p:animEffect>
                                    <p:anim calcmode="lin" valueType="num">
                                      <p:cBhvr>
                                        <p:cTn id="60" dur="350" fill="hold"/>
                                        <p:tgtEl>
                                          <p:spTgt spid="15"/>
                                        </p:tgtEl>
                                        <p:attrNameLst>
                                          <p:attrName>ppt_x</p:attrName>
                                        </p:attrNameLst>
                                      </p:cBhvr>
                                      <p:tavLst>
                                        <p:tav tm="0">
                                          <p:val>
                                            <p:fltVal val="0.5"/>
                                          </p:val>
                                        </p:tav>
                                        <p:tav tm="100000">
                                          <p:val>
                                            <p:strVal val="#ppt_x"/>
                                          </p:val>
                                        </p:tav>
                                      </p:tavLst>
                                    </p:anim>
                                    <p:anim calcmode="lin" valueType="num">
                                      <p:cBhvr>
                                        <p:cTn id="61" dur="350" fill="hold"/>
                                        <p:tgtEl>
                                          <p:spTgt spid="15"/>
                                        </p:tgtEl>
                                        <p:attrNameLst>
                                          <p:attrName>ppt_y</p:attrName>
                                        </p:attrNameLst>
                                      </p:cBhvr>
                                      <p:tavLst>
                                        <p:tav tm="0">
                                          <p:val>
                                            <p:fltVal val="0.5"/>
                                          </p:val>
                                        </p:tav>
                                        <p:tav tm="100000">
                                          <p:val>
                                            <p:strVal val="#ppt_y"/>
                                          </p:val>
                                        </p:tav>
                                      </p:tavLst>
                                    </p:anim>
                                  </p:childTnLst>
                                </p:cTn>
                              </p:par>
                            </p:childTnLst>
                          </p:cTn>
                        </p:par>
                        <p:par>
                          <p:cTn id="62" fill="hold">
                            <p:stCondLst>
                              <p:cond delay="1500"/>
                            </p:stCondLst>
                            <p:childTnLst>
                              <p:par>
                                <p:cTn id="63" presetID="16" presetClass="entr" presetSubtype="21" fill="hold" grpId="0" nodeType="afterEffect">
                                  <p:stCondLst>
                                    <p:cond delay="0"/>
                                  </p:stCondLst>
                                  <p:childTnLst>
                                    <p:set>
                                      <p:cBhvr>
                                        <p:cTn id="64" dur="1" fill="hold">
                                          <p:stCondLst>
                                            <p:cond delay="0"/>
                                          </p:stCondLst>
                                        </p:cTn>
                                        <p:tgtEl>
                                          <p:spTgt spid="25"/>
                                        </p:tgtEl>
                                        <p:attrNameLst>
                                          <p:attrName>style.visibility</p:attrName>
                                        </p:attrNameLst>
                                      </p:cBhvr>
                                      <p:to>
                                        <p:strVal val="visible"/>
                                      </p:to>
                                    </p:set>
                                    <p:animEffect transition="in" filter="barn(inVertical)">
                                      <p:cBhvr>
                                        <p:cTn id="65" dur="1000"/>
                                        <p:tgtEl>
                                          <p:spTgt spid="25"/>
                                        </p:tgtEl>
                                      </p:cBhvr>
                                    </p:animEffect>
                                  </p:childTnLst>
                                </p:cTn>
                              </p:par>
                            </p:childTnLst>
                          </p:cTn>
                        </p:par>
                        <p:par>
                          <p:cTn id="66" fill="hold">
                            <p:stCondLst>
                              <p:cond delay="2500"/>
                            </p:stCondLst>
                            <p:childTnLst>
                              <p:par>
                                <p:cTn id="67" presetID="10" presetClass="entr" presetSubtype="0" fill="hold" grpId="0" nodeType="afterEffect">
                                  <p:stCondLst>
                                    <p:cond delay="0"/>
                                  </p:stCondLst>
                                  <p:childTnLst>
                                    <p:set>
                                      <p:cBhvr>
                                        <p:cTn id="68" dur="1" fill="hold">
                                          <p:stCondLst>
                                            <p:cond delay="0"/>
                                          </p:stCondLst>
                                        </p:cTn>
                                        <p:tgtEl>
                                          <p:spTgt spid="26"/>
                                        </p:tgtEl>
                                        <p:attrNameLst>
                                          <p:attrName>style.visibility</p:attrName>
                                        </p:attrNameLst>
                                      </p:cBhvr>
                                      <p:to>
                                        <p:strVal val="visible"/>
                                      </p:to>
                                    </p:set>
                                    <p:animEffect transition="in" filter="fade">
                                      <p:cBhvr>
                                        <p:cTn id="69"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25" grpId="0"/>
      <p:bldP spid="2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7771" y="157923"/>
            <a:ext cx="3011063" cy="377016"/>
          </a:xfrm>
          <a:prstGeom prst="rect">
            <a:avLst/>
          </a:prstGeom>
        </p:spPr>
        <p:txBody>
          <a:bodyPr wrap="none" lIns="68571" tIns="34285" rIns="68571" bIns="34285">
            <a:spAutoFit/>
          </a:bodyPr>
          <a:lstStyle/>
          <a:p>
            <a:pPr algn="r"/>
            <a:r>
              <a:rPr lang="zh-CN" altLang="en-US" sz="1700" b="1" dirty="0" smtClean="0">
                <a:solidFill>
                  <a:srgbClr val="03599B"/>
                </a:solidFill>
                <a:effectLst>
                  <a:outerShdw blurRad="12700" dist="12700" dir="2700000" algn="tl" rotWithShape="0">
                    <a:prstClr val="black">
                      <a:alpha val="40000"/>
                    </a:prstClr>
                  </a:outerShdw>
                </a:effectLst>
                <a:latin typeface="微软雅黑" panose="020B0503020204020204" pitchFamily="34" charset="-122"/>
                <a:ea typeface="微软雅黑" panose="020B0503020204020204" pitchFamily="34" charset="-122"/>
              </a:rPr>
              <a:t>▋▏</a:t>
            </a:r>
            <a:r>
              <a:rPr lang="zh-CN" altLang="en-US" sz="2000" b="1" dirty="0" smtClean="0">
                <a:solidFill>
                  <a:srgbClr val="03599B"/>
                </a:solidFill>
                <a:effectLst>
                  <a:outerShdw blurRad="12700" dist="12700" dir="2700000" algn="tl" rotWithShape="0">
                    <a:prstClr val="black">
                      <a:alpha val="40000"/>
                    </a:prstClr>
                  </a:outerShdw>
                </a:effectLst>
                <a:latin typeface="微软雅黑" panose="020B0503020204020204" pitchFamily="34" charset="-122"/>
                <a:ea typeface="微软雅黑" panose="020B0503020204020204" pitchFamily="34" charset="-122"/>
              </a:rPr>
              <a:t>单击此处添加标题文本</a:t>
            </a:r>
            <a:endParaRPr lang="zh-CN" altLang="en-US" sz="2000" b="1" dirty="0">
              <a:solidFill>
                <a:srgbClr val="03599B"/>
              </a:solidFill>
              <a:effectLst>
                <a:outerShdw blurRad="12700" dist="127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sp>
        <p:nvSpPr>
          <p:cNvPr id="3" name="TextBox 2"/>
          <p:cNvSpPr txBox="1"/>
          <p:nvPr/>
        </p:nvSpPr>
        <p:spPr>
          <a:xfrm>
            <a:off x="6813984" y="3466609"/>
            <a:ext cx="1662111" cy="705018"/>
          </a:xfrm>
          <a:prstGeom prst="rect">
            <a:avLst/>
          </a:prstGeom>
          <a:noFill/>
        </p:spPr>
        <p:txBody>
          <a:bodyPr wrap="square" lIns="80979" tIns="40490" rIns="80979" bIns="40490" rtlCol="0">
            <a:spAutoFit/>
          </a:bodyPr>
          <a:lstStyle/>
          <a:p>
            <a:pPr marL="0" marR="0" lvl="0" indent="0" algn="r" defTabSz="914400" eaLnBrk="1" fontAlgn="auto" latinLnBrk="0" hangingPunct="1">
              <a:lnSpc>
                <a:spcPct val="150000"/>
              </a:lnSpc>
              <a:spcBef>
                <a:spcPts val="0"/>
              </a:spcBef>
              <a:spcAft>
                <a:spcPts val="0"/>
              </a:spcAft>
              <a:buClrTx/>
              <a:buSzTx/>
              <a:buFontTx/>
              <a:buNone/>
              <a:defRPr/>
            </a:pPr>
            <a:r>
              <a:rPr kumimoji="0" lang="zh-CN" altLang="en-US" sz="9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kumimoji="0" lang="en-US" sz="900" b="1"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endParaRPr>
          </a:p>
        </p:txBody>
      </p:sp>
      <p:sp>
        <p:nvSpPr>
          <p:cNvPr id="4" name="Freeform 11"/>
          <p:cNvSpPr/>
          <p:nvPr/>
        </p:nvSpPr>
        <p:spPr bwMode="auto">
          <a:xfrm>
            <a:off x="4562653" y="1378591"/>
            <a:ext cx="1373897" cy="1372730"/>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rgbClr val="03599B"/>
          </a:solidFill>
          <a:ln>
            <a:solidFill>
              <a:srgbClr val="03599B"/>
            </a:solidFill>
          </a:ln>
        </p:spPr>
        <p:txBody>
          <a:bodyPr vert="horz" wrap="square" lIns="80979" tIns="40490" rIns="80979" bIns="4049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5" name="Freeform 12"/>
          <p:cNvSpPr/>
          <p:nvPr/>
        </p:nvSpPr>
        <p:spPr bwMode="auto">
          <a:xfrm>
            <a:off x="4661684" y="1474717"/>
            <a:ext cx="1168256" cy="1168877"/>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solidFill>
            <a:sysClr val="window" lastClr="FFFFFF"/>
          </a:solidFill>
          <a:ln>
            <a:noFill/>
          </a:ln>
        </p:spPr>
        <p:txBody>
          <a:bodyPr vert="horz" wrap="square" lIns="80979" tIns="40490" rIns="80979" bIns="4049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6" name="Oval 13"/>
          <p:cNvSpPr>
            <a:spLocks noChangeArrowheads="1"/>
          </p:cNvSpPr>
          <p:nvPr/>
        </p:nvSpPr>
        <p:spPr bwMode="auto">
          <a:xfrm>
            <a:off x="4809735" y="1622641"/>
            <a:ext cx="872154" cy="871952"/>
          </a:xfrm>
          <a:prstGeom prst="ellipse">
            <a:avLst/>
          </a:prstGeom>
          <a:gradFill>
            <a:gsLst>
              <a:gs pos="0">
                <a:sysClr val="window" lastClr="FFFFFF">
                  <a:lumMod val="85000"/>
                </a:sysClr>
              </a:gs>
              <a:gs pos="100000">
                <a:sysClr val="window" lastClr="FFFFFF"/>
              </a:gs>
            </a:gsLst>
            <a:lin ang="9000000" scaled="0"/>
          </a:gradFill>
          <a:ln>
            <a:noFill/>
          </a:ln>
        </p:spPr>
        <p:txBody>
          <a:bodyPr vert="horz" wrap="square" lIns="80979" tIns="40490" rIns="80979" bIns="4049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7" name="Freeform 108"/>
          <p:cNvSpPr/>
          <p:nvPr/>
        </p:nvSpPr>
        <p:spPr bwMode="auto">
          <a:xfrm rot="16200000">
            <a:off x="2711301" y="958916"/>
            <a:ext cx="1791645" cy="1793168"/>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rgbClr val="03599B"/>
          </a:solidFill>
          <a:ln>
            <a:solidFill>
              <a:srgbClr val="03599B"/>
            </a:solidFill>
          </a:ln>
        </p:spPr>
        <p:txBody>
          <a:bodyPr vert="horz" wrap="square" lIns="80979" tIns="40490" rIns="80979" bIns="4049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8" name="Freeform 109"/>
          <p:cNvSpPr/>
          <p:nvPr/>
        </p:nvSpPr>
        <p:spPr bwMode="auto">
          <a:xfrm rot="16200000">
            <a:off x="2837809" y="1097003"/>
            <a:ext cx="1523476" cy="1526879"/>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ysClr val="window" lastClr="FFFFFF">
                  <a:lumMod val="85000"/>
                </a:sysClr>
              </a:gs>
              <a:gs pos="100000">
                <a:sysClr val="window" lastClr="FFFFFF"/>
              </a:gs>
            </a:gsLst>
            <a:lin ang="0" scaled="0"/>
          </a:gradFill>
          <a:ln>
            <a:noFill/>
          </a:ln>
        </p:spPr>
        <p:txBody>
          <a:bodyPr vert="horz" wrap="square" lIns="80979" tIns="40490" rIns="80979" bIns="4049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9" name="Oval 110"/>
          <p:cNvSpPr>
            <a:spLocks noChangeArrowheads="1"/>
          </p:cNvSpPr>
          <p:nvPr/>
        </p:nvSpPr>
        <p:spPr bwMode="auto">
          <a:xfrm rot="16200000">
            <a:off x="3030173" y="1290936"/>
            <a:ext cx="1137342" cy="1139011"/>
          </a:xfrm>
          <a:prstGeom prst="ellipse">
            <a:avLst/>
          </a:prstGeom>
          <a:gradFill>
            <a:gsLst>
              <a:gs pos="0">
                <a:sysClr val="window" lastClr="FFFFFF">
                  <a:lumMod val="85000"/>
                </a:sysClr>
              </a:gs>
              <a:gs pos="100000">
                <a:sysClr val="window" lastClr="FFFFFF"/>
              </a:gs>
            </a:gsLst>
            <a:lin ang="9000000" scaled="0"/>
          </a:gradFill>
          <a:ln>
            <a:noFill/>
          </a:ln>
        </p:spPr>
        <p:txBody>
          <a:bodyPr vert="horz" wrap="square" lIns="80979" tIns="40490" rIns="80979" bIns="4049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0" name="Freeform 120"/>
          <p:cNvSpPr/>
          <p:nvPr/>
        </p:nvSpPr>
        <p:spPr bwMode="auto">
          <a:xfrm flipV="1">
            <a:off x="4562654" y="2811769"/>
            <a:ext cx="2065992" cy="2064237"/>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rgbClr val="03599B"/>
          </a:solidFill>
          <a:ln>
            <a:solidFill>
              <a:srgbClr val="03599B"/>
            </a:solidFill>
          </a:ln>
        </p:spPr>
        <p:txBody>
          <a:bodyPr vert="horz" wrap="square" lIns="80979" tIns="40490" rIns="80979" bIns="4049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1" name="Freeform 121"/>
          <p:cNvSpPr/>
          <p:nvPr/>
        </p:nvSpPr>
        <p:spPr bwMode="auto">
          <a:xfrm flipV="1">
            <a:off x="4711571" y="2973763"/>
            <a:ext cx="1756759" cy="1757694"/>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ysClr val="window" lastClr="FFFFFF">
                  <a:lumMod val="85000"/>
                </a:sysClr>
              </a:gs>
              <a:gs pos="100000">
                <a:sysClr val="window" lastClr="FFFFFF"/>
              </a:gs>
            </a:gsLst>
            <a:lin ang="0" scaled="0"/>
          </a:gradFill>
          <a:ln>
            <a:noFill/>
          </a:ln>
        </p:spPr>
        <p:txBody>
          <a:bodyPr vert="horz" wrap="square" lIns="80979" tIns="40490" rIns="80979" bIns="4049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2" name="Oval 122"/>
          <p:cNvSpPr>
            <a:spLocks noChangeArrowheads="1"/>
          </p:cNvSpPr>
          <p:nvPr/>
        </p:nvSpPr>
        <p:spPr bwMode="auto">
          <a:xfrm flipV="1">
            <a:off x="4934202" y="3197822"/>
            <a:ext cx="1311498" cy="1311193"/>
          </a:xfrm>
          <a:prstGeom prst="ellipse">
            <a:avLst/>
          </a:prstGeom>
          <a:gradFill>
            <a:gsLst>
              <a:gs pos="0">
                <a:sysClr val="window" lastClr="FFFFFF">
                  <a:lumMod val="85000"/>
                </a:sysClr>
              </a:gs>
              <a:gs pos="100000">
                <a:sysClr val="window" lastClr="FFFFFF"/>
              </a:gs>
            </a:gsLst>
            <a:lin ang="9000000" scaled="0"/>
          </a:gradFill>
          <a:ln>
            <a:noFill/>
          </a:ln>
        </p:spPr>
        <p:txBody>
          <a:bodyPr vert="horz" wrap="square" lIns="80979" tIns="40490" rIns="80979" bIns="4049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3" name="Freeform 124"/>
          <p:cNvSpPr/>
          <p:nvPr/>
        </p:nvSpPr>
        <p:spPr bwMode="auto">
          <a:xfrm rot="5400000" flipV="1">
            <a:off x="2969328" y="2811118"/>
            <a:ext cx="1533728" cy="1535032"/>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rgbClr val="03599B"/>
          </a:solidFill>
          <a:ln>
            <a:solidFill>
              <a:srgbClr val="03599B"/>
            </a:solidFill>
          </a:ln>
        </p:spPr>
        <p:txBody>
          <a:bodyPr vert="horz" wrap="square" lIns="80979" tIns="40490" rIns="80979" bIns="4049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4" name="Freeform 125"/>
          <p:cNvSpPr/>
          <p:nvPr/>
        </p:nvSpPr>
        <p:spPr bwMode="auto">
          <a:xfrm rot="5400000" flipV="1">
            <a:off x="3077624" y="2920864"/>
            <a:ext cx="1304163" cy="1307077"/>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ysClr val="window" lastClr="FFFFFF">
                  <a:lumMod val="85000"/>
                </a:sysClr>
              </a:gs>
              <a:gs pos="100000">
                <a:sysClr val="window" lastClr="FFFFFF"/>
              </a:gs>
            </a:gsLst>
            <a:lin ang="0" scaled="0"/>
          </a:gradFill>
          <a:ln>
            <a:noFill/>
          </a:ln>
        </p:spPr>
        <p:txBody>
          <a:bodyPr vert="horz" wrap="square" lIns="80979" tIns="40490" rIns="80979" bIns="4049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5" name="Oval 126"/>
          <p:cNvSpPr>
            <a:spLocks noChangeArrowheads="1"/>
          </p:cNvSpPr>
          <p:nvPr/>
        </p:nvSpPr>
        <p:spPr bwMode="auto">
          <a:xfrm rot="5400000" flipV="1">
            <a:off x="3242296" y="3086882"/>
            <a:ext cx="973615" cy="975044"/>
          </a:xfrm>
          <a:prstGeom prst="ellipse">
            <a:avLst/>
          </a:prstGeom>
          <a:gradFill>
            <a:gsLst>
              <a:gs pos="0">
                <a:sysClr val="window" lastClr="FFFFFF">
                  <a:lumMod val="85000"/>
                </a:sysClr>
              </a:gs>
              <a:gs pos="100000">
                <a:sysClr val="window" lastClr="FFFFFF"/>
              </a:gs>
            </a:gsLst>
            <a:lin ang="9000000" scaled="0"/>
          </a:gradFill>
          <a:ln>
            <a:noFill/>
          </a:ln>
        </p:spPr>
        <p:txBody>
          <a:bodyPr vert="horz" wrap="square" lIns="80979" tIns="40490" rIns="80979" bIns="4049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cxnSp>
        <p:nvCxnSpPr>
          <p:cNvPr id="16" name="Straight Connector 19"/>
          <p:cNvCxnSpPr/>
          <p:nvPr/>
        </p:nvCxnSpPr>
        <p:spPr>
          <a:xfrm flipH="1" flipV="1">
            <a:off x="2404195" y="1433042"/>
            <a:ext cx="441167" cy="279887"/>
          </a:xfrm>
          <a:prstGeom prst="line">
            <a:avLst/>
          </a:prstGeom>
          <a:noFill/>
          <a:ln w="9525" cap="flat" cmpd="sng" algn="ctr">
            <a:solidFill>
              <a:srgbClr val="03599B"/>
            </a:solidFill>
            <a:prstDash val="solid"/>
          </a:ln>
          <a:effectLst/>
        </p:spPr>
      </p:cxnSp>
      <p:cxnSp>
        <p:nvCxnSpPr>
          <p:cNvPr id="17" name="Straight Connector 21"/>
          <p:cNvCxnSpPr/>
          <p:nvPr/>
        </p:nvCxnSpPr>
        <p:spPr>
          <a:xfrm flipH="1">
            <a:off x="797797" y="1433042"/>
            <a:ext cx="1606399" cy="0"/>
          </a:xfrm>
          <a:prstGeom prst="line">
            <a:avLst/>
          </a:prstGeom>
          <a:noFill/>
          <a:ln w="9525" cap="flat" cmpd="sng" algn="ctr">
            <a:solidFill>
              <a:srgbClr val="03599B"/>
            </a:solidFill>
            <a:prstDash val="solid"/>
            <a:tailEnd type="oval"/>
          </a:ln>
          <a:effectLst/>
        </p:spPr>
      </p:cxnSp>
      <p:cxnSp>
        <p:nvCxnSpPr>
          <p:cNvPr id="18" name="Straight Connector 127"/>
          <p:cNvCxnSpPr/>
          <p:nvPr/>
        </p:nvCxnSpPr>
        <p:spPr>
          <a:xfrm flipH="1">
            <a:off x="2527508" y="3466608"/>
            <a:ext cx="441167" cy="279887"/>
          </a:xfrm>
          <a:prstGeom prst="line">
            <a:avLst/>
          </a:prstGeom>
          <a:noFill/>
          <a:ln w="9525" cap="flat" cmpd="sng" algn="ctr">
            <a:solidFill>
              <a:srgbClr val="03599B"/>
            </a:solidFill>
            <a:prstDash val="solid"/>
          </a:ln>
          <a:effectLst/>
        </p:spPr>
      </p:cxnSp>
      <p:cxnSp>
        <p:nvCxnSpPr>
          <p:cNvPr id="19" name="Straight Connector 128"/>
          <p:cNvCxnSpPr/>
          <p:nvPr/>
        </p:nvCxnSpPr>
        <p:spPr>
          <a:xfrm flipH="1">
            <a:off x="1096424" y="3746495"/>
            <a:ext cx="1431085" cy="0"/>
          </a:xfrm>
          <a:prstGeom prst="line">
            <a:avLst/>
          </a:prstGeom>
          <a:noFill/>
          <a:ln w="9525" cap="flat" cmpd="sng" algn="ctr">
            <a:solidFill>
              <a:srgbClr val="03599B"/>
            </a:solidFill>
            <a:prstDash val="solid"/>
            <a:tailEnd type="oval"/>
          </a:ln>
          <a:effectLst/>
        </p:spPr>
      </p:cxnSp>
      <p:cxnSp>
        <p:nvCxnSpPr>
          <p:cNvPr id="20" name="Straight Connector 134"/>
          <p:cNvCxnSpPr/>
          <p:nvPr/>
        </p:nvCxnSpPr>
        <p:spPr>
          <a:xfrm flipV="1">
            <a:off x="5829939" y="1418274"/>
            <a:ext cx="441167" cy="279887"/>
          </a:xfrm>
          <a:prstGeom prst="line">
            <a:avLst/>
          </a:prstGeom>
          <a:noFill/>
          <a:ln w="9525" cap="flat" cmpd="sng" algn="ctr">
            <a:solidFill>
              <a:srgbClr val="03599B"/>
            </a:solidFill>
            <a:prstDash val="solid"/>
          </a:ln>
          <a:effectLst/>
        </p:spPr>
      </p:cxnSp>
      <p:cxnSp>
        <p:nvCxnSpPr>
          <p:cNvPr id="21" name="Straight Connector 135"/>
          <p:cNvCxnSpPr/>
          <p:nvPr/>
        </p:nvCxnSpPr>
        <p:spPr>
          <a:xfrm>
            <a:off x="6271107" y="1418274"/>
            <a:ext cx="1385582" cy="0"/>
          </a:xfrm>
          <a:prstGeom prst="line">
            <a:avLst/>
          </a:prstGeom>
          <a:noFill/>
          <a:ln w="9525" cap="flat" cmpd="sng" algn="ctr">
            <a:solidFill>
              <a:srgbClr val="03599B"/>
            </a:solidFill>
            <a:prstDash val="solid"/>
            <a:tailEnd type="oval"/>
          </a:ln>
          <a:effectLst/>
        </p:spPr>
      </p:cxnSp>
      <p:sp>
        <p:nvSpPr>
          <p:cNvPr id="22" name="TextBox 22"/>
          <p:cNvSpPr txBox="1"/>
          <p:nvPr/>
        </p:nvSpPr>
        <p:spPr>
          <a:xfrm>
            <a:off x="755576" y="1038257"/>
            <a:ext cx="1086869" cy="358770"/>
          </a:xfrm>
          <a:prstGeom prst="rect">
            <a:avLst/>
          </a:prstGeom>
          <a:noFill/>
        </p:spPr>
        <p:txBody>
          <a:bodyPr wrap="none" lIns="80979" tIns="40490" rIns="80979" bIns="40490"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添加标题</a:t>
            </a:r>
            <a:endParaRPr kumimoji="0" lang="id-ID" sz="18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23" name="TextBox 23"/>
          <p:cNvSpPr txBox="1"/>
          <p:nvPr/>
        </p:nvSpPr>
        <p:spPr>
          <a:xfrm>
            <a:off x="755576" y="1478926"/>
            <a:ext cx="1662111" cy="705018"/>
          </a:xfrm>
          <a:prstGeom prst="rect">
            <a:avLst/>
          </a:prstGeom>
          <a:noFill/>
        </p:spPr>
        <p:txBody>
          <a:bodyPr wrap="square" lIns="80979" tIns="40490" rIns="80979" bIns="40490" rtlCol="0">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9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kumimoji="0" lang="en-US" sz="900" b="1"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endParaRPr>
          </a:p>
        </p:txBody>
      </p:sp>
      <p:sp>
        <p:nvSpPr>
          <p:cNvPr id="24" name="TextBox 24"/>
          <p:cNvSpPr txBox="1"/>
          <p:nvPr/>
        </p:nvSpPr>
        <p:spPr>
          <a:xfrm>
            <a:off x="1037479" y="3361293"/>
            <a:ext cx="1086869" cy="358770"/>
          </a:xfrm>
          <a:prstGeom prst="rect">
            <a:avLst/>
          </a:prstGeom>
          <a:noFill/>
        </p:spPr>
        <p:txBody>
          <a:bodyPr wrap="none" lIns="80979" tIns="40490" rIns="80979" bIns="40490"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添加标题</a:t>
            </a:r>
            <a:endParaRPr kumimoji="0" lang="id-ID" sz="1800" b="1"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endParaRPr>
          </a:p>
        </p:txBody>
      </p:sp>
      <p:sp>
        <p:nvSpPr>
          <p:cNvPr id="25" name="TextBox 25"/>
          <p:cNvSpPr txBox="1"/>
          <p:nvPr/>
        </p:nvSpPr>
        <p:spPr>
          <a:xfrm>
            <a:off x="6615267" y="1033381"/>
            <a:ext cx="1086869" cy="358770"/>
          </a:xfrm>
          <a:prstGeom prst="rect">
            <a:avLst/>
          </a:prstGeom>
          <a:noFill/>
        </p:spPr>
        <p:txBody>
          <a:bodyPr wrap="none" lIns="80979" tIns="40490" rIns="80979" bIns="40490" rtlCol="0">
            <a:spAutoFit/>
          </a:bodyPr>
          <a:lstStyle/>
          <a:p>
            <a:pPr marL="0" marR="0" lvl="0" indent="0" algn="r" defTabSz="91440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添加标题</a:t>
            </a:r>
            <a:endParaRPr kumimoji="0" lang="id-ID" sz="1800" b="1"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endParaRPr>
          </a:p>
        </p:txBody>
      </p:sp>
      <p:sp>
        <p:nvSpPr>
          <p:cNvPr id="26" name="TextBox 26"/>
          <p:cNvSpPr txBox="1"/>
          <p:nvPr/>
        </p:nvSpPr>
        <p:spPr>
          <a:xfrm>
            <a:off x="7383304" y="3062301"/>
            <a:ext cx="1086869" cy="358770"/>
          </a:xfrm>
          <a:prstGeom prst="rect">
            <a:avLst/>
          </a:prstGeom>
          <a:noFill/>
        </p:spPr>
        <p:txBody>
          <a:bodyPr wrap="none" lIns="80979" tIns="40490" rIns="80979" bIns="40490" rtlCol="0">
            <a:spAutoFit/>
          </a:bodyPr>
          <a:lstStyle/>
          <a:p>
            <a:pPr marL="0" marR="0" lvl="0" indent="0" algn="r" defTabSz="91440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添加标题</a:t>
            </a:r>
            <a:endParaRPr kumimoji="0" lang="id-ID" sz="18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27" name="TextBox 27"/>
          <p:cNvSpPr txBox="1"/>
          <p:nvPr/>
        </p:nvSpPr>
        <p:spPr>
          <a:xfrm>
            <a:off x="1059015" y="3774721"/>
            <a:ext cx="1662111" cy="705018"/>
          </a:xfrm>
          <a:prstGeom prst="rect">
            <a:avLst/>
          </a:prstGeom>
          <a:noFill/>
        </p:spPr>
        <p:txBody>
          <a:bodyPr wrap="square" lIns="80979" tIns="40490" rIns="80979" bIns="40490" rtlCol="0">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9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kumimoji="0" lang="en-US" sz="900" b="1"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endParaRPr>
          </a:p>
        </p:txBody>
      </p:sp>
      <p:sp>
        <p:nvSpPr>
          <p:cNvPr id="28" name="TextBox 28"/>
          <p:cNvSpPr txBox="1"/>
          <p:nvPr/>
        </p:nvSpPr>
        <p:spPr>
          <a:xfrm>
            <a:off x="6045909" y="1445200"/>
            <a:ext cx="1662111" cy="705018"/>
          </a:xfrm>
          <a:prstGeom prst="rect">
            <a:avLst/>
          </a:prstGeom>
          <a:noFill/>
        </p:spPr>
        <p:txBody>
          <a:bodyPr wrap="square" lIns="80979" tIns="40490" rIns="80979" bIns="40490" rtlCol="0">
            <a:spAutoFit/>
          </a:bodyPr>
          <a:lstStyle/>
          <a:p>
            <a:pPr marL="0" marR="0" lvl="0" indent="0" algn="r" defTabSz="914400" eaLnBrk="1" fontAlgn="auto" latinLnBrk="0" hangingPunct="1">
              <a:lnSpc>
                <a:spcPct val="150000"/>
              </a:lnSpc>
              <a:spcBef>
                <a:spcPts val="0"/>
              </a:spcBef>
              <a:spcAft>
                <a:spcPts val="0"/>
              </a:spcAft>
              <a:buClrTx/>
              <a:buSzTx/>
              <a:buFontTx/>
              <a:buNone/>
              <a:defRPr/>
            </a:pPr>
            <a:r>
              <a:rPr kumimoji="0" lang="zh-CN" altLang="en-US" sz="9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kumimoji="0" lang="en-US" sz="900" b="1"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endParaRPr>
          </a:p>
        </p:txBody>
      </p:sp>
      <p:cxnSp>
        <p:nvCxnSpPr>
          <p:cNvPr id="29" name="Straight Connector 47"/>
          <p:cNvCxnSpPr/>
          <p:nvPr/>
        </p:nvCxnSpPr>
        <p:spPr>
          <a:xfrm>
            <a:off x="6359062" y="3245668"/>
            <a:ext cx="462583" cy="179723"/>
          </a:xfrm>
          <a:prstGeom prst="line">
            <a:avLst/>
          </a:prstGeom>
          <a:noFill/>
          <a:ln w="9525" cap="flat" cmpd="sng" algn="ctr">
            <a:solidFill>
              <a:srgbClr val="03599B"/>
            </a:solidFill>
            <a:prstDash val="solid"/>
          </a:ln>
          <a:effectLst/>
        </p:spPr>
      </p:cxnSp>
      <p:cxnSp>
        <p:nvCxnSpPr>
          <p:cNvPr id="30" name="Straight Connector 48"/>
          <p:cNvCxnSpPr/>
          <p:nvPr/>
        </p:nvCxnSpPr>
        <p:spPr>
          <a:xfrm>
            <a:off x="6821645" y="3425391"/>
            <a:ext cx="1654450" cy="0"/>
          </a:xfrm>
          <a:prstGeom prst="line">
            <a:avLst/>
          </a:prstGeom>
          <a:noFill/>
          <a:ln w="9525" cap="flat" cmpd="sng" algn="ctr">
            <a:solidFill>
              <a:srgbClr val="03599B"/>
            </a:solidFill>
            <a:prstDash val="solid"/>
            <a:tailEnd type="oval"/>
          </a:ln>
          <a:effectLst/>
        </p:spPr>
      </p:cxnSp>
      <p:grpSp>
        <p:nvGrpSpPr>
          <p:cNvPr id="31" name="Group 20"/>
          <p:cNvGrpSpPr/>
          <p:nvPr/>
        </p:nvGrpSpPr>
        <p:grpSpPr>
          <a:xfrm>
            <a:off x="3397410" y="1698160"/>
            <a:ext cx="354400" cy="377732"/>
            <a:chOff x="7938" y="-1587"/>
            <a:chExt cx="1450975" cy="1547812"/>
          </a:xfrm>
          <a:solidFill>
            <a:srgbClr val="03599B"/>
          </a:solidFill>
        </p:grpSpPr>
        <p:sp>
          <p:nvSpPr>
            <p:cNvPr id="32" name="Freeform 5"/>
            <p:cNvSpPr>
              <a:spLocks noEditPoints="1"/>
            </p:cNvSpPr>
            <p:nvPr/>
          </p:nvSpPr>
          <p:spPr bwMode="auto">
            <a:xfrm>
              <a:off x="7938" y="-1587"/>
              <a:ext cx="1450975" cy="1547812"/>
            </a:xfrm>
            <a:custGeom>
              <a:avLst/>
              <a:gdLst>
                <a:gd name="T0" fmla="*/ 358 w 384"/>
                <a:gd name="T1" fmla="*/ 0 h 410"/>
                <a:gd name="T2" fmla="*/ 26 w 384"/>
                <a:gd name="T3" fmla="*/ 0 h 410"/>
                <a:gd name="T4" fmla="*/ 0 w 384"/>
                <a:gd name="T5" fmla="*/ 26 h 410"/>
                <a:gd name="T6" fmla="*/ 0 w 384"/>
                <a:gd name="T7" fmla="*/ 358 h 410"/>
                <a:gd name="T8" fmla="*/ 26 w 384"/>
                <a:gd name="T9" fmla="*/ 384 h 410"/>
                <a:gd name="T10" fmla="*/ 51 w 384"/>
                <a:gd name="T11" fmla="*/ 384 h 410"/>
                <a:gd name="T12" fmla="*/ 77 w 384"/>
                <a:gd name="T13" fmla="*/ 410 h 410"/>
                <a:gd name="T14" fmla="*/ 102 w 384"/>
                <a:gd name="T15" fmla="*/ 384 h 410"/>
                <a:gd name="T16" fmla="*/ 282 w 384"/>
                <a:gd name="T17" fmla="*/ 384 h 410"/>
                <a:gd name="T18" fmla="*/ 307 w 384"/>
                <a:gd name="T19" fmla="*/ 410 h 410"/>
                <a:gd name="T20" fmla="*/ 333 w 384"/>
                <a:gd name="T21" fmla="*/ 384 h 410"/>
                <a:gd name="T22" fmla="*/ 358 w 384"/>
                <a:gd name="T23" fmla="*/ 384 h 410"/>
                <a:gd name="T24" fmla="*/ 384 w 384"/>
                <a:gd name="T25" fmla="*/ 358 h 410"/>
                <a:gd name="T26" fmla="*/ 384 w 384"/>
                <a:gd name="T27" fmla="*/ 26 h 410"/>
                <a:gd name="T28" fmla="*/ 358 w 384"/>
                <a:gd name="T29" fmla="*/ 0 h 410"/>
                <a:gd name="T30" fmla="*/ 333 w 384"/>
                <a:gd name="T31" fmla="*/ 333 h 410"/>
                <a:gd name="T32" fmla="*/ 51 w 384"/>
                <a:gd name="T33" fmla="*/ 333 h 410"/>
                <a:gd name="T34" fmla="*/ 51 w 384"/>
                <a:gd name="T35" fmla="*/ 205 h 410"/>
                <a:gd name="T36" fmla="*/ 333 w 384"/>
                <a:gd name="T37" fmla="*/ 205 h 410"/>
                <a:gd name="T38" fmla="*/ 333 w 384"/>
                <a:gd name="T39" fmla="*/ 333 h 410"/>
                <a:gd name="T40" fmla="*/ 333 w 384"/>
                <a:gd name="T41" fmla="*/ 179 h 410"/>
                <a:gd name="T42" fmla="*/ 51 w 384"/>
                <a:gd name="T43" fmla="*/ 179 h 410"/>
                <a:gd name="T44" fmla="*/ 51 w 384"/>
                <a:gd name="T45" fmla="*/ 51 h 410"/>
                <a:gd name="T46" fmla="*/ 333 w 384"/>
                <a:gd name="T47" fmla="*/ 51 h 410"/>
                <a:gd name="T48" fmla="*/ 333 w 384"/>
                <a:gd name="T49" fmla="*/ 179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84" h="410">
                  <a:moveTo>
                    <a:pt x="358" y="0"/>
                  </a:moveTo>
                  <a:cubicBezTo>
                    <a:pt x="26" y="0"/>
                    <a:pt x="26" y="0"/>
                    <a:pt x="26" y="0"/>
                  </a:cubicBezTo>
                  <a:cubicBezTo>
                    <a:pt x="12" y="0"/>
                    <a:pt x="0" y="12"/>
                    <a:pt x="0" y="26"/>
                  </a:cubicBezTo>
                  <a:cubicBezTo>
                    <a:pt x="0" y="358"/>
                    <a:pt x="0" y="358"/>
                    <a:pt x="0" y="358"/>
                  </a:cubicBezTo>
                  <a:cubicBezTo>
                    <a:pt x="0" y="372"/>
                    <a:pt x="12" y="384"/>
                    <a:pt x="26" y="384"/>
                  </a:cubicBezTo>
                  <a:cubicBezTo>
                    <a:pt x="51" y="384"/>
                    <a:pt x="51" y="384"/>
                    <a:pt x="51" y="384"/>
                  </a:cubicBezTo>
                  <a:cubicBezTo>
                    <a:pt x="51" y="398"/>
                    <a:pt x="63" y="410"/>
                    <a:pt x="77" y="410"/>
                  </a:cubicBezTo>
                  <a:cubicBezTo>
                    <a:pt x="91" y="410"/>
                    <a:pt x="102" y="398"/>
                    <a:pt x="102" y="384"/>
                  </a:cubicBezTo>
                  <a:cubicBezTo>
                    <a:pt x="282" y="384"/>
                    <a:pt x="282" y="384"/>
                    <a:pt x="282" y="384"/>
                  </a:cubicBezTo>
                  <a:cubicBezTo>
                    <a:pt x="282" y="398"/>
                    <a:pt x="293" y="410"/>
                    <a:pt x="307" y="410"/>
                  </a:cubicBezTo>
                  <a:cubicBezTo>
                    <a:pt x="321" y="410"/>
                    <a:pt x="333" y="398"/>
                    <a:pt x="333" y="384"/>
                  </a:cubicBezTo>
                  <a:cubicBezTo>
                    <a:pt x="358" y="384"/>
                    <a:pt x="358" y="384"/>
                    <a:pt x="358" y="384"/>
                  </a:cubicBezTo>
                  <a:cubicBezTo>
                    <a:pt x="372" y="384"/>
                    <a:pt x="384" y="372"/>
                    <a:pt x="384" y="358"/>
                  </a:cubicBezTo>
                  <a:cubicBezTo>
                    <a:pt x="384" y="26"/>
                    <a:pt x="384" y="26"/>
                    <a:pt x="384" y="26"/>
                  </a:cubicBezTo>
                  <a:cubicBezTo>
                    <a:pt x="384" y="12"/>
                    <a:pt x="372" y="0"/>
                    <a:pt x="358" y="0"/>
                  </a:cubicBezTo>
                  <a:close/>
                  <a:moveTo>
                    <a:pt x="333" y="333"/>
                  </a:moveTo>
                  <a:cubicBezTo>
                    <a:pt x="51" y="333"/>
                    <a:pt x="51" y="333"/>
                    <a:pt x="51" y="333"/>
                  </a:cubicBezTo>
                  <a:cubicBezTo>
                    <a:pt x="51" y="205"/>
                    <a:pt x="51" y="205"/>
                    <a:pt x="51" y="205"/>
                  </a:cubicBezTo>
                  <a:cubicBezTo>
                    <a:pt x="333" y="205"/>
                    <a:pt x="333" y="205"/>
                    <a:pt x="333" y="205"/>
                  </a:cubicBezTo>
                  <a:lnTo>
                    <a:pt x="333" y="333"/>
                  </a:lnTo>
                  <a:close/>
                  <a:moveTo>
                    <a:pt x="333" y="179"/>
                  </a:moveTo>
                  <a:cubicBezTo>
                    <a:pt x="51" y="179"/>
                    <a:pt x="51" y="179"/>
                    <a:pt x="51" y="179"/>
                  </a:cubicBezTo>
                  <a:cubicBezTo>
                    <a:pt x="51" y="51"/>
                    <a:pt x="51" y="51"/>
                    <a:pt x="51" y="51"/>
                  </a:cubicBezTo>
                  <a:cubicBezTo>
                    <a:pt x="333" y="51"/>
                    <a:pt x="333" y="51"/>
                    <a:pt x="333" y="51"/>
                  </a:cubicBezTo>
                  <a:lnTo>
                    <a:pt x="333" y="179"/>
                  </a:lnTo>
                  <a:close/>
                </a:path>
              </a:pathLst>
            </a:custGeom>
            <a:grpFill/>
            <a:ln w="9525">
              <a:solidFill>
                <a:srgbClr val="F8D1E3"/>
              </a:solid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33" name="Freeform 6"/>
            <p:cNvSpPr>
              <a:spLocks noEditPoints="1"/>
            </p:cNvSpPr>
            <p:nvPr/>
          </p:nvSpPr>
          <p:spPr bwMode="auto">
            <a:xfrm>
              <a:off x="300038" y="866775"/>
              <a:ext cx="868363" cy="290512"/>
            </a:xfrm>
            <a:custGeom>
              <a:avLst/>
              <a:gdLst>
                <a:gd name="T0" fmla="*/ 547 w 547"/>
                <a:gd name="T1" fmla="*/ 0 h 183"/>
                <a:gd name="T2" fmla="*/ 0 w 547"/>
                <a:gd name="T3" fmla="*/ 0 h 183"/>
                <a:gd name="T4" fmla="*/ 0 w 547"/>
                <a:gd name="T5" fmla="*/ 183 h 183"/>
                <a:gd name="T6" fmla="*/ 547 w 547"/>
                <a:gd name="T7" fmla="*/ 183 h 183"/>
                <a:gd name="T8" fmla="*/ 547 w 547"/>
                <a:gd name="T9" fmla="*/ 0 h 183"/>
                <a:gd name="T10" fmla="*/ 364 w 547"/>
                <a:gd name="T11" fmla="*/ 124 h 183"/>
                <a:gd name="T12" fmla="*/ 183 w 547"/>
                <a:gd name="T13" fmla="*/ 124 h 183"/>
                <a:gd name="T14" fmla="*/ 183 w 547"/>
                <a:gd name="T15" fmla="*/ 62 h 183"/>
                <a:gd name="T16" fmla="*/ 364 w 547"/>
                <a:gd name="T17" fmla="*/ 62 h 183"/>
                <a:gd name="T18" fmla="*/ 364 w 547"/>
                <a:gd name="T19" fmla="*/ 124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7" h="183">
                  <a:moveTo>
                    <a:pt x="547" y="0"/>
                  </a:moveTo>
                  <a:lnTo>
                    <a:pt x="0" y="0"/>
                  </a:lnTo>
                  <a:lnTo>
                    <a:pt x="0" y="183"/>
                  </a:lnTo>
                  <a:lnTo>
                    <a:pt x="547" y="183"/>
                  </a:lnTo>
                  <a:lnTo>
                    <a:pt x="547" y="0"/>
                  </a:lnTo>
                  <a:close/>
                  <a:moveTo>
                    <a:pt x="364" y="124"/>
                  </a:moveTo>
                  <a:lnTo>
                    <a:pt x="183" y="124"/>
                  </a:lnTo>
                  <a:lnTo>
                    <a:pt x="183" y="62"/>
                  </a:lnTo>
                  <a:lnTo>
                    <a:pt x="364" y="62"/>
                  </a:lnTo>
                  <a:lnTo>
                    <a:pt x="364" y="124"/>
                  </a:lnTo>
                  <a:close/>
                </a:path>
              </a:pathLst>
            </a:custGeom>
            <a:grpFill/>
            <a:ln w="9525">
              <a:solidFill>
                <a:srgbClr val="F8D1E3"/>
              </a:solid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34" name="Freeform 7"/>
            <p:cNvSpPr>
              <a:spLocks noEditPoints="1"/>
            </p:cNvSpPr>
            <p:nvPr/>
          </p:nvSpPr>
          <p:spPr bwMode="auto">
            <a:xfrm>
              <a:off x="300038" y="288925"/>
              <a:ext cx="868363" cy="290512"/>
            </a:xfrm>
            <a:custGeom>
              <a:avLst/>
              <a:gdLst>
                <a:gd name="T0" fmla="*/ 547 w 547"/>
                <a:gd name="T1" fmla="*/ 0 h 183"/>
                <a:gd name="T2" fmla="*/ 0 w 547"/>
                <a:gd name="T3" fmla="*/ 0 h 183"/>
                <a:gd name="T4" fmla="*/ 0 w 547"/>
                <a:gd name="T5" fmla="*/ 183 h 183"/>
                <a:gd name="T6" fmla="*/ 547 w 547"/>
                <a:gd name="T7" fmla="*/ 183 h 183"/>
                <a:gd name="T8" fmla="*/ 547 w 547"/>
                <a:gd name="T9" fmla="*/ 0 h 183"/>
                <a:gd name="T10" fmla="*/ 364 w 547"/>
                <a:gd name="T11" fmla="*/ 121 h 183"/>
                <a:gd name="T12" fmla="*/ 183 w 547"/>
                <a:gd name="T13" fmla="*/ 121 h 183"/>
                <a:gd name="T14" fmla="*/ 183 w 547"/>
                <a:gd name="T15" fmla="*/ 59 h 183"/>
                <a:gd name="T16" fmla="*/ 364 w 547"/>
                <a:gd name="T17" fmla="*/ 59 h 183"/>
                <a:gd name="T18" fmla="*/ 364 w 547"/>
                <a:gd name="T19" fmla="*/ 121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7" h="183">
                  <a:moveTo>
                    <a:pt x="547" y="0"/>
                  </a:moveTo>
                  <a:lnTo>
                    <a:pt x="0" y="0"/>
                  </a:lnTo>
                  <a:lnTo>
                    <a:pt x="0" y="183"/>
                  </a:lnTo>
                  <a:lnTo>
                    <a:pt x="547" y="183"/>
                  </a:lnTo>
                  <a:lnTo>
                    <a:pt x="547" y="0"/>
                  </a:lnTo>
                  <a:close/>
                  <a:moveTo>
                    <a:pt x="364" y="121"/>
                  </a:moveTo>
                  <a:lnTo>
                    <a:pt x="183" y="121"/>
                  </a:lnTo>
                  <a:lnTo>
                    <a:pt x="183" y="59"/>
                  </a:lnTo>
                  <a:lnTo>
                    <a:pt x="364" y="59"/>
                  </a:lnTo>
                  <a:lnTo>
                    <a:pt x="364" y="121"/>
                  </a:lnTo>
                  <a:close/>
                </a:path>
              </a:pathLst>
            </a:custGeom>
            <a:grpFill/>
            <a:ln w="9525">
              <a:solidFill>
                <a:srgbClr val="F8D1E3"/>
              </a:solid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sp>
        <p:nvSpPr>
          <p:cNvPr id="35" name="Freeform 11"/>
          <p:cNvSpPr>
            <a:spLocks noEditPoints="1"/>
          </p:cNvSpPr>
          <p:nvPr/>
        </p:nvSpPr>
        <p:spPr bwMode="auto">
          <a:xfrm>
            <a:off x="5088995" y="1898101"/>
            <a:ext cx="313633" cy="356863"/>
          </a:xfrm>
          <a:custGeom>
            <a:avLst/>
            <a:gdLst>
              <a:gd name="T0" fmla="*/ 240 w 280"/>
              <a:gd name="T1" fmla="*/ 0 h 320"/>
              <a:gd name="T2" fmla="*/ 40 w 280"/>
              <a:gd name="T3" fmla="*/ 0 h 320"/>
              <a:gd name="T4" fmla="*/ 0 w 280"/>
              <a:gd name="T5" fmla="*/ 40 h 320"/>
              <a:gd name="T6" fmla="*/ 0 w 280"/>
              <a:gd name="T7" fmla="*/ 200 h 320"/>
              <a:gd name="T8" fmla="*/ 0 w 280"/>
              <a:gd name="T9" fmla="*/ 210 h 320"/>
              <a:gd name="T10" fmla="*/ 10 w 280"/>
              <a:gd name="T11" fmla="*/ 220 h 320"/>
              <a:gd name="T12" fmla="*/ 20 w 280"/>
              <a:gd name="T13" fmla="*/ 220 h 320"/>
              <a:gd name="T14" fmla="*/ 20 w 280"/>
              <a:gd name="T15" fmla="*/ 270 h 320"/>
              <a:gd name="T16" fmla="*/ 30 w 280"/>
              <a:gd name="T17" fmla="*/ 280 h 320"/>
              <a:gd name="T18" fmla="*/ 40 w 280"/>
              <a:gd name="T19" fmla="*/ 280 h 320"/>
              <a:gd name="T20" fmla="*/ 40 w 280"/>
              <a:gd name="T21" fmla="*/ 300 h 320"/>
              <a:gd name="T22" fmla="*/ 60 w 280"/>
              <a:gd name="T23" fmla="*/ 320 h 320"/>
              <a:gd name="T24" fmla="*/ 80 w 280"/>
              <a:gd name="T25" fmla="*/ 320 h 320"/>
              <a:gd name="T26" fmla="*/ 100 w 280"/>
              <a:gd name="T27" fmla="*/ 300 h 320"/>
              <a:gd name="T28" fmla="*/ 100 w 280"/>
              <a:gd name="T29" fmla="*/ 280 h 320"/>
              <a:gd name="T30" fmla="*/ 180 w 280"/>
              <a:gd name="T31" fmla="*/ 280 h 320"/>
              <a:gd name="T32" fmla="*/ 180 w 280"/>
              <a:gd name="T33" fmla="*/ 300 h 320"/>
              <a:gd name="T34" fmla="*/ 200 w 280"/>
              <a:gd name="T35" fmla="*/ 320 h 320"/>
              <a:gd name="T36" fmla="*/ 220 w 280"/>
              <a:gd name="T37" fmla="*/ 320 h 320"/>
              <a:gd name="T38" fmla="*/ 240 w 280"/>
              <a:gd name="T39" fmla="*/ 300 h 320"/>
              <a:gd name="T40" fmla="*/ 240 w 280"/>
              <a:gd name="T41" fmla="*/ 280 h 320"/>
              <a:gd name="T42" fmla="*/ 250 w 280"/>
              <a:gd name="T43" fmla="*/ 280 h 320"/>
              <a:gd name="T44" fmla="*/ 260 w 280"/>
              <a:gd name="T45" fmla="*/ 270 h 320"/>
              <a:gd name="T46" fmla="*/ 260 w 280"/>
              <a:gd name="T47" fmla="*/ 220 h 320"/>
              <a:gd name="T48" fmla="*/ 270 w 280"/>
              <a:gd name="T49" fmla="*/ 220 h 320"/>
              <a:gd name="T50" fmla="*/ 280 w 280"/>
              <a:gd name="T51" fmla="*/ 210 h 320"/>
              <a:gd name="T52" fmla="*/ 280 w 280"/>
              <a:gd name="T53" fmla="*/ 200 h 320"/>
              <a:gd name="T54" fmla="*/ 280 w 280"/>
              <a:gd name="T55" fmla="*/ 40 h 320"/>
              <a:gd name="T56" fmla="*/ 240 w 280"/>
              <a:gd name="T57" fmla="*/ 0 h 320"/>
              <a:gd name="T58" fmla="*/ 200 w 280"/>
              <a:gd name="T59" fmla="*/ 80 h 320"/>
              <a:gd name="T60" fmla="*/ 220 w 280"/>
              <a:gd name="T61" fmla="*/ 100 h 320"/>
              <a:gd name="T62" fmla="*/ 220 w 280"/>
              <a:gd name="T63" fmla="*/ 140 h 320"/>
              <a:gd name="T64" fmla="*/ 60 w 280"/>
              <a:gd name="T65" fmla="*/ 140 h 320"/>
              <a:gd name="T66" fmla="*/ 60 w 280"/>
              <a:gd name="T67" fmla="*/ 100 h 320"/>
              <a:gd name="T68" fmla="*/ 80 w 280"/>
              <a:gd name="T69" fmla="*/ 80 h 320"/>
              <a:gd name="T70" fmla="*/ 200 w 280"/>
              <a:gd name="T71" fmla="*/ 80 h 320"/>
              <a:gd name="T72" fmla="*/ 80 w 280"/>
              <a:gd name="T73" fmla="*/ 240 h 320"/>
              <a:gd name="T74" fmla="*/ 60 w 280"/>
              <a:gd name="T75" fmla="*/ 240 h 320"/>
              <a:gd name="T76" fmla="*/ 40 w 280"/>
              <a:gd name="T77" fmla="*/ 220 h 320"/>
              <a:gd name="T78" fmla="*/ 60 w 280"/>
              <a:gd name="T79" fmla="*/ 200 h 320"/>
              <a:gd name="T80" fmla="*/ 80 w 280"/>
              <a:gd name="T81" fmla="*/ 200 h 320"/>
              <a:gd name="T82" fmla="*/ 100 w 280"/>
              <a:gd name="T83" fmla="*/ 220 h 320"/>
              <a:gd name="T84" fmla="*/ 80 w 280"/>
              <a:gd name="T85" fmla="*/ 240 h 320"/>
              <a:gd name="T86" fmla="*/ 220 w 280"/>
              <a:gd name="T87" fmla="*/ 240 h 320"/>
              <a:gd name="T88" fmla="*/ 200 w 280"/>
              <a:gd name="T89" fmla="*/ 240 h 320"/>
              <a:gd name="T90" fmla="*/ 180 w 280"/>
              <a:gd name="T91" fmla="*/ 220 h 320"/>
              <a:gd name="T92" fmla="*/ 200 w 280"/>
              <a:gd name="T93" fmla="*/ 200 h 320"/>
              <a:gd name="T94" fmla="*/ 220 w 280"/>
              <a:gd name="T95" fmla="*/ 200 h 320"/>
              <a:gd name="T96" fmla="*/ 240 w 280"/>
              <a:gd name="T97" fmla="*/ 220 h 320"/>
              <a:gd name="T98" fmla="*/ 220 w 280"/>
              <a:gd name="T99" fmla="*/ 24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80" h="320">
                <a:moveTo>
                  <a:pt x="240" y="0"/>
                </a:moveTo>
                <a:cubicBezTo>
                  <a:pt x="40" y="0"/>
                  <a:pt x="40" y="0"/>
                  <a:pt x="40" y="0"/>
                </a:cubicBezTo>
                <a:cubicBezTo>
                  <a:pt x="18" y="0"/>
                  <a:pt x="0" y="18"/>
                  <a:pt x="0" y="40"/>
                </a:cubicBezTo>
                <a:cubicBezTo>
                  <a:pt x="0" y="200"/>
                  <a:pt x="0" y="200"/>
                  <a:pt x="0" y="200"/>
                </a:cubicBezTo>
                <a:cubicBezTo>
                  <a:pt x="0" y="210"/>
                  <a:pt x="0" y="210"/>
                  <a:pt x="0" y="210"/>
                </a:cubicBezTo>
                <a:cubicBezTo>
                  <a:pt x="0" y="216"/>
                  <a:pt x="4" y="220"/>
                  <a:pt x="10" y="220"/>
                </a:cubicBezTo>
                <a:cubicBezTo>
                  <a:pt x="20" y="220"/>
                  <a:pt x="20" y="220"/>
                  <a:pt x="20" y="220"/>
                </a:cubicBezTo>
                <a:cubicBezTo>
                  <a:pt x="20" y="270"/>
                  <a:pt x="20" y="270"/>
                  <a:pt x="20" y="270"/>
                </a:cubicBezTo>
                <a:cubicBezTo>
                  <a:pt x="20" y="276"/>
                  <a:pt x="24" y="280"/>
                  <a:pt x="30" y="280"/>
                </a:cubicBezTo>
                <a:cubicBezTo>
                  <a:pt x="40" y="280"/>
                  <a:pt x="40" y="280"/>
                  <a:pt x="40" y="280"/>
                </a:cubicBezTo>
                <a:cubicBezTo>
                  <a:pt x="40" y="300"/>
                  <a:pt x="40" y="300"/>
                  <a:pt x="40" y="300"/>
                </a:cubicBezTo>
                <a:cubicBezTo>
                  <a:pt x="40" y="311"/>
                  <a:pt x="49" y="320"/>
                  <a:pt x="60" y="320"/>
                </a:cubicBezTo>
                <a:cubicBezTo>
                  <a:pt x="80" y="320"/>
                  <a:pt x="80" y="320"/>
                  <a:pt x="80" y="320"/>
                </a:cubicBezTo>
                <a:cubicBezTo>
                  <a:pt x="91" y="320"/>
                  <a:pt x="100" y="311"/>
                  <a:pt x="100" y="300"/>
                </a:cubicBezTo>
                <a:cubicBezTo>
                  <a:pt x="100" y="280"/>
                  <a:pt x="100" y="280"/>
                  <a:pt x="100" y="280"/>
                </a:cubicBezTo>
                <a:cubicBezTo>
                  <a:pt x="180" y="280"/>
                  <a:pt x="180" y="280"/>
                  <a:pt x="180" y="280"/>
                </a:cubicBezTo>
                <a:cubicBezTo>
                  <a:pt x="180" y="300"/>
                  <a:pt x="180" y="300"/>
                  <a:pt x="180" y="300"/>
                </a:cubicBezTo>
                <a:cubicBezTo>
                  <a:pt x="180" y="311"/>
                  <a:pt x="189" y="320"/>
                  <a:pt x="200" y="320"/>
                </a:cubicBezTo>
                <a:cubicBezTo>
                  <a:pt x="220" y="320"/>
                  <a:pt x="220" y="320"/>
                  <a:pt x="220" y="320"/>
                </a:cubicBezTo>
                <a:cubicBezTo>
                  <a:pt x="231" y="320"/>
                  <a:pt x="240" y="311"/>
                  <a:pt x="240" y="300"/>
                </a:cubicBezTo>
                <a:cubicBezTo>
                  <a:pt x="240" y="280"/>
                  <a:pt x="240" y="280"/>
                  <a:pt x="240" y="280"/>
                </a:cubicBezTo>
                <a:cubicBezTo>
                  <a:pt x="250" y="280"/>
                  <a:pt x="250" y="280"/>
                  <a:pt x="250" y="280"/>
                </a:cubicBezTo>
                <a:cubicBezTo>
                  <a:pt x="256" y="280"/>
                  <a:pt x="260" y="276"/>
                  <a:pt x="260" y="270"/>
                </a:cubicBezTo>
                <a:cubicBezTo>
                  <a:pt x="260" y="220"/>
                  <a:pt x="260" y="220"/>
                  <a:pt x="260" y="220"/>
                </a:cubicBezTo>
                <a:cubicBezTo>
                  <a:pt x="270" y="220"/>
                  <a:pt x="270" y="220"/>
                  <a:pt x="270" y="220"/>
                </a:cubicBezTo>
                <a:cubicBezTo>
                  <a:pt x="276" y="220"/>
                  <a:pt x="280" y="216"/>
                  <a:pt x="280" y="210"/>
                </a:cubicBezTo>
                <a:cubicBezTo>
                  <a:pt x="280" y="200"/>
                  <a:pt x="280" y="200"/>
                  <a:pt x="280" y="200"/>
                </a:cubicBezTo>
                <a:cubicBezTo>
                  <a:pt x="280" y="40"/>
                  <a:pt x="280" y="40"/>
                  <a:pt x="280" y="40"/>
                </a:cubicBezTo>
                <a:cubicBezTo>
                  <a:pt x="280" y="18"/>
                  <a:pt x="262" y="0"/>
                  <a:pt x="240" y="0"/>
                </a:cubicBezTo>
                <a:close/>
                <a:moveTo>
                  <a:pt x="200" y="80"/>
                </a:moveTo>
                <a:cubicBezTo>
                  <a:pt x="211" y="80"/>
                  <a:pt x="220" y="89"/>
                  <a:pt x="220" y="100"/>
                </a:cubicBezTo>
                <a:cubicBezTo>
                  <a:pt x="220" y="140"/>
                  <a:pt x="220" y="140"/>
                  <a:pt x="220" y="140"/>
                </a:cubicBezTo>
                <a:cubicBezTo>
                  <a:pt x="60" y="140"/>
                  <a:pt x="60" y="140"/>
                  <a:pt x="60" y="140"/>
                </a:cubicBezTo>
                <a:cubicBezTo>
                  <a:pt x="60" y="100"/>
                  <a:pt x="60" y="100"/>
                  <a:pt x="60" y="100"/>
                </a:cubicBezTo>
                <a:cubicBezTo>
                  <a:pt x="60" y="89"/>
                  <a:pt x="69" y="80"/>
                  <a:pt x="80" y="80"/>
                </a:cubicBezTo>
                <a:lnTo>
                  <a:pt x="200" y="80"/>
                </a:lnTo>
                <a:close/>
                <a:moveTo>
                  <a:pt x="80" y="240"/>
                </a:moveTo>
                <a:cubicBezTo>
                  <a:pt x="60" y="240"/>
                  <a:pt x="60" y="240"/>
                  <a:pt x="60" y="240"/>
                </a:cubicBezTo>
                <a:cubicBezTo>
                  <a:pt x="49" y="240"/>
                  <a:pt x="40" y="231"/>
                  <a:pt x="40" y="220"/>
                </a:cubicBezTo>
                <a:cubicBezTo>
                  <a:pt x="40" y="209"/>
                  <a:pt x="49" y="200"/>
                  <a:pt x="60" y="200"/>
                </a:cubicBezTo>
                <a:cubicBezTo>
                  <a:pt x="80" y="200"/>
                  <a:pt x="80" y="200"/>
                  <a:pt x="80" y="200"/>
                </a:cubicBezTo>
                <a:cubicBezTo>
                  <a:pt x="91" y="200"/>
                  <a:pt x="100" y="209"/>
                  <a:pt x="100" y="220"/>
                </a:cubicBezTo>
                <a:cubicBezTo>
                  <a:pt x="100" y="231"/>
                  <a:pt x="91" y="240"/>
                  <a:pt x="80" y="240"/>
                </a:cubicBezTo>
                <a:close/>
                <a:moveTo>
                  <a:pt x="220" y="240"/>
                </a:moveTo>
                <a:cubicBezTo>
                  <a:pt x="200" y="240"/>
                  <a:pt x="200" y="240"/>
                  <a:pt x="200" y="240"/>
                </a:cubicBezTo>
                <a:cubicBezTo>
                  <a:pt x="189" y="240"/>
                  <a:pt x="180" y="231"/>
                  <a:pt x="180" y="220"/>
                </a:cubicBezTo>
                <a:cubicBezTo>
                  <a:pt x="180" y="209"/>
                  <a:pt x="189" y="200"/>
                  <a:pt x="200" y="200"/>
                </a:cubicBezTo>
                <a:cubicBezTo>
                  <a:pt x="220" y="200"/>
                  <a:pt x="220" y="200"/>
                  <a:pt x="220" y="200"/>
                </a:cubicBezTo>
                <a:cubicBezTo>
                  <a:pt x="231" y="200"/>
                  <a:pt x="240" y="209"/>
                  <a:pt x="240" y="220"/>
                </a:cubicBezTo>
                <a:cubicBezTo>
                  <a:pt x="240" y="231"/>
                  <a:pt x="231" y="240"/>
                  <a:pt x="220" y="240"/>
                </a:cubicBezTo>
                <a:close/>
              </a:path>
            </a:pathLst>
          </a:custGeom>
          <a:solidFill>
            <a:srgbClr val="03599B"/>
          </a:solidFill>
          <a:ln>
            <a:solidFill>
              <a:srgbClr val="F8D1E3"/>
            </a:solidFill>
          </a:ln>
        </p:spPr>
        <p:txBody>
          <a:bodyPr vert="horz" wrap="square" lIns="80979" tIns="40490" rIns="80979" bIns="4049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nvGrpSpPr>
          <p:cNvPr id="36" name="Group 59"/>
          <p:cNvGrpSpPr/>
          <p:nvPr/>
        </p:nvGrpSpPr>
        <p:grpSpPr>
          <a:xfrm>
            <a:off x="5361697" y="3679442"/>
            <a:ext cx="456508" cy="475633"/>
            <a:chOff x="-251803" y="2267153"/>
            <a:chExt cx="2078037" cy="2166938"/>
          </a:xfrm>
          <a:solidFill>
            <a:srgbClr val="03599B"/>
          </a:solidFill>
        </p:grpSpPr>
        <p:sp>
          <p:nvSpPr>
            <p:cNvPr id="37" name="Freeform 22"/>
            <p:cNvSpPr/>
            <p:nvPr/>
          </p:nvSpPr>
          <p:spPr bwMode="auto">
            <a:xfrm>
              <a:off x="57759" y="2267153"/>
              <a:ext cx="1768475" cy="1522413"/>
            </a:xfrm>
            <a:custGeom>
              <a:avLst/>
              <a:gdLst>
                <a:gd name="T0" fmla="*/ 432 w 469"/>
                <a:gd name="T1" fmla="*/ 0 h 404"/>
                <a:gd name="T2" fmla="*/ 0 w 469"/>
                <a:gd name="T3" fmla="*/ 0 h 404"/>
                <a:gd name="T4" fmla="*/ 147 w 469"/>
                <a:gd name="T5" fmla="*/ 73 h 404"/>
                <a:gd name="T6" fmla="*/ 395 w 469"/>
                <a:gd name="T7" fmla="*/ 73 h 404"/>
                <a:gd name="T8" fmla="*/ 395 w 469"/>
                <a:gd name="T9" fmla="*/ 110 h 404"/>
                <a:gd name="T10" fmla="*/ 220 w 469"/>
                <a:gd name="T11" fmla="*/ 110 h 404"/>
                <a:gd name="T12" fmla="*/ 269 w 469"/>
                <a:gd name="T13" fmla="*/ 134 h 404"/>
                <a:gd name="T14" fmla="*/ 314 w 469"/>
                <a:gd name="T15" fmla="*/ 184 h 404"/>
                <a:gd name="T16" fmla="*/ 395 w 469"/>
                <a:gd name="T17" fmla="*/ 184 h 404"/>
                <a:gd name="T18" fmla="*/ 395 w 469"/>
                <a:gd name="T19" fmla="*/ 220 h 404"/>
                <a:gd name="T20" fmla="*/ 322 w 469"/>
                <a:gd name="T21" fmla="*/ 220 h 404"/>
                <a:gd name="T22" fmla="*/ 322 w 469"/>
                <a:gd name="T23" fmla="*/ 404 h 404"/>
                <a:gd name="T24" fmla="*/ 432 w 469"/>
                <a:gd name="T25" fmla="*/ 404 h 404"/>
                <a:gd name="T26" fmla="*/ 469 w 469"/>
                <a:gd name="T27" fmla="*/ 367 h 404"/>
                <a:gd name="T28" fmla="*/ 469 w 469"/>
                <a:gd name="T29" fmla="*/ 37 h 404"/>
                <a:gd name="T30" fmla="*/ 432 w 469"/>
                <a:gd name="T31" fmla="*/ 0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69" h="404">
                  <a:moveTo>
                    <a:pt x="432" y="0"/>
                  </a:moveTo>
                  <a:cubicBezTo>
                    <a:pt x="0" y="0"/>
                    <a:pt x="0" y="0"/>
                    <a:pt x="0" y="0"/>
                  </a:cubicBezTo>
                  <a:cubicBezTo>
                    <a:pt x="147" y="73"/>
                    <a:pt x="147" y="73"/>
                    <a:pt x="147" y="73"/>
                  </a:cubicBezTo>
                  <a:cubicBezTo>
                    <a:pt x="395" y="73"/>
                    <a:pt x="395" y="73"/>
                    <a:pt x="395" y="73"/>
                  </a:cubicBezTo>
                  <a:cubicBezTo>
                    <a:pt x="395" y="110"/>
                    <a:pt x="395" y="110"/>
                    <a:pt x="395" y="110"/>
                  </a:cubicBezTo>
                  <a:cubicBezTo>
                    <a:pt x="220" y="110"/>
                    <a:pt x="220" y="110"/>
                    <a:pt x="220" y="110"/>
                  </a:cubicBezTo>
                  <a:cubicBezTo>
                    <a:pt x="269" y="134"/>
                    <a:pt x="269" y="134"/>
                    <a:pt x="269" y="134"/>
                  </a:cubicBezTo>
                  <a:cubicBezTo>
                    <a:pt x="288" y="144"/>
                    <a:pt x="304" y="163"/>
                    <a:pt x="314" y="184"/>
                  </a:cubicBezTo>
                  <a:cubicBezTo>
                    <a:pt x="395" y="184"/>
                    <a:pt x="395" y="184"/>
                    <a:pt x="395" y="184"/>
                  </a:cubicBezTo>
                  <a:cubicBezTo>
                    <a:pt x="395" y="220"/>
                    <a:pt x="395" y="220"/>
                    <a:pt x="395" y="220"/>
                  </a:cubicBezTo>
                  <a:cubicBezTo>
                    <a:pt x="322" y="220"/>
                    <a:pt x="322" y="220"/>
                    <a:pt x="322" y="220"/>
                  </a:cubicBezTo>
                  <a:cubicBezTo>
                    <a:pt x="322" y="404"/>
                    <a:pt x="322" y="404"/>
                    <a:pt x="322" y="404"/>
                  </a:cubicBezTo>
                  <a:cubicBezTo>
                    <a:pt x="432" y="404"/>
                    <a:pt x="432" y="404"/>
                    <a:pt x="432" y="404"/>
                  </a:cubicBezTo>
                  <a:cubicBezTo>
                    <a:pt x="452" y="404"/>
                    <a:pt x="469" y="387"/>
                    <a:pt x="469" y="367"/>
                  </a:cubicBezTo>
                  <a:cubicBezTo>
                    <a:pt x="469" y="37"/>
                    <a:pt x="469" y="37"/>
                    <a:pt x="469" y="37"/>
                  </a:cubicBezTo>
                  <a:cubicBezTo>
                    <a:pt x="469" y="17"/>
                    <a:pt x="452" y="0"/>
                    <a:pt x="432" y="0"/>
                  </a:cubicBezTo>
                  <a:close/>
                </a:path>
              </a:pathLst>
            </a:custGeom>
            <a:grp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38" name="Freeform 23"/>
            <p:cNvSpPr>
              <a:spLocks noEditPoints="1"/>
            </p:cNvSpPr>
            <p:nvPr/>
          </p:nvSpPr>
          <p:spPr bwMode="auto">
            <a:xfrm>
              <a:off x="-251803" y="2314778"/>
              <a:ext cx="1384300" cy="2119313"/>
            </a:xfrm>
            <a:custGeom>
              <a:avLst/>
              <a:gdLst>
                <a:gd name="T0" fmla="*/ 334 w 367"/>
                <a:gd name="T1" fmla="*/ 154 h 562"/>
                <a:gd name="T2" fmla="*/ 33 w 367"/>
                <a:gd name="T3" fmla="*/ 3 h 562"/>
                <a:gd name="T4" fmla="*/ 20 w 367"/>
                <a:gd name="T5" fmla="*/ 0 h 562"/>
                <a:gd name="T6" fmla="*/ 0 w 367"/>
                <a:gd name="T7" fmla="*/ 24 h 562"/>
                <a:gd name="T8" fmla="*/ 0 w 367"/>
                <a:gd name="T9" fmla="*/ 354 h 562"/>
                <a:gd name="T10" fmla="*/ 33 w 367"/>
                <a:gd name="T11" fmla="*/ 407 h 562"/>
                <a:gd name="T12" fmla="*/ 334 w 367"/>
                <a:gd name="T13" fmla="*/ 558 h 562"/>
                <a:gd name="T14" fmla="*/ 348 w 367"/>
                <a:gd name="T15" fmla="*/ 562 h 562"/>
                <a:gd name="T16" fmla="*/ 367 w 367"/>
                <a:gd name="T17" fmla="*/ 538 h 562"/>
                <a:gd name="T18" fmla="*/ 367 w 367"/>
                <a:gd name="T19" fmla="*/ 207 h 562"/>
                <a:gd name="T20" fmla="*/ 334 w 367"/>
                <a:gd name="T21" fmla="*/ 154 h 562"/>
                <a:gd name="T22" fmla="*/ 257 w 367"/>
                <a:gd name="T23" fmla="*/ 391 h 562"/>
                <a:gd name="T24" fmla="*/ 220 w 367"/>
                <a:gd name="T25" fmla="*/ 336 h 562"/>
                <a:gd name="T26" fmla="*/ 257 w 367"/>
                <a:gd name="T27" fmla="*/ 281 h 562"/>
                <a:gd name="T28" fmla="*/ 294 w 367"/>
                <a:gd name="T29" fmla="*/ 336 h 562"/>
                <a:gd name="T30" fmla="*/ 257 w 367"/>
                <a:gd name="T31" fmla="*/ 391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67" h="562">
                  <a:moveTo>
                    <a:pt x="334" y="154"/>
                  </a:moveTo>
                  <a:cubicBezTo>
                    <a:pt x="33" y="3"/>
                    <a:pt x="33" y="3"/>
                    <a:pt x="33" y="3"/>
                  </a:cubicBezTo>
                  <a:cubicBezTo>
                    <a:pt x="28" y="1"/>
                    <a:pt x="24" y="0"/>
                    <a:pt x="20" y="0"/>
                  </a:cubicBezTo>
                  <a:cubicBezTo>
                    <a:pt x="8" y="0"/>
                    <a:pt x="0" y="9"/>
                    <a:pt x="0" y="24"/>
                  </a:cubicBezTo>
                  <a:cubicBezTo>
                    <a:pt x="0" y="354"/>
                    <a:pt x="0" y="354"/>
                    <a:pt x="0" y="354"/>
                  </a:cubicBezTo>
                  <a:cubicBezTo>
                    <a:pt x="0" y="374"/>
                    <a:pt x="15" y="398"/>
                    <a:pt x="33" y="407"/>
                  </a:cubicBezTo>
                  <a:cubicBezTo>
                    <a:pt x="334" y="558"/>
                    <a:pt x="334" y="558"/>
                    <a:pt x="334" y="558"/>
                  </a:cubicBezTo>
                  <a:cubicBezTo>
                    <a:pt x="339" y="560"/>
                    <a:pt x="344" y="562"/>
                    <a:pt x="348" y="562"/>
                  </a:cubicBezTo>
                  <a:cubicBezTo>
                    <a:pt x="359" y="562"/>
                    <a:pt x="367" y="553"/>
                    <a:pt x="367" y="538"/>
                  </a:cubicBezTo>
                  <a:cubicBezTo>
                    <a:pt x="367" y="207"/>
                    <a:pt x="367" y="207"/>
                    <a:pt x="367" y="207"/>
                  </a:cubicBezTo>
                  <a:cubicBezTo>
                    <a:pt x="367" y="187"/>
                    <a:pt x="352" y="163"/>
                    <a:pt x="334" y="154"/>
                  </a:cubicBezTo>
                  <a:close/>
                  <a:moveTo>
                    <a:pt x="257" y="391"/>
                  </a:moveTo>
                  <a:cubicBezTo>
                    <a:pt x="237" y="391"/>
                    <a:pt x="220" y="366"/>
                    <a:pt x="220" y="336"/>
                  </a:cubicBezTo>
                  <a:cubicBezTo>
                    <a:pt x="220" y="305"/>
                    <a:pt x="237" y="281"/>
                    <a:pt x="257" y="281"/>
                  </a:cubicBezTo>
                  <a:cubicBezTo>
                    <a:pt x="277" y="281"/>
                    <a:pt x="294" y="305"/>
                    <a:pt x="294" y="336"/>
                  </a:cubicBezTo>
                  <a:cubicBezTo>
                    <a:pt x="294" y="366"/>
                    <a:pt x="277" y="391"/>
                    <a:pt x="257" y="391"/>
                  </a:cubicBezTo>
                  <a:close/>
                </a:path>
              </a:pathLst>
            </a:custGeom>
            <a:grp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grpSp>
        <p:nvGrpSpPr>
          <p:cNvPr id="39" name="Group 97"/>
          <p:cNvGrpSpPr/>
          <p:nvPr/>
        </p:nvGrpSpPr>
        <p:grpSpPr>
          <a:xfrm>
            <a:off x="3551949" y="3470577"/>
            <a:ext cx="368484" cy="259595"/>
            <a:chOff x="3175" y="1588"/>
            <a:chExt cx="1184276" cy="835025"/>
          </a:xfrm>
          <a:solidFill>
            <a:srgbClr val="03599B"/>
          </a:solidFill>
        </p:grpSpPr>
        <p:sp>
          <p:nvSpPr>
            <p:cNvPr id="40" name="Freeform 27"/>
            <p:cNvSpPr/>
            <p:nvPr/>
          </p:nvSpPr>
          <p:spPr bwMode="auto">
            <a:xfrm>
              <a:off x="3175" y="1588"/>
              <a:ext cx="833438" cy="835025"/>
            </a:xfrm>
            <a:custGeom>
              <a:avLst/>
              <a:gdLst>
                <a:gd name="T0" fmla="*/ 200 w 220"/>
                <a:gd name="T1" fmla="*/ 0 h 220"/>
                <a:gd name="T2" fmla="*/ 20 w 220"/>
                <a:gd name="T3" fmla="*/ 0 h 220"/>
                <a:gd name="T4" fmla="*/ 0 w 220"/>
                <a:gd name="T5" fmla="*/ 20 h 220"/>
                <a:gd name="T6" fmla="*/ 0 w 220"/>
                <a:gd name="T7" fmla="*/ 200 h 220"/>
                <a:gd name="T8" fmla="*/ 20 w 220"/>
                <a:gd name="T9" fmla="*/ 220 h 220"/>
                <a:gd name="T10" fmla="*/ 200 w 220"/>
                <a:gd name="T11" fmla="*/ 220 h 220"/>
                <a:gd name="T12" fmla="*/ 220 w 220"/>
                <a:gd name="T13" fmla="*/ 200 h 220"/>
                <a:gd name="T14" fmla="*/ 220 w 220"/>
                <a:gd name="T15" fmla="*/ 20 h 220"/>
                <a:gd name="T16" fmla="*/ 200 w 220"/>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0" h="220">
                  <a:moveTo>
                    <a:pt x="200" y="0"/>
                  </a:moveTo>
                  <a:cubicBezTo>
                    <a:pt x="20" y="0"/>
                    <a:pt x="20" y="0"/>
                    <a:pt x="20" y="0"/>
                  </a:cubicBezTo>
                  <a:cubicBezTo>
                    <a:pt x="9" y="0"/>
                    <a:pt x="0" y="9"/>
                    <a:pt x="0" y="20"/>
                  </a:cubicBezTo>
                  <a:cubicBezTo>
                    <a:pt x="0" y="200"/>
                    <a:pt x="0" y="200"/>
                    <a:pt x="0" y="200"/>
                  </a:cubicBezTo>
                  <a:cubicBezTo>
                    <a:pt x="0" y="211"/>
                    <a:pt x="9" y="220"/>
                    <a:pt x="20" y="220"/>
                  </a:cubicBezTo>
                  <a:cubicBezTo>
                    <a:pt x="200" y="220"/>
                    <a:pt x="200" y="220"/>
                    <a:pt x="200" y="220"/>
                  </a:cubicBezTo>
                  <a:cubicBezTo>
                    <a:pt x="211" y="220"/>
                    <a:pt x="220" y="211"/>
                    <a:pt x="220" y="200"/>
                  </a:cubicBezTo>
                  <a:cubicBezTo>
                    <a:pt x="220" y="20"/>
                    <a:pt x="220" y="20"/>
                    <a:pt x="220" y="20"/>
                  </a:cubicBezTo>
                  <a:cubicBezTo>
                    <a:pt x="220" y="9"/>
                    <a:pt x="211" y="0"/>
                    <a:pt x="200" y="0"/>
                  </a:cubicBezTo>
                  <a:close/>
                </a:path>
              </a:pathLst>
            </a:custGeom>
            <a:grp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41" name="Freeform 28"/>
            <p:cNvSpPr/>
            <p:nvPr/>
          </p:nvSpPr>
          <p:spPr bwMode="auto">
            <a:xfrm>
              <a:off x="884238" y="111126"/>
              <a:ext cx="303213" cy="612775"/>
            </a:xfrm>
            <a:custGeom>
              <a:avLst/>
              <a:gdLst>
                <a:gd name="T0" fmla="*/ 63 w 80"/>
                <a:gd name="T1" fmla="*/ 5 h 161"/>
                <a:gd name="T2" fmla="*/ 26 w 80"/>
                <a:gd name="T3" fmla="*/ 28 h 161"/>
                <a:gd name="T4" fmla="*/ 0 w 80"/>
                <a:gd name="T5" fmla="*/ 43 h 161"/>
                <a:gd name="T6" fmla="*/ 0 w 80"/>
                <a:gd name="T7" fmla="*/ 118 h 161"/>
                <a:gd name="T8" fmla="*/ 26 w 80"/>
                <a:gd name="T9" fmla="*/ 134 h 161"/>
                <a:gd name="T10" fmla="*/ 63 w 80"/>
                <a:gd name="T11" fmla="*/ 156 h 161"/>
                <a:gd name="T12" fmla="*/ 80 w 80"/>
                <a:gd name="T13" fmla="*/ 146 h 161"/>
                <a:gd name="T14" fmla="*/ 80 w 80"/>
                <a:gd name="T15" fmla="*/ 15 h 161"/>
                <a:gd name="T16" fmla="*/ 63 w 80"/>
                <a:gd name="T17" fmla="*/ 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 h="161">
                  <a:moveTo>
                    <a:pt x="63" y="5"/>
                  </a:moveTo>
                  <a:cubicBezTo>
                    <a:pt x="26" y="28"/>
                    <a:pt x="26" y="28"/>
                    <a:pt x="26" y="28"/>
                  </a:cubicBezTo>
                  <a:cubicBezTo>
                    <a:pt x="18" y="32"/>
                    <a:pt x="8" y="38"/>
                    <a:pt x="0" y="43"/>
                  </a:cubicBezTo>
                  <a:cubicBezTo>
                    <a:pt x="0" y="118"/>
                    <a:pt x="0" y="118"/>
                    <a:pt x="0" y="118"/>
                  </a:cubicBezTo>
                  <a:cubicBezTo>
                    <a:pt x="8" y="123"/>
                    <a:pt x="18" y="129"/>
                    <a:pt x="26" y="134"/>
                  </a:cubicBezTo>
                  <a:cubicBezTo>
                    <a:pt x="63" y="156"/>
                    <a:pt x="63" y="156"/>
                    <a:pt x="63" y="156"/>
                  </a:cubicBezTo>
                  <a:cubicBezTo>
                    <a:pt x="72" y="161"/>
                    <a:pt x="80" y="157"/>
                    <a:pt x="80" y="146"/>
                  </a:cubicBezTo>
                  <a:cubicBezTo>
                    <a:pt x="80" y="15"/>
                    <a:pt x="80" y="15"/>
                    <a:pt x="80" y="15"/>
                  </a:cubicBezTo>
                  <a:cubicBezTo>
                    <a:pt x="80" y="4"/>
                    <a:pt x="72" y="0"/>
                    <a:pt x="63" y="5"/>
                  </a:cubicBezTo>
                  <a:close/>
                </a:path>
              </a:pathLst>
            </a:custGeom>
            <a:grp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750" advTm="3000">
        <p14:vortex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7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700" fill="hold"/>
                                        <p:tgtEl>
                                          <p:spTgt spid="2"/>
                                        </p:tgtEl>
                                        <p:attrNameLst>
                                          <p:attrName>ppt_y</p:attrName>
                                        </p:attrNameLst>
                                      </p:cBhvr>
                                      <p:tavLst>
                                        <p:tav tm="0">
                                          <p:val>
                                            <p:strVal val="#ppt_y"/>
                                          </p:val>
                                        </p:tav>
                                        <p:tav tm="100000">
                                          <p:val>
                                            <p:strVal val="#ppt_y"/>
                                          </p:val>
                                        </p:tav>
                                      </p:tavLst>
                                    </p:anim>
                                    <p:anim calcmode="lin" valueType="num">
                                      <p:cBhvr>
                                        <p:cTn id="9" dur="7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7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700" tmFilter="0,0; .5, 1; 1, 1"/>
                                        <p:tgtEl>
                                          <p:spTgt spid="2"/>
                                        </p:tgtEl>
                                      </p:cBhvr>
                                    </p:animEffect>
                                  </p:childTnLst>
                                </p:cTn>
                              </p:par>
                            </p:childTnLst>
                          </p:cTn>
                        </p:par>
                        <p:par>
                          <p:cTn id="12" fill="hold">
                            <p:stCondLst>
                              <p:cond delay="1470"/>
                            </p:stCondLst>
                            <p:childTnLst>
                              <p:par>
                                <p:cTn id="13" presetID="2" presetClass="entr" presetSubtype="9"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0-#ppt_w/2"/>
                                          </p:val>
                                        </p:tav>
                                        <p:tav tm="100000">
                                          <p:val>
                                            <p:strVal val="#ppt_x"/>
                                          </p:val>
                                        </p:tav>
                                      </p:tavLst>
                                    </p:anim>
                                    <p:anim calcmode="lin" valueType="num">
                                      <p:cBhvr additive="base">
                                        <p:cTn id="16" dur="500" fill="hold"/>
                                        <p:tgtEl>
                                          <p:spTgt spid="7"/>
                                        </p:tgtEl>
                                        <p:attrNameLst>
                                          <p:attrName>ppt_y</p:attrName>
                                        </p:attrNameLst>
                                      </p:cBhvr>
                                      <p:tavLst>
                                        <p:tav tm="0">
                                          <p:val>
                                            <p:strVal val="0-#ppt_h/2"/>
                                          </p:val>
                                        </p:tav>
                                        <p:tav tm="100000">
                                          <p:val>
                                            <p:strVal val="#ppt_y"/>
                                          </p:val>
                                        </p:tav>
                                      </p:tavLst>
                                    </p:anim>
                                  </p:childTnLst>
                                </p:cTn>
                              </p:par>
                              <p:par>
                                <p:cTn id="17" presetID="2" presetClass="entr" presetSubtype="3"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1+#ppt_w/2"/>
                                          </p:val>
                                        </p:tav>
                                        <p:tav tm="100000">
                                          <p:val>
                                            <p:strVal val="#ppt_x"/>
                                          </p:val>
                                        </p:tav>
                                      </p:tavLst>
                                    </p:anim>
                                    <p:anim calcmode="lin" valueType="num">
                                      <p:cBhvr additive="base">
                                        <p:cTn id="20" dur="500" fill="hold"/>
                                        <p:tgtEl>
                                          <p:spTgt spid="4"/>
                                        </p:tgtEl>
                                        <p:attrNameLst>
                                          <p:attrName>ppt_y</p:attrName>
                                        </p:attrNameLst>
                                      </p:cBhvr>
                                      <p:tavLst>
                                        <p:tav tm="0">
                                          <p:val>
                                            <p:strVal val="0-#ppt_h/2"/>
                                          </p:val>
                                        </p:tav>
                                        <p:tav tm="100000">
                                          <p:val>
                                            <p:strVal val="#ppt_y"/>
                                          </p:val>
                                        </p:tav>
                                      </p:tavLst>
                                    </p:anim>
                                  </p:childTnLst>
                                </p:cTn>
                              </p:par>
                              <p:par>
                                <p:cTn id="21" presetID="2" presetClass="entr" presetSubtype="6"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1+#ppt_w/2"/>
                                          </p:val>
                                        </p:tav>
                                        <p:tav tm="100000">
                                          <p:val>
                                            <p:strVal val="#ppt_x"/>
                                          </p:val>
                                        </p:tav>
                                      </p:tavLst>
                                    </p:anim>
                                    <p:anim calcmode="lin" valueType="num">
                                      <p:cBhvr additive="base">
                                        <p:cTn id="24" dur="500" fill="hold"/>
                                        <p:tgtEl>
                                          <p:spTgt spid="10"/>
                                        </p:tgtEl>
                                        <p:attrNameLst>
                                          <p:attrName>ppt_y</p:attrName>
                                        </p:attrNameLst>
                                      </p:cBhvr>
                                      <p:tavLst>
                                        <p:tav tm="0">
                                          <p:val>
                                            <p:strVal val="1+#ppt_h/2"/>
                                          </p:val>
                                        </p:tav>
                                        <p:tav tm="100000">
                                          <p:val>
                                            <p:strVal val="#ppt_y"/>
                                          </p:val>
                                        </p:tav>
                                      </p:tavLst>
                                    </p:anim>
                                  </p:childTnLst>
                                </p:cTn>
                              </p:par>
                              <p:par>
                                <p:cTn id="25" presetID="2" presetClass="entr" presetSubtype="12"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fill="hold"/>
                                        <p:tgtEl>
                                          <p:spTgt spid="13"/>
                                        </p:tgtEl>
                                        <p:attrNameLst>
                                          <p:attrName>ppt_x</p:attrName>
                                        </p:attrNameLst>
                                      </p:cBhvr>
                                      <p:tavLst>
                                        <p:tav tm="0">
                                          <p:val>
                                            <p:strVal val="0-#ppt_w/2"/>
                                          </p:val>
                                        </p:tav>
                                        <p:tav tm="100000">
                                          <p:val>
                                            <p:strVal val="#ppt_x"/>
                                          </p:val>
                                        </p:tav>
                                      </p:tavLst>
                                    </p:anim>
                                    <p:anim calcmode="lin" valueType="num">
                                      <p:cBhvr additive="base">
                                        <p:cTn id="28" dur="500" fill="hold"/>
                                        <p:tgtEl>
                                          <p:spTgt spid="13"/>
                                        </p:tgtEl>
                                        <p:attrNameLst>
                                          <p:attrName>ppt_y</p:attrName>
                                        </p:attrNameLst>
                                      </p:cBhvr>
                                      <p:tavLst>
                                        <p:tav tm="0">
                                          <p:val>
                                            <p:strVal val="1+#ppt_h/2"/>
                                          </p:val>
                                        </p:tav>
                                        <p:tav tm="100000">
                                          <p:val>
                                            <p:strVal val="#ppt_y"/>
                                          </p:val>
                                        </p:tav>
                                      </p:tavLst>
                                    </p:anim>
                                  </p:childTnLst>
                                </p:cTn>
                              </p:par>
                            </p:childTnLst>
                          </p:cTn>
                        </p:par>
                        <p:par>
                          <p:cTn id="29" fill="hold">
                            <p:stCondLst>
                              <p:cond delay="1970"/>
                            </p:stCondLst>
                            <p:childTnLst>
                              <p:par>
                                <p:cTn id="30" presetID="10" presetClass="entr" presetSubtype="0" fill="hold" grpId="0" nodeType="after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500"/>
                                        <p:tgtEl>
                                          <p:spTgt spid="8"/>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500"/>
                                        <p:tgtEl>
                                          <p:spTgt spid="5"/>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fade">
                                      <p:cBhvr>
                                        <p:cTn id="38" dur="500"/>
                                        <p:tgtEl>
                                          <p:spTgt spid="11"/>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500"/>
                                        <p:tgtEl>
                                          <p:spTgt spid="14"/>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fade">
                                      <p:cBhvr>
                                        <p:cTn id="44" dur="500"/>
                                        <p:tgtEl>
                                          <p:spTgt spid="9"/>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fade">
                                      <p:cBhvr>
                                        <p:cTn id="47" dur="500"/>
                                        <p:tgtEl>
                                          <p:spTgt spid="6"/>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fade">
                                      <p:cBhvr>
                                        <p:cTn id="50" dur="500"/>
                                        <p:tgtEl>
                                          <p:spTgt spid="12"/>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fade">
                                      <p:cBhvr>
                                        <p:cTn id="53" dur="500"/>
                                        <p:tgtEl>
                                          <p:spTgt spid="15"/>
                                        </p:tgtEl>
                                      </p:cBhvr>
                                    </p:animEffect>
                                  </p:childTnLst>
                                </p:cTn>
                              </p:par>
                            </p:childTnLst>
                          </p:cTn>
                        </p:par>
                        <p:par>
                          <p:cTn id="54" fill="hold">
                            <p:stCondLst>
                              <p:cond delay="2470"/>
                            </p:stCondLst>
                            <p:childTnLst>
                              <p:par>
                                <p:cTn id="55" presetID="53" presetClass="entr" presetSubtype="16" fill="hold" nodeType="afterEffect">
                                  <p:stCondLst>
                                    <p:cond delay="0"/>
                                  </p:stCondLst>
                                  <p:childTnLst>
                                    <p:set>
                                      <p:cBhvr>
                                        <p:cTn id="56" dur="1" fill="hold">
                                          <p:stCondLst>
                                            <p:cond delay="0"/>
                                          </p:stCondLst>
                                        </p:cTn>
                                        <p:tgtEl>
                                          <p:spTgt spid="31"/>
                                        </p:tgtEl>
                                        <p:attrNameLst>
                                          <p:attrName>style.visibility</p:attrName>
                                        </p:attrNameLst>
                                      </p:cBhvr>
                                      <p:to>
                                        <p:strVal val="visible"/>
                                      </p:to>
                                    </p:set>
                                    <p:anim calcmode="lin" valueType="num">
                                      <p:cBhvr>
                                        <p:cTn id="57" dur="500" fill="hold"/>
                                        <p:tgtEl>
                                          <p:spTgt spid="31"/>
                                        </p:tgtEl>
                                        <p:attrNameLst>
                                          <p:attrName>ppt_w</p:attrName>
                                        </p:attrNameLst>
                                      </p:cBhvr>
                                      <p:tavLst>
                                        <p:tav tm="0">
                                          <p:val>
                                            <p:fltVal val="0"/>
                                          </p:val>
                                        </p:tav>
                                        <p:tav tm="100000">
                                          <p:val>
                                            <p:strVal val="#ppt_w"/>
                                          </p:val>
                                        </p:tav>
                                      </p:tavLst>
                                    </p:anim>
                                    <p:anim calcmode="lin" valueType="num">
                                      <p:cBhvr>
                                        <p:cTn id="58" dur="500" fill="hold"/>
                                        <p:tgtEl>
                                          <p:spTgt spid="31"/>
                                        </p:tgtEl>
                                        <p:attrNameLst>
                                          <p:attrName>ppt_h</p:attrName>
                                        </p:attrNameLst>
                                      </p:cBhvr>
                                      <p:tavLst>
                                        <p:tav tm="0">
                                          <p:val>
                                            <p:fltVal val="0"/>
                                          </p:val>
                                        </p:tav>
                                        <p:tav tm="100000">
                                          <p:val>
                                            <p:strVal val="#ppt_h"/>
                                          </p:val>
                                        </p:tav>
                                      </p:tavLst>
                                    </p:anim>
                                    <p:animEffect transition="in" filter="fade">
                                      <p:cBhvr>
                                        <p:cTn id="59" dur="500"/>
                                        <p:tgtEl>
                                          <p:spTgt spid="31"/>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35"/>
                                        </p:tgtEl>
                                        <p:attrNameLst>
                                          <p:attrName>style.visibility</p:attrName>
                                        </p:attrNameLst>
                                      </p:cBhvr>
                                      <p:to>
                                        <p:strVal val="visible"/>
                                      </p:to>
                                    </p:set>
                                    <p:anim calcmode="lin" valueType="num">
                                      <p:cBhvr>
                                        <p:cTn id="62" dur="500" fill="hold"/>
                                        <p:tgtEl>
                                          <p:spTgt spid="35"/>
                                        </p:tgtEl>
                                        <p:attrNameLst>
                                          <p:attrName>ppt_w</p:attrName>
                                        </p:attrNameLst>
                                      </p:cBhvr>
                                      <p:tavLst>
                                        <p:tav tm="0">
                                          <p:val>
                                            <p:fltVal val="0"/>
                                          </p:val>
                                        </p:tav>
                                        <p:tav tm="100000">
                                          <p:val>
                                            <p:strVal val="#ppt_w"/>
                                          </p:val>
                                        </p:tav>
                                      </p:tavLst>
                                    </p:anim>
                                    <p:anim calcmode="lin" valueType="num">
                                      <p:cBhvr>
                                        <p:cTn id="63" dur="500" fill="hold"/>
                                        <p:tgtEl>
                                          <p:spTgt spid="35"/>
                                        </p:tgtEl>
                                        <p:attrNameLst>
                                          <p:attrName>ppt_h</p:attrName>
                                        </p:attrNameLst>
                                      </p:cBhvr>
                                      <p:tavLst>
                                        <p:tav tm="0">
                                          <p:val>
                                            <p:fltVal val="0"/>
                                          </p:val>
                                        </p:tav>
                                        <p:tav tm="100000">
                                          <p:val>
                                            <p:strVal val="#ppt_h"/>
                                          </p:val>
                                        </p:tav>
                                      </p:tavLst>
                                    </p:anim>
                                    <p:animEffect transition="in" filter="fade">
                                      <p:cBhvr>
                                        <p:cTn id="64" dur="500"/>
                                        <p:tgtEl>
                                          <p:spTgt spid="35"/>
                                        </p:tgtEl>
                                      </p:cBhvr>
                                    </p:animEffect>
                                  </p:childTnLst>
                                </p:cTn>
                              </p:par>
                              <p:par>
                                <p:cTn id="65" presetID="53" presetClass="entr" presetSubtype="16" fill="hold" nodeType="withEffect">
                                  <p:stCondLst>
                                    <p:cond delay="0"/>
                                  </p:stCondLst>
                                  <p:childTnLst>
                                    <p:set>
                                      <p:cBhvr>
                                        <p:cTn id="66" dur="1" fill="hold">
                                          <p:stCondLst>
                                            <p:cond delay="0"/>
                                          </p:stCondLst>
                                        </p:cTn>
                                        <p:tgtEl>
                                          <p:spTgt spid="39"/>
                                        </p:tgtEl>
                                        <p:attrNameLst>
                                          <p:attrName>style.visibility</p:attrName>
                                        </p:attrNameLst>
                                      </p:cBhvr>
                                      <p:to>
                                        <p:strVal val="visible"/>
                                      </p:to>
                                    </p:set>
                                    <p:anim calcmode="lin" valueType="num">
                                      <p:cBhvr>
                                        <p:cTn id="67" dur="500" fill="hold"/>
                                        <p:tgtEl>
                                          <p:spTgt spid="39"/>
                                        </p:tgtEl>
                                        <p:attrNameLst>
                                          <p:attrName>ppt_w</p:attrName>
                                        </p:attrNameLst>
                                      </p:cBhvr>
                                      <p:tavLst>
                                        <p:tav tm="0">
                                          <p:val>
                                            <p:fltVal val="0"/>
                                          </p:val>
                                        </p:tav>
                                        <p:tav tm="100000">
                                          <p:val>
                                            <p:strVal val="#ppt_w"/>
                                          </p:val>
                                        </p:tav>
                                      </p:tavLst>
                                    </p:anim>
                                    <p:anim calcmode="lin" valueType="num">
                                      <p:cBhvr>
                                        <p:cTn id="68" dur="500" fill="hold"/>
                                        <p:tgtEl>
                                          <p:spTgt spid="39"/>
                                        </p:tgtEl>
                                        <p:attrNameLst>
                                          <p:attrName>ppt_h</p:attrName>
                                        </p:attrNameLst>
                                      </p:cBhvr>
                                      <p:tavLst>
                                        <p:tav tm="0">
                                          <p:val>
                                            <p:fltVal val="0"/>
                                          </p:val>
                                        </p:tav>
                                        <p:tav tm="100000">
                                          <p:val>
                                            <p:strVal val="#ppt_h"/>
                                          </p:val>
                                        </p:tav>
                                      </p:tavLst>
                                    </p:anim>
                                    <p:animEffect transition="in" filter="fade">
                                      <p:cBhvr>
                                        <p:cTn id="69" dur="500"/>
                                        <p:tgtEl>
                                          <p:spTgt spid="39"/>
                                        </p:tgtEl>
                                      </p:cBhvr>
                                    </p:animEffect>
                                  </p:childTnLst>
                                </p:cTn>
                              </p:par>
                              <p:par>
                                <p:cTn id="70" presetID="53" presetClass="entr" presetSubtype="16" fill="hold" nodeType="withEffect">
                                  <p:stCondLst>
                                    <p:cond delay="0"/>
                                  </p:stCondLst>
                                  <p:childTnLst>
                                    <p:set>
                                      <p:cBhvr>
                                        <p:cTn id="71" dur="1" fill="hold">
                                          <p:stCondLst>
                                            <p:cond delay="0"/>
                                          </p:stCondLst>
                                        </p:cTn>
                                        <p:tgtEl>
                                          <p:spTgt spid="36"/>
                                        </p:tgtEl>
                                        <p:attrNameLst>
                                          <p:attrName>style.visibility</p:attrName>
                                        </p:attrNameLst>
                                      </p:cBhvr>
                                      <p:to>
                                        <p:strVal val="visible"/>
                                      </p:to>
                                    </p:set>
                                    <p:anim calcmode="lin" valueType="num">
                                      <p:cBhvr>
                                        <p:cTn id="72" dur="500" fill="hold"/>
                                        <p:tgtEl>
                                          <p:spTgt spid="36"/>
                                        </p:tgtEl>
                                        <p:attrNameLst>
                                          <p:attrName>ppt_w</p:attrName>
                                        </p:attrNameLst>
                                      </p:cBhvr>
                                      <p:tavLst>
                                        <p:tav tm="0">
                                          <p:val>
                                            <p:fltVal val="0"/>
                                          </p:val>
                                        </p:tav>
                                        <p:tav tm="100000">
                                          <p:val>
                                            <p:strVal val="#ppt_w"/>
                                          </p:val>
                                        </p:tav>
                                      </p:tavLst>
                                    </p:anim>
                                    <p:anim calcmode="lin" valueType="num">
                                      <p:cBhvr>
                                        <p:cTn id="73" dur="500" fill="hold"/>
                                        <p:tgtEl>
                                          <p:spTgt spid="36"/>
                                        </p:tgtEl>
                                        <p:attrNameLst>
                                          <p:attrName>ppt_h</p:attrName>
                                        </p:attrNameLst>
                                      </p:cBhvr>
                                      <p:tavLst>
                                        <p:tav tm="0">
                                          <p:val>
                                            <p:fltVal val="0"/>
                                          </p:val>
                                        </p:tav>
                                        <p:tav tm="100000">
                                          <p:val>
                                            <p:strVal val="#ppt_h"/>
                                          </p:val>
                                        </p:tav>
                                      </p:tavLst>
                                    </p:anim>
                                    <p:animEffect transition="in" filter="fade">
                                      <p:cBhvr>
                                        <p:cTn id="74" dur="500"/>
                                        <p:tgtEl>
                                          <p:spTgt spid="36"/>
                                        </p:tgtEl>
                                      </p:cBhvr>
                                    </p:animEffect>
                                  </p:childTnLst>
                                </p:cTn>
                              </p:par>
                            </p:childTnLst>
                          </p:cTn>
                        </p:par>
                        <p:par>
                          <p:cTn id="75" fill="hold">
                            <p:stCondLst>
                              <p:cond delay="2970"/>
                            </p:stCondLst>
                            <p:childTnLst>
                              <p:par>
                                <p:cTn id="76" presetID="8" presetClass="emph" presetSubtype="0" fill="hold" grpId="1" nodeType="afterEffect">
                                  <p:stCondLst>
                                    <p:cond delay="0"/>
                                  </p:stCondLst>
                                  <p:childTnLst>
                                    <p:animRot by="21600000">
                                      <p:cBhvr>
                                        <p:cTn id="77" dur="2000" fill="hold"/>
                                        <p:tgtEl>
                                          <p:spTgt spid="8"/>
                                        </p:tgtEl>
                                        <p:attrNameLst>
                                          <p:attrName>r</p:attrName>
                                        </p:attrNameLst>
                                      </p:cBhvr>
                                    </p:animRot>
                                  </p:childTnLst>
                                </p:cTn>
                              </p:par>
                              <p:par>
                                <p:cTn id="78" presetID="8" presetClass="emph" presetSubtype="0" fill="hold" grpId="1" nodeType="withEffect">
                                  <p:stCondLst>
                                    <p:cond delay="0"/>
                                  </p:stCondLst>
                                  <p:childTnLst>
                                    <p:animRot by="21600000">
                                      <p:cBhvr>
                                        <p:cTn id="79" dur="2000" fill="hold"/>
                                        <p:tgtEl>
                                          <p:spTgt spid="5"/>
                                        </p:tgtEl>
                                        <p:attrNameLst>
                                          <p:attrName>r</p:attrName>
                                        </p:attrNameLst>
                                      </p:cBhvr>
                                    </p:animRot>
                                  </p:childTnLst>
                                </p:cTn>
                              </p:par>
                              <p:par>
                                <p:cTn id="80" presetID="8" presetClass="emph" presetSubtype="0" fill="hold" grpId="1" nodeType="withEffect">
                                  <p:stCondLst>
                                    <p:cond delay="0"/>
                                  </p:stCondLst>
                                  <p:childTnLst>
                                    <p:animRot by="21600000">
                                      <p:cBhvr>
                                        <p:cTn id="81" dur="2000" fill="hold"/>
                                        <p:tgtEl>
                                          <p:spTgt spid="11"/>
                                        </p:tgtEl>
                                        <p:attrNameLst>
                                          <p:attrName>r</p:attrName>
                                        </p:attrNameLst>
                                      </p:cBhvr>
                                    </p:animRot>
                                  </p:childTnLst>
                                </p:cTn>
                              </p:par>
                              <p:par>
                                <p:cTn id="82" presetID="8" presetClass="emph" presetSubtype="0" fill="hold" grpId="1" nodeType="withEffect">
                                  <p:stCondLst>
                                    <p:cond delay="0"/>
                                  </p:stCondLst>
                                  <p:childTnLst>
                                    <p:animRot by="21600000">
                                      <p:cBhvr>
                                        <p:cTn id="83" dur="2000" fill="hold"/>
                                        <p:tgtEl>
                                          <p:spTgt spid="14"/>
                                        </p:tgtEl>
                                        <p:attrNameLst>
                                          <p:attrName>r</p:attrName>
                                        </p:attrNameLst>
                                      </p:cBhvr>
                                    </p:animRot>
                                  </p:childTnLst>
                                </p:cTn>
                              </p:par>
                            </p:childTnLst>
                          </p:cTn>
                        </p:par>
                        <p:par>
                          <p:cTn id="84" fill="hold">
                            <p:stCondLst>
                              <p:cond delay="4970"/>
                            </p:stCondLst>
                            <p:childTnLst>
                              <p:par>
                                <p:cTn id="85" presetID="22" presetClass="entr" presetSubtype="2" fill="hold" nodeType="afterEffect">
                                  <p:stCondLst>
                                    <p:cond delay="0"/>
                                  </p:stCondLst>
                                  <p:childTnLst>
                                    <p:set>
                                      <p:cBhvr>
                                        <p:cTn id="86" dur="1" fill="hold">
                                          <p:stCondLst>
                                            <p:cond delay="0"/>
                                          </p:stCondLst>
                                        </p:cTn>
                                        <p:tgtEl>
                                          <p:spTgt spid="16"/>
                                        </p:tgtEl>
                                        <p:attrNameLst>
                                          <p:attrName>style.visibility</p:attrName>
                                        </p:attrNameLst>
                                      </p:cBhvr>
                                      <p:to>
                                        <p:strVal val="visible"/>
                                      </p:to>
                                    </p:set>
                                    <p:animEffect transition="in" filter="wipe(right)">
                                      <p:cBhvr>
                                        <p:cTn id="87" dur="500"/>
                                        <p:tgtEl>
                                          <p:spTgt spid="16"/>
                                        </p:tgtEl>
                                      </p:cBhvr>
                                    </p:animEffect>
                                  </p:childTnLst>
                                </p:cTn>
                              </p:par>
                            </p:childTnLst>
                          </p:cTn>
                        </p:par>
                        <p:par>
                          <p:cTn id="88" fill="hold">
                            <p:stCondLst>
                              <p:cond delay="5470"/>
                            </p:stCondLst>
                            <p:childTnLst>
                              <p:par>
                                <p:cTn id="89" presetID="22" presetClass="entr" presetSubtype="2" fill="hold" nodeType="afterEffect">
                                  <p:stCondLst>
                                    <p:cond delay="0"/>
                                  </p:stCondLst>
                                  <p:childTnLst>
                                    <p:set>
                                      <p:cBhvr>
                                        <p:cTn id="90" dur="1" fill="hold">
                                          <p:stCondLst>
                                            <p:cond delay="0"/>
                                          </p:stCondLst>
                                        </p:cTn>
                                        <p:tgtEl>
                                          <p:spTgt spid="17"/>
                                        </p:tgtEl>
                                        <p:attrNameLst>
                                          <p:attrName>style.visibility</p:attrName>
                                        </p:attrNameLst>
                                      </p:cBhvr>
                                      <p:to>
                                        <p:strVal val="visible"/>
                                      </p:to>
                                    </p:set>
                                    <p:animEffect transition="in" filter="wipe(right)">
                                      <p:cBhvr>
                                        <p:cTn id="91" dur="500"/>
                                        <p:tgtEl>
                                          <p:spTgt spid="17"/>
                                        </p:tgtEl>
                                      </p:cBhvr>
                                    </p:animEffect>
                                  </p:childTnLst>
                                </p:cTn>
                              </p:par>
                            </p:childTnLst>
                          </p:cTn>
                        </p:par>
                        <p:par>
                          <p:cTn id="92" fill="hold">
                            <p:stCondLst>
                              <p:cond delay="5970"/>
                            </p:stCondLst>
                            <p:childTnLst>
                              <p:par>
                                <p:cTn id="93" presetID="10" presetClass="entr" presetSubtype="0" fill="hold" grpId="0" nodeType="afterEffect">
                                  <p:stCondLst>
                                    <p:cond delay="0"/>
                                  </p:stCondLst>
                                  <p:childTnLst>
                                    <p:set>
                                      <p:cBhvr>
                                        <p:cTn id="94" dur="1" fill="hold">
                                          <p:stCondLst>
                                            <p:cond delay="0"/>
                                          </p:stCondLst>
                                        </p:cTn>
                                        <p:tgtEl>
                                          <p:spTgt spid="22"/>
                                        </p:tgtEl>
                                        <p:attrNameLst>
                                          <p:attrName>style.visibility</p:attrName>
                                        </p:attrNameLst>
                                      </p:cBhvr>
                                      <p:to>
                                        <p:strVal val="visible"/>
                                      </p:to>
                                    </p:set>
                                    <p:animEffect transition="in" filter="fade">
                                      <p:cBhvr>
                                        <p:cTn id="95" dur="500"/>
                                        <p:tgtEl>
                                          <p:spTgt spid="22"/>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23"/>
                                        </p:tgtEl>
                                        <p:attrNameLst>
                                          <p:attrName>style.visibility</p:attrName>
                                        </p:attrNameLst>
                                      </p:cBhvr>
                                      <p:to>
                                        <p:strVal val="visible"/>
                                      </p:to>
                                    </p:set>
                                    <p:animEffect transition="in" filter="fade">
                                      <p:cBhvr>
                                        <p:cTn id="98" dur="500"/>
                                        <p:tgtEl>
                                          <p:spTgt spid="23"/>
                                        </p:tgtEl>
                                      </p:cBhvr>
                                    </p:animEffect>
                                  </p:childTnLst>
                                </p:cTn>
                              </p:par>
                            </p:childTnLst>
                          </p:cTn>
                        </p:par>
                        <p:par>
                          <p:cTn id="99" fill="hold">
                            <p:stCondLst>
                              <p:cond delay="6470"/>
                            </p:stCondLst>
                            <p:childTnLst>
                              <p:par>
                                <p:cTn id="100" presetID="22" presetClass="entr" presetSubtype="8" fill="hold" nodeType="afterEffect">
                                  <p:stCondLst>
                                    <p:cond delay="0"/>
                                  </p:stCondLst>
                                  <p:childTnLst>
                                    <p:set>
                                      <p:cBhvr>
                                        <p:cTn id="101" dur="1" fill="hold">
                                          <p:stCondLst>
                                            <p:cond delay="0"/>
                                          </p:stCondLst>
                                        </p:cTn>
                                        <p:tgtEl>
                                          <p:spTgt spid="20"/>
                                        </p:tgtEl>
                                        <p:attrNameLst>
                                          <p:attrName>style.visibility</p:attrName>
                                        </p:attrNameLst>
                                      </p:cBhvr>
                                      <p:to>
                                        <p:strVal val="visible"/>
                                      </p:to>
                                    </p:set>
                                    <p:animEffect transition="in" filter="wipe(left)">
                                      <p:cBhvr>
                                        <p:cTn id="102" dur="500"/>
                                        <p:tgtEl>
                                          <p:spTgt spid="20"/>
                                        </p:tgtEl>
                                      </p:cBhvr>
                                    </p:animEffect>
                                  </p:childTnLst>
                                </p:cTn>
                              </p:par>
                            </p:childTnLst>
                          </p:cTn>
                        </p:par>
                        <p:par>
                          <p:cTn id="103" fill="hold">
                            <p:stCondLst>
                              <p:cond delay="6970"/>
                            </p:stCondLst>
                            <p:childTnLst>
                              <p:par>
                                <p:cTn id="104" presetID="22" presetClass="entr" presetSubtype="8" fill="hold" nodeType="afterEffect">
                                  <p:stCondLst>
                                    <p:cond delay="0"/>
                                  </p:stCondLst>
                                  <p:childTnLst>
                                    <p:set>
                                      <p:cBhvr>
                                        <p:cTn id="105" dur="1" fill="hold">
                                          <p:stCondLst>
                                            <p:cond delay="0"/>
                                          </p:stCondLst>
                                        </p:cTn>
                                        <p:tgtEl>
                                          <p:spTgt spid="21"/>
                                        </p:tgtEl>
                                        <p:attrNameLst>
                                          <p:attrName>style.visibility</p:attrName>
                                        </p:attrNameLst>
                                      </p:cBhvr>
                                      <p:to>
                                        <p:strVal val="visible"/>
                                      </p:to>
                                    </p:set>
                                    <p:animEffect transition="in" filter="wipe(left)">
                                      <p:cBhvr>
                                        <p:cTn id="106" dur="500"/>
                                        <p:tgtEl>
                                          <p:spTgt spid="21"/>
                                        </p:tgtEl>
                                      </p:cBhvr>
                                    </p:animEffect>
                                  </p:childTnLst>
                                </p:cTn>
                              </p:par>
                            </p:childTnLst>
                          </p:cTn>
                        </p:par>
                        <p:par>
                          <p:cTn id="107" fill="hold">
                            <p:stCondLst>
                              <p:cond delay="7470"/>
                            </p:stCondLst>
                            <p:childTnLst>
                              <p:par>
                                <p:cTn id="108" presetID="10" presetClass="entr" presetSubtype="0" fill="hold" grpId="0" nodeType="afterEffect">
                                  <p:stCondLst>
                                    <p:cond delay="0"/>
                                  </p:stCondLst>
                                  <p:childTnLst>
                                    <p:set>
                                      <p:cBhvr>
                                        <p:cTn id="109" dur="1" fill="hold">
                                          <p:stCondLst>
                                            <p:cond delay="0"/>
                                          </p:stCondLst>
                                        </p:cTn>
                                        <p:tgtEl>
                                          <p:spTgt spid="25"/>
                                        </p:tgtEl>
                                        <p:attrNameLst>
                                          <p:attrName>style.visibility</p:attrName>
                                        </p:attrNameLst>
                                      </p:cBhvr>
                                      <p:to>
                                        <p:strVal val="visible"/>
                                      </p:to>
                                    </p:set>
                                    <p:animEffect transition="in" filter="fade">
                                      <p:cBhvr>
                                        <p:cTn id="110" dur="500"/>
                                        <p:tgtEl>
                                          <p:spTgt spid="25"/>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28"/>
                                        </p:tgtEl>
                                        <p:attrNameLst>
                                          <p:attrName>style.visibility</p:attrName>
                                        </p:attrNameLst>
                                      </p:cBhvr>
                                      <p:to>
                                        <p:strVal val="visible"/>
                                      </p:to>
                                    </p:set>
                                    <p:animEffect transition="in" filter="fade">
                                      <p:cBhvr>
                                        <p:cTn id="113" dur="500"/>
                                        <p:tgtEl>
                                          <p:spTgt spid="28"/>
                                        </p:tgtEl>
                                      </p:cBhvr>
                                    </p:animEffect>
                                  </p:childTnLst>
                                </p:cTn>
                              </p:par>
                            </p:childTnLst>
                          </p:cTn>
                        </p:par>
                        <p:par>
                          <p:cTn id="114" fill="hold">
                            <p:stCondLst>
                              <p:cond delay="7970"/>
                            </p:stCondLst>
                            <p:childTnLst>
                              <p:par>
                                <p:cTn id="115" presetID="22" presetClass="entr" presetSubtype="2" fill="hold" nodeType="afterEffect">
                                  <p:stCondLst>
                                    <p:cond delay="0"/>
                                  </p:stCondLst>
                                  <p:childTnLst>
                                    <p:set>
                                      <p:cBhvr>
                                        <p:cTn id="116" dur="1" fill="hold">
                                          <p:stCondLst>
                                            <p:cond delay="0"/>
                                          </p:stCondLst>
                                        </p:cTn>
                                        <p:tgtEl>
                                          <p:spTgt spid="18"/>
                                        </p:tgtEl>
                                        <p:attrNameLst>
                                          <p:attrName>style.visibility</p:attrName>
                                        </p:attrNameLst>
                                      </p:cBhvr>
                                      <p:to>
                                        <p:strVal val="visible"/>
                                      </p:to>
                                    </p:set>
                                    <p:animEffect transition="in" filter="wipe(right)">
                                      <p:cBhvr>
                                        <p:cTn id="117" dur="500"/>
                                        <p:tgtEl>
                                          <p:spTgt spid="18"/>
                                        </p:tgtEl>
                                      </p:cBhvr>
                                    </p:animEffect>
                                  </p:childTnLst>
                                </p:cTn>
                              </p:par>
                            </p:childTnLst>
                          </p:cTn>
                        </p:par>
                        <p:par>
                          <p:cTn id="118" fill="hold">
                            <p:stCondLst>
                              <p:cond delay="8470"/>
                            </p:stCondLst>
                            <p:childTnLst>
                              <p:par>
                                <p:cTn id="119" presetID="22" presetClass="entr" presetSubtype="2" fill="hold" nodeType="afterEffect">
                                  <p:stCondLst>
                                    <p:cond delay="0"/>
                                  </p:stCondLst>
                                  <p:childTnLst>
                                    <p:set>
                                      <p:cBhvr>
                                        <p:cTn id="120" dur="1" fill="hold">
                                          <p:stCondLst>
                                            <p:cond delay="0"/>
                                          </p:stCondLst>
                                        </p:cTn>
                                        <p:tgtEl>
                                          <p:spTgt spid="19"/>
                                        </p:tgtEl>
                                        <p:attrNameLst>
                                          <p:attrName>style.visibility</p:attrName>
                                        </p:attrNameLst>
                                      </p:cBhvr>
                                      <p:to>
                                        <p:strVal val="visible"/>
                                      </p:to>
                                    </p:set>
                                    <p:animEffect transition="in" filter="wipe(right)">
                                      <p:cBhvr>
                                        <p:cTn id="121" dur="500"/>
                                        <p:tgtEl>
                                          <p:spTgt spid="19"/>
                                        </p:tgtEl>
                                      </p:cBhvr>
                                    </p:animEffect>
                                  </p:childTnLst>
                                </p:cTn>
                              </p:par>
                            </p:childTnLst>
                          </p:cTn>
                        </p:par>
                        <p:par>
                          <p:cTn id="122" fill="hold">
                            <p:stCondLst>
                              <p:cond delay="8970"/>
                            </p:stCondLst>
                            <p:childTnLst>
                              <p:par>
                                <p:cTn id="123" presetID="10" presetClass="entr" presetSubtype="0" fill="hold" grpId="0" nodeType="afterEffect">
                                  <p:stCondLst>
                                    <p:cond delay="0"/>
                                  </p:stCondLst>
                                  <p:childTnLst>
                                    <p:set>
                                      <p:cBhvr>
                                        <p:cTn id="124" dur="1" fill="hold">
                                          <p:stCondLst>
                                            <p:cond delay="0"/>
                                          </p:stCondLst>
                                        </p:cTn>
                                        <p:tgtEl>
                                          <p:spTgt spid="24"/>
                                        </p:tgtEl>
                                        <p:attrNameLst>
                                          <p:attrName>style.visibility</p:attrName>
                                        </p:attrNameLst>
                                      </p:cBhvr>
                                      <p:to>
                                        <p:strVal val="visible"/>
                                      </p:to>
                                    </p:set>
                                    <p:animEffect transition="in" filter="fade">
                                      <p:cBhvr>
                                        <p:cTn id="125" dur="500"/>
                                        <p:tgtEl>
                                          <p:spTgt spid="24"/>
                                        </p:tgtEl>
                                      </p:cBhvr>
                                    </p:animEffect>
                                  </p:childTnLst>
                                </p:cTn>
                              </p:par>
                              <p:par>
                                <p:cTn id="126" presetID="10" presetClass="entr" presetSubtype="0" fill="hold" grpId="0" nodeType="withEffect">
                                  <p:stCondLst>
                                    <p:cond delay="0"/>
                                  </p:stCondLst>
                                  <p:childTnLst>
                                    <p:set>
                                      <p:cBhvr>
                                        <p:cTn id="127" dur="1" fill="hold">
                                          <p:stCondLst>
                                            <p:cond delay="0"/>
                                          </p:stCondLst>
                                        </p:cTn>
                                        <p:tgtEl>
                                          <p:spTgt spid="27"/>
                                        </p:tgtEl>
                                        <p:attrNameLst>
                                          <p:attrName>style.visibility</p:attrName>
                                        </p:attrNameLst>
                                      </p:cBhvr>
                                      <p:to>
                                        <p:strVal val="visible"/>
                                      </p:to>
                                    </p:set>
                                    <p:animEffect transition="in" filter="fade">
                                      <p:cBhvr>
                                        <p:cTn id="128" dur="500"/>
                                        <p:tgtEl>
                                          <p:spTgt spid="27"/>
                                        </p:tgtEl>
                                      </p:cBhvr>
                                    </p:animEffect>
                                  </p:childTnLst>
                                </p:cTn>
                              </p:par>
                            </p:childTnLst>
                          </p:cTn>
                        </p:par>
                        <p:par>
                          <p:cTn id="129" fill="hold">
                            <p:stCondLst>
                              <p:cond delay="9470"/>
                            </p:stCondLst>
                            <p:childTnLst>
                              <p:par>
                                <p:cTn id="130" presetID="22" presetClass="entr" presetSubtype="8" fill="hold" nodeType="afterEffect">
                                  <p:stCondLst>
                                    <p:cond delay="0"/>
                                  </p:stCondLst>
                                  <p:childTnLst>
                                    <p:set>
                                      <p:cBhvr>
                                        <p:cTn id="131" dur="1" fill="hold">
                                          <p:stCondLst>
                                            <p:cond delay="0"/>
                                          </p:stCondLst>
                                        </p:cTn>
                                        <p:tgtEl>
                                          <p:spTgt spid="29"/>
                                        </p:tgtEl>
                                        <p:attrNameLst>
                                          <p:attrName>style.visibility</p:attrName>
                                        </p:attrNameLst>
                                      </p:cBhvr>
                                      <p:to>
                                        <p:strVal val="visible"/>
                                      </p:to>
                                    </p:set>
                                    <p:animEffect transition="in" filter="wipe(left)">
                                      <p:cBhvr>
                                        <p:cTn id="132" dur="500"/>
                                        <p:tgtEl>
                                          <p:spTgt spid="29"/>
                                        </p:tgtEl>
                                      </p:cBhvr>
                                    </p:animEffect>
                                  </p:childTnLst>
                                </p:cTn>
                              </p:par>
                            </p:childTnLst>
                          </p:cTn>
                        </p:par>
                        <p:par>
                          <p:cTn id="133" fill="hold">
                            <p:stCondLst>
                              <p:cond delay="9970"/>
                            </p:stCondLst>
                            <p:childTnLst>
                              <p:par>
                                <p:cTn id="134" presetID="22" presetClass="entr" presetSubtype="8" fill="hold" nodeType="afterEffect">
                                  <p:stCondLst>
                                    <p:cond delay="0"/>
                                  </p:stCondLst>
                                  <p:childTnLst>
                                    <p:set>
                                      <p:cBhvr>
                                        <p:cTn id="135" dur="1" fill="hold">
                                          <p:stCondLst>
                                            <p:cond delay="0"/>
                                          </p:stCondLst>
                                        </p:cTn>
                                        <p:tgtEl>
                                          <p:spTgt spid="30"/>
                                        </p:tgtEl>
                                        <p:attrNameLst>
                                          <p:attrName>style.visibility</p:attrName>
                                        </p:attrNameLst>
                                      </p:cBhvr>
                                      <p:to>
                                        <p:strVal val="visible"/>
                                      </p:to>
                                    </p:set>
                                    <p:animEffect transition="in" filter="wipe(left)">
                                      <p:cBhvr>
                                        <p:cTn id="136" dur="500"/>
                                        <p:tgtEl>
                                          <p:spTgt spid="30"/>
                                        </p:tgtEl>
                                      </p:cBhvr>
                                    </p:animEffect>
                                  </p:childTnLst>
                                </p:cTn>
                              </p:par>
                            </p:childTnLst>
                          </p:cTn>
                        </p:par>
                        <p:par>
                          <p:cTn id="137" fill="hold">
                            <p:stCondLst>
                              <p:cond delay="10470"/>
                            </p:stCondLst>
                            <p:childTnLst>
                              <p:par>
                                <p:cTn id="138" presetID="10" presetClass="entr" presetSubtype="0" fill="hold" grpId="0" nodeType="afterEffect">
                                  <p:stCondLst>
                                    <p:cond delay="0"/>
                                  </p:stCondLst>
                                  <p:childTnLst>
                                    <p:set>
                                      <p:cBhvr>
                                        <p:cTn id="139" dur="1" fill="hold">
                                          <p:stCondLst>
                                            <p:cond delay="0"/>
                                          </p:stCondLst>
                                        </p:cTn>
                                        <p:tgtEl>
                                          <p:spTgt spid="26"/>
                                        </p:tgtEl>
                                        <p:attrNameLst>
                                          <p:attrName>style.visibility</p:attrName>
                                        </p:attrNameLst>
                                      </p:cBhvr>
                                      <p:to>
                                        <p:strVal val="visible"/>
                                      </p:to>
                                    </p:set>
                                    <p:animEffect transition="in" filter="fade">
                                      <p:cBhvr>
                                        <p:cTn id="140" dur="500"/>
                                        <p:tgtEl>
                                          <p:spTgt spid="26"/>
                                        </p:tgtEl>
                                      </p:cBhvr>
                                    </p:animEffect>
                                  </p:childTnLst>
                                </p:cTn>
                              </p:par>
                              <p:par>
                                <p:cTn id="141" presetID="10" presetClass="entr" presetSubtype="0" fill="hold" grpId="0" nodeType="withEffect">
                                  <p:stCondLst>
                                    <p:cond delay="0"/>
                                  </p:stCondLst>
                                  <p:childTnLst>
                                    <p:set>
                                      <p:cBhvr>
                                        <p:cTn id="142" dur="1" fill="hold">
                                          <p:stCondLst>
                                            <p:cond delay="0"/>
                                          </p:stCondLst>
                                        </p:cTn>
                                        <p:tgtEl>
                                          <p:spTgt spid="3"/>
                                        </p:tgtEl>
                                        <p:attrNameLst>
                                          <p:attrName>style.visibility</p:attrName>
                                        </p:attrNameLst>
                                      </p:cBhvr>
                                      <p:to>
                                        <p:strVal val="visible"/>
                                      </p:to>
                                    </p:set>
                                    <p:animEffect transition="in" filter="fade">
                                      <p:cBhvr>
                                        <p:cTn id="14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animBg="1"/>
      <p:bldP spid="5" grpId="1" animBg="1"/>
      <p:bldP spid="6" grpId="0" animBg="1"/>
      <p:bldP spid="7" grpId="0" animBg="1"/>
      <p:bldP spid="8" grpId="0" animBg="1"/>
      <p:bldP spid="8" grpId="1" animBg="1"/>
      <p:bldP spid="9" grpId="0" animBg="1"/>
      <p:bldP spid="10" grpId="0" animBg="1"/>
      <p:bldP spid="11" grpId="0" animBg="1"/>
      <p:bldP spid="11" grpId="1" animBg="1"/>
      <p:bldP spid="12" grpId="0" animBg="1"/>
      <p:bldP spid="13" grpId="0" animBg="1"/>
      <p:bldP spid="14" grpId="0" animBg="1"/>
      <p:bldP spid="14" grpId="1" animBg="1"/>
      <p:bldP spid="15" grpId="0" animBg="1"/>
      <p:bldP spid="22" grpId="0"/>
      <p:bldP spid="23" grpId="0"/>
      <p:bldP spid="24" grpId="0"/>
      <p:bldP spid="25" grpId="0"/>
      <p:bldP spid="26" grpId="0"/>
      <p:bldP spid="27" grpId="0"/>
      <p:bldP spid="28" grpId="0"/>
      <p:bldP spid="3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560813" y="1604592"/>
            <a:ext cx="1934318" cy="1934316"/>
            <a:chOff x="1171203" y="1259185"/>
            <a:chExt cx="2752725" cy="2752725"/>
          </a:xfrm>
          <a:solidFill>
            <a:srgbClr val="03599B"/>
          </a:solidFill>
        </p:grpSpPr>
        <p:sp>
          <p:nvSpPr>
            <p:cNvPr id="3" name="椭圆 7"/>
            <p:cNvSpPr>
              <a:spLocks noChangeArrowheads="1"/>
            </p:cNvSpPr>
            <p:nvPr/>
          </p:nvSpPr>
          <p:spPr bwMode="auto">
            <a:xfrm>
              <a:off x="1171203" y="1259185"/>
              <a:ext cx="2752725" cy="2752725"/>
            </a:xfrm>
            <a:prstGeom prst="ellipse">
              <a:avLst/>
            </a:prstGeom>
            <a:grpFill/>
            <a:ln w="76200" cap="flat" cmpd="sng">
              <a:solidFill>
                <a:srgbClr val="F6F6F6"/>
              </a:solidFill>
              <a:round/>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4" name="椭圆 6"/>
            <p:cNvSpPr>
              <a:spLocks noChangeArrowheads="1"/>
            </p:cNvSpPr>
            <p:nvPr/>
          </p:nvSpPr>
          <p:spPr bwMode="auto">
            <a:xfrm>
              <a:off x="1391865" y="1478260"/>
              <a:ext cx="2311400" cy="2312988"/>
            </a:xfrm>
            <a:prstGeom prst="ellipse">
              <a:avLst/>
            </a:prstGeom>
            <a:grpFill/>
            <a:ln w="76200" cap="flat" cmpd="sng">
              <a:solidFill>
                <a:srgbClr val="F6F6F6"/>
              </a:solidFill>
              <a:round/>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5" name="椭圆 4"/>
            <p:cNvSpPr>
              <a:spLocks noChangeArrowheads="1"/>
            </p:cNvSpPr>
            <p:nvPr/>
          </p:nvSpPr>
          <p:spPr bwMode="auto">
            <a:xfrm>
              <a:off x="1576015" y="1662410"/>
              <a:ext cx="1943100" cy="1944688"/>
            </a:xfrm>
            <a:prstGeom prst="ellipse">
              <a:avLst/>
            </a:prstGeom>
            <a:grpFill/>
            <a:ln w="76200" cap="flat" cmpd="sng">
              <a:solidFill>
                <a:srgbClr val="F6F6F6"/>
              </a:solidFill>
              <a:round/>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6" name="椭圆 4"/>
            <p:cNvSpPr>
              <a:spLocks noChangeArrowheads="1"/>
            </p:cNvSpPr>
            <p:nvPr/>
          </p:nvSpPr>
          <p:spPr bwMode="auto">
            <a:xfrm>
              <a:off x="1791915" y="1878310"/>
              <a:ext cx="1511300" cy="1512888"/>
            </a:xfrm>
            <a:prstGeom prst="ellipse">
              <a:avLst/>
            </a:prstGeom>
            <a:grpFill/>
            <a:ln w="76200" cap="flat" cmpd="sng">
              <a:solidFill>
                <a:srgbClr val="F6F6F6"/>
              </a:solidFill>
              <a:round/>
            </a:ln>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FFFFFF"/>
                </a:solidFill>
                <a:effectLst/>
                <a:uLnTx/>
                <a:uFillTx/>
                <a:latin typeface="宋体" panose="02010600030101010101" pitchFamily="2" charset="-122"/>
                <a:sym typeface="宋体" panose="02010600030101010101" pitchFamily="2" charset="-122"/>
              </a:endParaRPr>
            </a:p>
          </p:txBody>
        </p:sp>
        <p:sp>
          <p:nvSpPr>
            <p:cNvPr id="7" name="椭圆 3"/>
            <p:cNvSpPr>
              <a:spLocks noChangeArrowheads="1"/>
            </p:cNvSpPr>
            <p:nvPr/>
          </p:nvSpPr>
          <p:spPr bwMode="auto">
            <a:xfrm>
              <a:off x="2007815" y="2094210"/>
              <a:ext cx="1079500" cy="1081088"/>
            </a:xfrm>
            <a:prstGeom prst="ellipse">
              <a:avLst/>
            </a:prstGeom>
            <a:grpFill/>
            <a:ln w="76200" cap="flat" cmpd="sng">
              <a:solidFill>
                <a:srgbClr val="F6F6F6"/>
              </a:solidFill>
              <a:round/>
            </a:ln>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4800" b="1" i="0" u="none" strike="noStrike" kern="0" cap="none" spc="0" normalizeH="0" baseline="0" noProof="0" dirty="0" smtClean="0">
                  <a:ln>
                    <a:noFill/>
                  </a:ln>
                  <a:solidFill>
                    <a:srgbClr val="F8F8F8"/>
                  </a:solidFill>
                  <a:effectLst/>
                  <a:uLnTx/>
                  <a:uFillTx/>
                  <a:latin typeface="微软雅黑" panose="020B0503020204020204" pitchFamily="34" charset="-122"/>
                  <a:ea typeface="微软雅黑" panose="020B0503020204020204" pitchFamily="34" charset="-122"/>
                  <a:sym typeface="Arial" panose="020B0604020202020204" pitchFamily="34" charset="0"/>
                </a:rPr>
                <a:t>3</a:t>
              </a:r>
              <a:endParaRPr kumimoji="0" lang="zh-CN" altLang="en-US" sz="4800" b="1" i="0" u="none" strike="noStrike" kern="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8" name="TextBox 8"/>
          <p:cNvSpPr txBox="1"/>
          <p:nvPr/>
        </p:nvSpPr>
        <p:spPr>
          <a:xfrm>
            <a:off x="3688310" y="1995185"/>
            <a:ext cx="4038847" cy="584775"/>
          </a:xfrm>
          <a:prstGeom prst="rect">
            <a:avLst/>
          </a:prstGeom>
          <a:noFill/>
        </p:spPr>
        <p:txBody>
          <a:bodyPr wrap="square" rtlCol="0">
            <a:spAutoFit/>
          </a:bodyPr>
          <a:lstStyle/>
          <a:p>
            <a:r>
              <a:rPr lang="zh-CN" altLang="en-US" sz="3200" b="1" spc="6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zh-CN" altLang="en-US" sz="3200" b="1" spc="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 name="TextBox 9"/>
          <p:cNvSpPr txBox="1"/>
          <p:nvPr/>
        </p:nvSpPr>
        <p:spPr>
          <a:xfrm>
            <a:off x="3698952" y="2743480"/>
            <a:ext cx="4021806" cy="700576"/>
          </a:xfrm>
          <a:prstGeom prst="rect">
            <a:avLst/>
          </a:prstGeom>
          <a:noFill/>
        </p:spPr>
        <p:txBody>
          <a:bodyPr wrap="square" rtlCol="0">
            <a:spAutoFit/>
          </a:bodyPr>
          <a:lstStyle/>
          <a:p>
            <a:pPr>
              <a:lnSpc>
                <a:spcPct val="150000"/>
              </a:lnSpc>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点击添加</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文字内容点击添加文字</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内容点击添加</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文字</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点击添加文字</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点击添加文字</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750" advTm="3000">
        <p14:vortex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2500"/>
                            </p:stCondLst>
                            <p:childTnLst>
                              <p:par>
                                <p:cTn id="13" presetID="31"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500" fill="hold"/>
                                        <p:tgtEl>
                                          <p:spTgt spid="9"/>
                                        </p:tgtEl>
                                        <p:attrNameLst>
                                          <p:attrName>ppt_w</p:attrName>
                                        </p:attrNameLst>
                                      </p:cBhvr>
                                      <p:tavLst>
                                        <p:tav tm="0">
                                          <p:val>
                                            <p:fltVal val="0"/>
                                          </p:val>
                                        </p:tav>
                                        <p:tav tm="100000">
                                          <p:val>
                                            <p:strVal val="#ppt_w"/>
                                          </p:val>
                                        </p:tav>
                                      </p:tavLst>
                                    </p:anim>
                                    <p:anim calcmode="lin" valueType="num">
                                      <p:cBhvr>
                                        <p:cTn id="16" dur="500" fill="hold"/>
                                        <p:tgtEl>
                                          <p:spTgt spid="9"/>
                                        </p:tgtEl>
                                        <p:attrNameLst>
                                          <p:attrName>ppt_h</p:attrName>
                                        </p:attrNameLst>
                                      </p:cBhvr>
                                      <p:tavLst>
                                        <p:tav tm="0">
                                          <p:val>
                                            <p:fltVal val="0"/>
                                          </p:val>
                                        </p:tav>
                                        <p:tav tm="100000">
                                          <p:val>
                                            <p:strVal val="#ppt_h"/>
                                          </p:val>
                                        </p:tav>
                                      </p:tavLst>
                                    </p:anim>
                                    <p:anim calcmode="lin" valueType="num">
                                      <p:cBhvr>
                                        <p:cTn id="17" dur="500" fill="hold"/>
                                        <p:tgtEl>
                                          <p:spTgt spid="9"/>
                                        </p:tgtEl>
                                        <p:attrNameLst>
                                          <p:attrName>style.rotation</p:attrName>
                                        </p:attrNameLst>
                                      </p:cBhvr>
                                      <p:tavLst>
                                        <p:tav tm="0">
                                          <p:val>
                                            <p:fltVal val="90"/>
                                          </p:val>
                                        </p:tav>
                                        <p:tav tm="100000">
                                          <p:val>
                                            <p:fltVal val="0"/>
                                          </p:val>
                                        </p:tav>
                                      </p:tavLst>
                                    </p:anim>
                                    <p:animEffect transition="in" filter="fade">
                                      <p:cBhvr>
                                        <p:cTn id="1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7771" y="157923"/>
            <a:ext cx="3011063" cy="377016"/>
          </a:xfrm>
          <a:prstGeom prst="rect">
            <a:avLst/>
          </a:prstGeom>
        </p:spPr>
        <p:txBody>
          <a:bodyPr wrap="none" lIns="68571" tIns="34285" rIns="68571" bIns="34285">
            <a:spAutoFit/>
          </a:bodyPr>
          <a:lstStyle/>
          <a:p>
            <a:pPr algn="r"/>
            <a:r>
              <a:rPr lang="zh-CN" altLang="en-US" sz="1700" b="1" dirty="0" smtClean="0">
                <a:solidFill>
                  <a:srgbClr val="03599B"/>
                </a:solidFill>
                <a:effectLst>
                  <a:outerShdw blurRad="12700" dist="12700" dir="2700000" algn="tl" rotWithShape="0">
                    <a:prstClr val="black">
                      <a:alpha val="40000"/>
                    </a:prstClr>
                  </a:outerShdw>
                </a:effectLst>
                <a:latin typeface="微软雅黑" panose="020B0503020204020204" pitchFamily="34" charset="-122"/>
                <a:ea typeface="微软雅黑" panose="020B0503020204020204" pitchFamily="34" charset="-122"/>
              </a:rPr>
              <a:t>▋▏</a:t>
            </a:r>
            <a:r>
              <a:rPr lang="zh-CN" altLang="en-US" sz="2000" b="1" dirty="0" smtClean="0">
                <a:solidFill>
                  <a:srgbClr val="03599B"/>
                </a:solidFill>
                <a:effectLst>
                  <a:outerShdw blurRad="12700" dist="12700" dir="2700000" algn="tl" rotWithShape="0">
                    <a:prstClr val="black">
                      <a:alpha val="40000"/>
                    </a:prstClr>
                  </a:outerShdw>
                </a:effectLst>
                <a:latin typeface="微软雅黑" panose="020B0503020204020204" pitchFamily="34" charset="-122"/>
                <a:ea typeface="微软雅黑" panose="020B0503020204020204" pitchFamily="34" charset="-122"/>
              </a:rPr>
              <a:t>单击此处添加标题文本</a:t>
            </a:r>
            <a:endParaRPr lang="zh-CN" altLang="en-US" sz="2000" b="1" dirty="0">
              <a:solidFill>
                <a:srgbClr val="03599B"/>
              </a:solidFill>
              <a:effectLst>
                <a:outerShdw blurRad="12700" dist="127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grpSp>
        <p:nvGrpSpPr>
          <p:cNvPr id="3" name="组合 2"/>
          <p:cNvGrpSpPr/>
          <p:nvPr/>
        </p:nvGrpSpPr>
        <p:grpSpPr>
          <a:xfrm>
            <a:off x="4417853" y="1019614"/>
            <a:ext cx="298869" cy="300082"/>
            <a:chOff x="4417853" y="1095705"/>
            <a:chExt cx="298869" cy="300081"/>
          </a:xfrm>
        </p:grpSpPr>
        <p:sp>
          <p:nvSpPr>
            <p:cNvPr id="4" name="椭圆 3"/>
            <p:cNvSpPr/>
            <p:nvPr/>
          </p:nvSpPr>
          <p:spPr>
            <a:xfrm>
              <a:off x="4417853" y="1095705"/>
              <a:ext cx="298690" cy="298690"/>
            </a:xfrm>
            <a:prstGeom prst="ellipse">
              <a:avLst/>
            </a:prstGeom>
            <a:solidFill>
              <a:srgbClr val="03599B"/>
            </a:solidFill>
            <a:ln>
              <a:solidFill>
                <a:srgbClr val="03599B"/>
              </a:solidFill>
            </a:ln>
          </p:spPr>
          <p:txBody>
            <a:bodyPr vert="horz" wrap="square" lIns="91440" tIns="45720" rIns="91440" bIns="45720" numCol="1" anchor="t" anchorCtr="0" compatLnSpc="1"/>
            <a:lstStyle/>
            <a:p>
              <a:endParaRPr lang="zh-CN" altLang="en-US" dirty="0">
                <a:solidFill>
                  <a:schemeClr val="tx1">
                    <a:lumMod val="75000"/>
                    <a:lumOff val="25000"/>
                  </a:schemeClr>
                </a:solidFill>
              </a:endParaRPr>
            </a:p>
          </p:txBody>
        </p:sp>
        <p:sp>
          <p:nvSpPr>
            <p:cNvPr id="5" name="TextBox 109"/>
            <p:cNvSpPr txBox="1"/>
            <p:nvPr/>
          </p:nvSpPr>
          <p:spPr>
            <a:xfrm>
              <a:off x="4443890" y="1095705"/>
              <a:ext cx="272832" cy="300081"/>
            </a:xfrm>
            <a:prstGeom prst="rect">
              <a:avLst/>
            </a:prstGeom>
            <a:noFill/>
          </p:spPr>
          <p:txBody>
            <a:bodyPr wrap="none" rtlCol="0">
              <a:spAutoFit/>
            </a:bodyPr>
            <a:lstStyle/>
            <a:p>
              <a:r>
                <a:rPr lang="en-US" altLang="zh-CN" dirty="0">
                  <a:solidFill>
                    <a:schemeClr val="bg1"/>
                  </a:solidFill>
                </a:rPr>
                <a:t>1</a:t>
              </a:r>
              <a:endParaRPr lang="zh-CN" altLang="en-US" dirty="0">
                <a:solidFill>
                  <a:schemeClr val="bg1"/>
                </a:solidFill>
              </a:endParaRPr>
            </a:p>
          </p:txBody>
        </p:sp>
      </p:grpSp>
      <p:grpSp>
        <p:nvGrpSpPr>
          <p:cNvPr id="6" name="组合 5"/>
          <p:cNvGrpSpPr/>
          <p:nvPr/>
        </p:nvGrpSpPr>
        <p:grpSpPr>
          <a:xfrm>
            <a:off x="1835696" y="1005279"/>
            <a:ext cx="2442281" cy="338554"/>
            <a:chOff x="1835696" y="1081371"/>
            <a:chExt cx="2442281" cy="338554"/>
          </a:xfrm>
        </p:grpSpPr>
        <p:sp>
          <p:nvSpPr>
            <p:cNvPr id="7" name="矩形 6"/>
            <p:cNvSpPr/>
            <p:nvPr/>
          </p:nvSpPr>
          <p:spPr>
            <a:xfrm>
              <a:off x="1835696" y="1095705"/>
              <a:ext cx="2442281" cy="298690"/>
            </a:xfrm>
            <a:prstGeom prst="rect">
              <a:avLst/>
            </a:prstGeom>
            <a:solidFill>
              <a:srgbClr val="03599B"/>
            </a:solidFill>
            <a:ln>
              <a:solidFill>
                <a:srgbClr val="03599B"/>
              </a:solidFill>
            </a:ln>
          </p:spPr>
          <p:txBody>
            <a:bodyPr vert="horz" wrap="square" lIns="91440" tIns="45720" rIns="91440" bIns="45720" numCol="1" anchor="t" anchorCtr="0" compatLnSpc="1"/>
            <a:lstStyle/>
            <a:p>
              <a:endParaRPr lang="zh-CN" altLang="en-US">
                <a:solidFill>
                  <a:schemeClr val="tx1"/>
                </a:solidFill>
                <a:latin typeface="微软雅黑" panose="020B0503020204020204" pitchFamily="34" charset="-122"/>
                <a:ea typeface="微软雅黑" panose="020B0503020204020204" pitchFamily="34" charset="-122"/>
              </a:endParaRPr>
            </a:p>
          </p:txBody>
        </p:sp>
        <p:sp>
          <p:nvSpPr>
            <p:cNvPr id="8" name="TextBox 115"/>
            <p:cNvSpPr txBox="1"/>
            <p:nvPr/>
          </p:nvSpPr>
          <p:spPr>
            <a:xfrm>
              <a:off x="2023507" y="1081371"/>
              <a:ext cx="1620957" cy="338554"/>
            </a:xfrm>
            <a:prstGeom prst="rect">
              <a:avLst/>
            </a:prstGeom>
            <a:noFill/>
          </p:spPr>
          <p:txBody>
            <a:bodyPr wrap="none" rtlCol="0">
              <a:spAutoFit/>
            </a:bodyPr>
            <a:lstStyle/>
            <a:p>
              <a:pPr algn="ctr"/>
              <a:r>
                <a:rPr lang="zh-CN" altLang="en-US" sz="1600" b="1" dirty="0" smtClean="0">
                  <a:solidFill>
                    <a:schemeClr val="bg1"/>
                  </a:solidFill>
                  <a:latin typeface="微软雅黑" panose="020B0503020204020204" pitchFamily="34" charset="-122"/>
                  <a:ea typeface="微软雅黑" panose="020B0503020204020204" pitchFamily="34" charset="-122"/>
                  <a:cs typeface="Segoe UI" panose="020B0502040204020203" pitchFamily="34" charset="0"/>
                </a:rPr>
                <a:t>在此处添加标题</a:t>
              </a:r>
              <a:endParaRPr lang="en-US" altLang="zh-CN" sz="1600" b="1" dirty="0">
                <a:solidFill>
                  <a:schemeClr val="bg1"/>
                </a:solidFill>
                <a:latin typeface="微软雅黑" panose="020B0503020204020204" pitchFamily="34" charset="-122"/>
                <a:ea typeface="微软雅黑" panose="020B0503020204020204" pitchFamily="34" charset="-122"/>
                <a:cs typeface="Segoe UI" panose="020B0502040204020203" pitchFamily="34" charset="0"/>
              </a:endParaRPr>
            </a:p>
          </p:txBody>
        </p:sp>
      </p:grpSp>
      <p:grpSp>
        <p:nvGrpSpPr>
          <p:cNvPr id="9" name="组合 8"/>
          <p:cNvGrpSpPr/>
          <p:nvPr/>
        </p:nvGrpSpPr>
        <p:grpSpPr>
          <a:xfrm>
            <a:off x="4869182" y="4125850"/>
            <a:ext cx="2442281" cy="338554"/>
            <a:chOff x="1835696" y="1081371"/>
            <a:chExt cx="2442281" cy="338554"/>
          </a:xfrm>
        </p:grpSpPr>
        <p:sp>
          <p:nvSpPr>
            <p:cNvPr id="10" name="矩形 9"/>
            <p:cNvSpPr/>
            <p:nvPr/>
          </p:nvSpPr>
          <p:spPr>
            <a:xfrm>
              <a:off x="1835696" y="1095705"/>
              <a:ext cx="2442281" cy="298690"/>
            </a:xfrm>
            <a:prstGeom prst="rect">
              <a:avLst/>
            </a:prstGeom>
            <a:solidFill>
              <a:srgbClr val="03599B"/>
            </a:solidFill>
            <a:ln>
              <a:solidFill>
                <a:srgbClr val="03599B"/>
              </a:solidFill>
            </a:ln>
          </p:spPr>
          <p:txBody>
            <a:bodyPr vert="horz" wrap="square" lIns="91440" tIns="45720" rIns="91440" bIns="45720" numCol="1" anchor="t" anchorCtr="0" compatLnSpc="1"/>
            <a:lstStyle/>
            <a:p>
              <a:endParaRPr lang="zh-CN" altLang="en-US">
                <a:solidFill>
                  <a:schemeClr val="tx1"/>
                </a:solidFill>
                <a:latin typeface="微软雅黑" panose="020B0503020204020204" pitchFamily="34" charset="-122"/>
                <a:ea typeface="微软雅黑" panose="020B0503020204020204" pitchFamily="34" charset="-122"/>
              </a:endParaRPr>
            </a:p>
          </p:txBody>
        </p:sp>
        <p:sp>
          <p:nvSpPr>
            <p:cNvPr id="11" name="TextBox 118"/>
            <p:cNvSpPr txBox="1"/>
            <p:nvPr/>
          </p:nvSpPr>
          <p:spPr>
            <a:xfrm>
              <a:off x="1849335" y="1081371"/>
              <a:ext cx="1620957" cy="338554"/>
            </a:xfrm>
            <a:prstGeom prst="rect">
              <a:avLst/>
            </a:prstGeom>
            <a:noFill/>
          </p:spPr>
          <p:txBody>
            <a:bodyPr wrap="none" rtlCol="0">
              <a:spAutoFit/>
            </a:bodyPr>
            <a:lstStyle/>
            <a:p>
              <a:pPr algn="ctr"/>
              <a:r>
                <a:rPr lang="zh-CN" altLang="en-US" sz="1600" b="1" dirty="0" smtClean="0">
                  <a:solidFill>
                    <a:schemeClr val="bg1"/>
                  </a:solidFill>
                  <a:latin typeface="微软雅黑" panose="020B0503020204020204" pitchFamily="34" charset="-122"/>
                  <a:ea typeface="微软雅黑" panose="020B0503020204020204" pitchFamily="34" charset="-122"/>
                  <a:cs typeface="Segoe UI" panose="020B0502040204020203" pitchFamily="34" charset="0"/>
                </a:rPr>
                <a:t>在此处添加标题</a:t>
              </a:r>
              <a:endParaRPr lang="en-US" altLang="zh-CN" sz="1600" b="1" dirty="0">
                <a:solidFill>
                  <a:schemeClr val="bg1"/>
                </a:solidFill>
                <a:latin typeface="微软雅黑" panose="020B0503020204020204" pitchFamily="34" charset="-122"/>
                <a:ea typeface="微软雅黑" panose="020B0503020204020204" pitchFamily="34" charset="-122"/>
                <a:cs typeface="Segoe UI" panose="020B0502040204020203" pitchFamily="34" charset="0"/>
              </a:endParaRPr>
            </a:p>
          </p:txBody>
        </p:sp>
      </p:grpSp>
      <p:grpSp>
        <p:nvGrpSpPr>
          <p:cNvPr id="12" name="组合 11"/>
          <p:cNvGrpSpPr/>
          <p:nvPr/>
        </p:nvGrpSpPr>
        <p:grpSpPr>
          <a:xfrm>
            <a:off x="4822509" y="1414057"/>
            <a:ext cx="3106017" cy="2624419"/>
            <a:chOff x="4822508" y="1490148"/>
            <a:chExt cx="3106017" cy="2624419"/>
          </a:xfrm>
        </p:grpSpPr>
        <p:pic>
          <p:nvPicPr>
            <p:cNvPr id="13" name="Picture 3"/>
            <p:cNvPicPr>
              <a:picLocks noChangeAspect="1"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4987635" y="2498615"/>
              <a:ext cx="2762384" cy="1615952"/>
            </a:xfrm>
            <a:prstGeom prst="rect">
              <a:avLst/>
            </a:prstGeom>
            <a:solidFill>
              <a:schemeClr val="accent2"/>
            </a:solidFill>
            <a:ln w="38100">
              <a:noFill/>
              <a:miter lim="800000"/>
              <a:headEnd/>
              <a:tailEnd/>
            </a:ln>
          </p:spPr>
        </p:pic>
        <p:sp>
          <p:nvSpPr>
            <p:cNvPr id="14" name="矩形 13"/>
            <p:cNvSpPr/>
            <p:nvPr/>
          </p:nvSpPr>
          <p:spPr>
            <a:xfrm>
              <a:off x="4822508" y="1490148"/>
              <a:ext cx="3106017" cy="812530"/>
            </a:xfrm>
            <a:prstGeom prst="rect">
              <a:avLst/>
            </a:prstGeom>
          </p:spPr>
          <p:txBody>
            <a:bodyPr wrap="square">
              <a:spAutoFit/>
            </a:bodyPr>
            <a:lstStyle/>
            <a:p>
              <a:pPr>
                <a:lnSpc>
                  <a:spcPct val="13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1245915" y="1575230"/>
            <a:ext cx="3032063" cy="2639813"/>
            <a:chOff x="1245914" y="1651322"/>
            <a:chExt cx="3032063" cy="2639812"/>
          </a:xfrm>
        </p:grpSpPr>
        <p:pic>
          <p:nvPicPr>
            <p:cNvPr id="16" name="Picture 3"/>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349125" y="1651322"/>
              <a:ext cx="2800844" cy="1704717"/>
            </a:xfrm>
            <a:prstGeom prst="rect">
              <a:avLst/>
            </a:prstGeom>
            <a:solidFill>
              <a:schemeClr val="accent2"/>
            </a:solidFill>
            <a:ln w="38100">
              <a:noFill/>
              <a:miter lim="800000"/>
              <a:headEnd/>
              <a:tailEnd/>
            </a:ln>
          </p:spPr>
        </p:pic>
        <p:sp>
          <p:nvSpPr>
            <p:cNvPr id="17" name="矩形 16"/>
            <p:cNvSpPr/>
            <p:nvPr/>
          </p:nvSpPr>
          <p:spPr>
            <a:xfrm>
              <a:off x="1245914" y="3478604"/>
              <a:ext cx="3032063" cy="812530"/>
            </a:xfrm>
            <a:prstGeom prst="rect">
              <a:avLst/>
            </a:prstGeom>
          </p:spPr>
          <p:txBody>
            <a:bodyPr wrap="square">
              <a:spAutoFit/>
            </a:bodyPr>
            <a:lstStyle/>
            <a:p>
              <a:pPr>
                <a:lnSpc>
                  <a:spcPct val="13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4403336" y="4140185"/>
            <a:ext cx="298869" cy="300082"/>
            <a:chOff x="4417853" y="1095705"/>
            <a:chExt cx="298869" cy="300081"/>
          </a:xfrm>
        </p:grpSpPr>
        <p:sp>
          <p:nvSpPr>
            <p:cNvPr id="19" name="椭圆 18"/>
            <p:cNvSpPr/>
            <p:nvPr/>
          </p:nvSpPr>
          <p:spPr>
            <a:xfrm>
              <a:off x="4417853" y="1095705"/>
              <a:ext cx="298690" cy="298690"/>
            </a:xfrm>
            <a:prstGeom prst="ellipse">
              <a:avLst/>
            </a:prstGeom>
            <a:solidFill>
              <a:srgbClr val="03599B"/>
            </a:solidFill>
            <a:ln>
              <a:solidFill>
                <a:srgbClr val="03599B"/>
              </a:solidFill>
            </a:ln>
          </p:spPr>
          <p:txBody>
            <a:bodyPr vert="horz" wrap="square" lIns="91440" tIns="45720" rIns="91440" bIns="45720" numCol="1" anchor="t" anchorCtr="0" compatLnSpc="1"/>
            <a:lstStyle/>
            <a:p>
              <a:endParaRPr lang="zh-CN" altLang="en-US" dirty="0">
                <a:solidFill>
                  <a:schemeClr val="tx1">
                    <a:lumMod val="75000"/>
                    <a:lumOff val="25000"/>
                  </a:schemeClr>
                </a:solidFill>
              </a:endParaRPr>
            </a:p>
          </p:txBody>
        </p:sp>
        <p:sp>
          <p:nvSpPr>
            <p:cNvPr id="20" name="TextBox 109"/>
            <p:cNvSpPr txBox="1"/>
            <p:nvPr/>
          </p:nvSpPr>
          <p:spPr>
            <a:xfrm>
              <a:off x="4443890" y="1095705"/>
              <a:ext cx="272832" cy="300081"/>
            </a:xfrm>
            <a:prstGeom prst="rect">
              <a:avLst/>
            </a:prstGeom>
            <a:noFill/>
          </p:spPr>
          <p:txBody>
            <a:bodyPr wrap="none" rtlCol="0">
              <a:spAutoFit/>
            </a:bodyPr>
            <a:lstStyle/>
            <a:p>
              <a:r>
                <a:rPr lang="en-US" altLang="zh-CN" dirty="0">
                  <a:solidFill>
                    <a:schemeClr val="bg1"/>
                  </a:solidFill>
                </a:rPr>
                <a:t>2</a:t>
              </a:r>
              <a:endParaRPr lang="zh-CN" altLang="en-US" dirty="0">
                <a:solidFill>
                  <a:schemeClr val="bg1"/>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750" advTm="3000">
        <p14:vortex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7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700" fill="hold"/>
                                        <p:tgtEl>
                                          <p:spTgt spid="2"/>
                                        </p:tgtEl>
                                        <p:attrNameLst>
                                          <p:attrName>ppt_y</p:attrName>
                                        </p:attrNameLst>
                                      </p:cBhvr>
                                      <p:tavLst>
                                        <p:tav tm="0">
                                          <p:val>
                                            <p:strVal val="#ppt_y"/>
                                          </p:val>
                                        </p:tav>
                                        <p:tav tm="100000">
                                          <p:val>
                                            <p:strVal val="#ppt_y"/>
                                          </p:val>
                                        </p:tav>
                                      </p:tavLst>
                                    </p:anim>
                                    <p:anim calcmode="lin" valueType="num">
                                      <p:cBhvr>
                                        <p:cTn id="9" dur="7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7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700" tmFilter="0,0; .5, 1; 1, 1"/>
                                        <p:tgtEl>
                                          <p:spTgt spid="2"/>
                                        </p:tgtEl>
                                      </p:cBhvr>
                                    </p:animEffect>
                                  </p:childTnLst>
                                </p:cTn>
                              </p:par>
                              <p:par>
                                <p:cTn id="12" presetID="10" presetClass="entr" presetSubtype="0" fill="hold" nodeType="withEffect">
                                  <p:stCondLst>
                                    <p:cond delay="50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500"/>
                                        <p:tgtEl>
                                          <p:spTgt spid="3"/>
                                        </p:tgtEl>
                                      </p:cBhvr>
                                    </p:animEffect>
                                  </p:childTnLst>
                                </p:cTn>
                              </p:par>
                              <p:par>
                                <p:cTn id="15" presetID="42" presetClass="path" presetSubtype="0" fill="hold" nodeType="withEffect">
                                  <p:stCondLst>
                                    <p:cond delay="500"/>
                                  </p:stCondLst>
                                  <p:childTnLst>
                                    <p:animMotion origin="layout" path="M 8.33333E-7 -1.46469E-6 L 8.33333E-7 0.32778 " pathEditMode="relative" rAng="0" ptsTypes="AA">
                                      <p:cBhvr>
                                        <p:cTn id="16" dur="1250" spd="-100000" fill="hold"/>
                                        <p:tgtEl>
                                          <p:spTgt spid="3"/>
                                        </p:tgtEl>
                                        <p:attrNameLst>
                                          <p:attrName>ppt_x</p:attrName>
                                          <p:attrName>ppt_y</p:attrName>
                                        </p:attrNameLst>
                                      </p:cBhvr>
                                      <p:rCtr x="0" y="16374"/>
                                    </p:animMotion>
                                  </p:childTnLst>
                                </p:cTn>
                              </p:par>
                              <p:par>
                                <p:cTn id="17" presetID="22" presetClass="entr" presetSubtype="2" fill="hold" nodeType="withEffect">
                                  <p:stCondLst>
                                    <p:cond delay="1700"/>
                                  </p:stCondLst>
                                  <p:childTnLst>
                                    <p:set>
                                      <p:cBhvr>
                                        <p:cTn id="18" dur="1" fill="hold">
                                          <p:stCondLst>
                                            <p:cond delay="0"/>
                                          </p:stCondLst>
                                        </p:cTn>
                                        <p:tgtEl>
                                          <p:spTgt spid="6"/>
                                        </p:tgtEl>
                                        <p:attrNameLst>
                                          <p:attrName>style.visibility</p:attrName>
                                        </p:attrNameLst>
                                      </p:cBhvr>
                                      <p:to>
                                        <p:strVal val="visible"/>
                                      </p:to>
                                    </p:set>
                                    <p:animEffect transition="in" filter="wipe(right)">
                                      <p:cBhvr>
                                        <p:cTn id="19" dur="500"/>
                                        <p:tgtEl>
                                          <p:spTgt spid="6"/>
                                        </p:tgtEl>
                                      </p:cBhvr>
                                    </p:animEffect>
                                  </p:childTnLst>
                                </p:cTn>
                              </p:par>
                              <p:par>
                                <p:cTn id="20" presetID="22" presetClass="entr" presetSubtype="8" fill="hold" nodeType="withEffect">
                                  <p:stCondLst>
                                    <p:cond delay="170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500"/>
                                        <p:tgtEl>
                                          <p:spTgt spid="9"/>
                                        </p:tgtEl>
                                      </p:cBhvr>
                                    </p:animEffect>
                                  </p:childTnLst>
                                </p:cTn>
                              </p:par>
                              <p:par>
                                <p:cTn id="23" presetID="18" presetClass="entr" presetSubtype="12" fill="hold" nodeType="withEffect">
                                  <p:stCondLst>
                                    <p:cond delay="2200"/>
                                  </p:stCondLst>
                                  <p:childTnLst>
                                    <p:set>
                                      <p:cBhvr>
                                        <p:cTn id="24" dur="1" fill="hold">
                                          <p:stCondLst>
                                            <p:cond delay="0"/>
                                          </p:stCondLst>
                                        </p:cTn>
                                        <p:tgtEl>
                                          <p:spTgt spid="15"/>
                                        </p:tgtEl>
                                        <p:attrNameLst>
                                          <p:attrName>style.visibility</p:attrName>
                                        </p:attrNameLst>
                                      </p:cBhvr>
                                      <p:to>
                                        <p:strVal val="visible"/>
                                      </p:to>
                                    </p:set>
                                    <p:animEffect transition="in" filter="strips(downLeft)">
                                      <p:cBhvr>
                                        <p:cTn id="25" dur="500"/>
                                        <p:tgtEl>
                                          <p:spTgt spid="15"/>
                                        </p:tgtEl>
                                      </p:cBhvr>
                                    </p:animEffect>
                                  </p:childTnLst>
                                </p:cTn>
                              </p:par>
                              <p:par>
                                <p:cTn id="26" presetID="18" presetClass="entr" presetSubtype="3" fill="hold" nodeType="withEffect">
                                  <p:stCondLst>
                                    <p:cond delay="2200"/>
                                  </p:stCondLst>
                                  <p:childTnLst>
                                    <p:set>
                                      <p:cBhvr>
                                        <p:cTn id="27" dur="1" fill="hold">
                                          <p:stCondLst>
                                            <p:cond delay="0"/>
                                          </p:stCondLst>
                                        </p:cTn>
                                        <p:tgtEl>
                                          <p:spTgt spid="12"/>
                                        </p:tgtEl>
                                        <p:attrNameLst>
                                          <p:attrName>style.visibility</p:attrName>
                                        </p:attrNameLst>
                                      </p:cBhvr>
                                      <p:to>
                                        <p:strVal val="visible"/>
                                      </p:to>
                                    </p:set>
                                    <p:animEffect transition="in" filter="strips(upRight)">
                                      <p:cBhvr>
                                        <p:cTn id="28" dur="500"/>
                                        <p:tgtEl>
                                          <p:spTgt spid="12"/>
                                        </p:tgtEl>
                                      </p:cBhvr>
                                    </p:animEffect>
                                  </p:childTnLst>
                                </p:cTn>
                              </p:par>
                              <p:par>
                                <p:cTn id="29" presetID="10" presetClass="entr" presetSubtype="0" fill="hold" nodeType="withEffect">
                                  <p:stCondLst>
                                    <p:cond delay="50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500"/>
                                        <p:tgtEl>
                                          <p:spTgt spid="18"/>
                                        </p:tgtEl>
                                      </p:cBhvr>
                                    </p:animEffect>
                                  </p:childTnLst>
                                </p:cTn>
                              </p:par>
                              <p:par>
                                <p:cTn id="32" presetID="42" presetClass="path" presetSubtype="0" fill="hold" nodeType="withEffect">
                                  <p:stCondLst>
                                    <p:cond delay="500"/>
                                  </p:stCondLst>
                                  <p:childTnLst>
                                    <p:animMotion origin="layout" path="M 3.33333E-6 -6.17284E-7 L 3.33333E-6 0.32778 " pathEditMode="relative" rAng="0" ptsTypes="AA">
                                      <p:cBhvr>
                                        <p:cTn id="33" dur="1250" spd="-100000" fill="hold"/>
                                        <p:tgtEl>
                                          <p:spTgt spid="18"/>
                                        </p:tgtEl>
                                        <p:attrNameLst>
                                          <p:attrName>ppt_x</p:attrName>
                                          <p:attrName>ppt_y</p:attrName>
                                        </p:attrNameLst>
                                      </p:cBhvr>
                                      <p:rCtr x="0" y="1638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7771" y="157923"/>
            <a:ext cx="3011063" cy="377016"/>
          </a:xfrm>
          <a:prstGeom prst="rect">
            <a:avLst/>
          </a:prstGeom>
        </p:spPr>
        <p:txBody>
          <a:bodyPr wrap="none" lIns="68571" tIns="34285" rIns="68571" bIns="34285">
            <a:spAutoFit/>
          </a:bodyPr>
          <a:lstStyle/>
          <a:p>
            <a:pPr algn="r"/>
            <a:r>
              <a:rPr lang="zh-CN" altLang="en-US" sz="1700" b="1" dirty="0" smtClean="0">
                <a:solidFill>
                  <a:srgbClr val="03599B"/>
                </a:solidFill>
                <a:effectLst>
                  <a:outerShdw blurRad="12700" dist="12700" dir="2700000" algn="tl" rotWithShape="0">
                    <a:prstClr val="black">
                      <a:alpha val="40000"/>
                    </a:prstClr>
                  </a:outerShdw>
                </a:effectLst>
                <a:latin typeface="微软雅黑" panose="020B0503020204020204" pitchFamily="34" charset="-122"/>
                <a:ea typeface="微软雅黑" panose="020B0503020204020204" pitchFamily="34" charset="-122"/>
              </a:rPr>
              <a:t>▋▏</a:t>
            </a:r>
            <a:r>
              <a:rPr lang="zh-CN" altLang="en-US" sz="2000" b="1" dirty="0" smtClean="0">
                <a:solidFill>
                  <a:srgbClr val="03599B"/>
                </a:solidFill>
                <a:effectLst>
                  <a:outerShdw blurRad="12700" dist="12700" dir="2700000" algn="tl" rotWithShape="0">
                    <a:prstClr val="black">
                      <a:alpha val="40000"/>
                    </a:prstClr>
                  </a:outerShdw>
                </a:effectLst>
                <a:latin typeface="微软雅黑" panose="020B0503020204020204" pitchFamily="34" charset="-122"/>
                <a:ea typeface="微软雅黑" panose="020B0503020204020204" pitchFamily="34" charset="-122"/>
              </a:rPr>
              <a:t>单击此处添加标题文本</a:t>
            </a:r>
            <a:endParaRPr lang="zh-CN" altLang="en-US" sz="2000" b="1" dirty="0">
              <a:solidFill>
                <a:srgbClr val="03599B"/>
              </a:solidFill>
              <a:effectLst>
                <a:outerShdw blurRad="12700" dist="127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sp>
        <p:nvSpPr>
          <p:cNvPr id="3" name="六边形 2"/>
          <p:cNvSpPr/>
          <p:nvPr/>
        </p:nvSpPr>
        <p:spPr>
          <a:xfrm rot="5400000">
            <a:off x="3354576" y="3117295"/>
            <a:ext cx="804802" cy="685187"/>
          </a:xfrm>
          <a:prstGeom prst="hexagon">
            <a:avLst>
              <a:gd name="adj" fmla="val 30879"/>
              <a:gd name="vf" fmla="val 115470"/>
            </a:avLst>
          </a:prstGeom>
          <a:solidFill>
            <a:srgbClr val="03599B"/>
          </a:solidFill>
          <a:ln w="38100" cap="flat" cmpd="sng" algn="ctr">
            <a:solidFill>
              <a:schemeClr val="bg1"/>
            </a:solidFill>
            <a:prstDash val="solid"/>
          </a:ln>
          <a:effectLst>
            <a:outerShdw blurRad="393700" dist="38100" dir="5400000" algn="t" rotWithShape="0">
              <a:schemeClr val="tx1">
                <a:alpha val="37000"/>
              </a:schemeClr>
            </a:outerShdw>
          </a:effectLst>
        </p:spPr>
        <p:txBody>
          <a:bodyPr lIns="86383" tIns="43192" rIns="86383" bIns="43192" rtlCol="0" anchor="ctr"/>
          <a:lstStyle/>
          <a:p>
            <a:pPr algn="ctr"/>
            <a:endParaRPr lang="zh-CN" altLang="en-US" kern="0">
              <a:solidFill>
                <a:schemeClr val="accent5">
                  <a:lumMod val="50000"/>
                </a:schemeClr>
              </a:solidFill>
              <a:latin typeface="Calibri" panose="020F0502020204030204"/>
            </a:endParaRPr>
          </a:p>
        </p:txBody>
      </p:sp>
      <p:sp>
        <p:nvSpPr>
          <p:cNvPr id="4" name="六边形 3"/>
          <p:cNvSpPr/>
          <p:nvPr/>
        </p:nvSpPr>
        <p:spPr>
          <a:xfrm rot="5400000">
            <a:off x="1263770" y="1342792"/>
            <a:ext cx="1127903" cy="960265"/>
          </a:xfrm>
          <a:prstGeom prst="hexagon">
            <a:avLst>
              <a:gd name="adj" fmla="val 30879"/>
              <a:gd name="vf" fmla="val 115470"/>
            </a:avLst>
          </a:prstGeom>
          <a:solidFill>
            <a:srgbClr val="03599B"/>
          </a:solidFill>
          <a:ln w="38100" cap="flat" cmpd="sng" algn="ctr">
            <a:solidFill>
              <a:schemeClr val="bg1"/>
            </a:solidFill>
            <a:prstDash val="solid"/>
          </a:ln>
          <a:effectLst>
            <a:outerShdw blurRad="393700" dist="38100" dir="5400000" algn="t" rotWithShape="0">
              <a:schemeClr val="tx1">
                <a:alpha val="37000"/>
              </a:schemeClr>
            </a:outerShdw>
          </a:effectLst>
        </p:spPr>
        <p:txBody>
          <a:bodyPr lIns="86383" tIns="43192" rIns="86383" bIns="43192" rtlCol="0" anchor="ctr"/>
          <a:lstStyle/>
          <a:p>
            <a:pPr algn="ctr"/>
            <a:endParaRPr lang="zh-CN" altLang="en-US" kern="0">
              <a:solidFill>
                <a:schemeClr val="accent5">
                  <a:lumMod val="50000"/>
                </a:schemeClr>
              </a:solidFill>
              <a:latin typeface="Calibri" panose="020F0502020204030204"/>
            </a:endParaRPr>
          </a:p>
        </p:txBody>
      </p:sp>
      <p:sp>
        <p:nvSpPr>
          <p:cNvPr id="5" name="六边形 4"/>
          <p:cNvSpPr/>
          <p:nvPr/>
        </p:nvSpPr>
        <p:spPr>
          <a:xfrm rot="5400000">
            <a:off x="323888" y="2544983"/>
            <a:ext cx="878638" cy="748048"/>
          </a:xfrm>
          <a:prstGeom prst="hexagon">
            <a:avLst>
              <a:gd name="adj" fmla="val 30879"/>
              <a:gd name="vf" fmla="val 115470"/>
            </a:avLst>
          </a:prstGeom>
          <a:solidFill>
            <a:srgbClr val="03599B"/>
          </a:solidFill>
          <a:ln w="38100" cap="flat" cmpd="sng" algn="ctr">
            <a:solidFill>
              <a:schemeClr val="bg1"/>
            </a:solidFill>
            <a:prstDash val="solid"/>
          </a:ln>
          <a:effectLst>
            <a:outerShdw blurRad="393700" dist="38100" dir="5400000" algn="t" rotWithShape="0">
              <a:schemeClr val="tx1">
                <a:alpha val="37000"/>
              </a:schemeClr>
            </a:outerShdw>
          </a:effectLst>
        </p:spPr>
        <p:txBody>
          <a:bodyPr lIns="86383" tIns="43192" rIns="86383" bIns="43192" rtlCol="0" anchor="ctr"/>
          <a:lstStyle/>
          <a:p>
            <a:pPr algn="ctr"/>
            <a:endParaRPr lang="zh-CN" altLang="en-US" kern="0">
              <a:solidFill>
                <a:schemeClr val="accent5">
                  <a:lumMod val="50000"/>
                </a:schemeClr>
              </a:solidFill>
              <a:latin typeface="Calibri" panose="020F0502020204030204"/>
            </a:endParaRPr>
          </a:p>
        </p:txBody>
      </p:sp>
      <p:grpSp>
        <p:nvGrpSpPr>
          <p:cNvPr id="6" name="组合 5"/>
          <p:cNvGrpSpPr/>
          <p:nvPr/>
        </p:nvGrpSpPr>
        <p:grpSpPr>
          <a:xfrm>
            <a:off x="2484164" y="862959"/>
            <a:ext cx="1167482" cy="1371296"/>
            <a:chOff x="2803652" y="1116161"/>
            <a:chExt cx="1241260" cy="1439861"/>
          </a:xfrm>
          <a:solidFill>
            <a:srgbClr val="03599B"/>
          </a:solidFill>
        </p:grpSpPr>
        <p:sp>
          <p:nvSpPr>
            <p:cNvPr id="7" name="六边形 6"/>
            <p:cNvSpPr/>
            <p:nvPr/>
          </p:nvSpPr>
          <p:spPr>
            <a:xfrm rot="5400000">
              <a:off x="2704351" y="1215462"/>
              <a:ext cx="1439861" cy="1241260"/>
            </a:xfrm>
            <a:prstGeom prst="hexagon">
              <a:avLst>
                <a:gd name="adj" fmla="val 30879"/>
                <a:gd name="vf" fmla="val 115470"/>
              </a:avLst>
            </a:prstGeom>
            <a:grpFill/>
            <a:ln w="19050" cap="flat" cmpd="sng" algn="ctr">
              <a:solidFill>
                <a:schemeClr val="bg1"/>
              </a:solidFill>
              <a:prstDash val="solid"/>
            </a:ln>
            <a:effectLst>
              <a:outerShdw blurRad="393700" dist="38100" dir="5400000" algn="t" rotWithShape="0">
                <a:schemeClr val="tx1">
                  <a:alpha val="37000"/>
                </a:schemeClr>
              </a:outerShdw>
            </a:effectLst>
          </p:spPr>
          <p:txBody>
            <a:bodyPr rtlCol="0" anchor="ctr"/>
            <a:lstStyle/>
            <a:p>
              <a:pPr algn="ctr"/>
              <a:endParaRPr lang="zh-CN" altLang="en-US" kern="0">
                <a:solidFill>
                  <a:schemeClr val="accent5">
                    <a:lumMod val="50000"/>
                  </a:schemeClr>
                </a:solidFill>
                <a:latin typeface="Calibri" panose="020F0502020204030204"/>
              </a:endParaRPr>
            </a:p>
          </p:txBody>
        </p:sp>
        <p:sp>
          <p:nvSpPr>
            <p:cNvPr id="8" name="Title 3"/>
            <p:cNvSpPr txBox="1"/>
            <p:nvPr/>
          </p:nvSpPr>
          <p:spPr>
            <a:xfrm>
              <a:off x="3056114" y="1517664"/>
              <a:ext cx="796699" cy="318577"/>
            </a:xfrm>
            <a:prstGeom prst="rect">
              <a:avLst/>
            </a:prstGeom>
            <a:grpFill/>
            <a:ln>
              <a:solidFill>
                <a:srgbClr val="03599B"/>
              </a:solidFill>
            </a:ln>
          </p:spPr>
          <p:txBody>
            <a:bodyPr/>
            <a:lstStyle>
              <a:lvl1pPr algn="ctr" defTabSz="967740" rtl="0" eaLnBrk="1" latinLnBrk="0" hangingPunct="1">
                <a:spcBef>
                  <a:spcPct val="0"/>
                </a:spcBef>
                <a:buNone/>
                <a:defRPr sz="4700" kern="1200">
                  <a:solidFill>
                    <a:schemeClr val="tx1"/>
                  </a:solidFill>
                  <a:latin typeface="+mj-lt"/>
                  <a:ea typeface="+mj-ea"/>
                  <a:cs typeface="+mj-cs"/>
                </a:defRPr>
              </a:lvl1pPr>
            </a:lstStyle>
            <a:p>
              <a:pPr algn="l"/>
              <a:r>
                <a:rPr lang="en-US" altLang="zh-CN" sz="3400" b="1" dirty="0">
                  <a:solidFill>
                    <a:schemeClr val="bg2"/>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rPr>
                <a:t>01</a:t>
              </a:r>
              <a:endParaRPr lang="en-US" sz="3400" b="1" dirty="0">
                <a:solidFill>
                  <a:schemeClr val="bg2"/>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1827722" y="2033270"/>
            <a:ext cx="1167482" cy="1371296"/>
            <a:chOff x="2105727" y="2344988"/>
            <a:chExt cx="1241260" cy="1439861"/>
          </a:xfrm>
          <a:solidFill>
            <a:srgbClr val="03599B"/>
          </a:solidFill>
        </p:grpSpPr>
        <p:sp>
          <p:nvSpPr>
            <p:cNvPr id="10" name="六边形 9"/>
            <p:cNvSpPr/>
            <p:nvPr/>
          </p:nvSpPr>
          <p:spPr>
            <a:xfrm rot="5400000">
              <a:off x="2006426" y="2444289"/>
              <a:ext cx="1439861" cy="1241260"/>
            </a:xfrm>
            <a:prstGeom prst="hexagon">
              <a:avLst>
                <a:gd name="adj" fmla="val 30879"/>
                <a:gd name="vf" fmla="val 115470"/>
              </a:avLst>
            </a:prstGeom>
            <a:grpFill/>
            <a:ln w="19050" cap="flat" cmpd="sng" algn="ctr">
              <a:solidFill>
                <a:schemeClr val="bg1"/>
              </a:solidFill>
              <a:prstDash val="solid"/>
            </a:ln>
            <a:effectLst>
              <a:outerShdw blurRad="393700" dist="38100" dir="5400000" algn="t" rotWithShape="0">
                <a:schemeClr val="tx1">
                  <a:alpha val="37000"/>
                </a:schemeClr>
              </a:outerShdw>
            </a:effectLst>
          </p:spPr>
          <p:txBody>
            <a:bodyPr rtlCol="0" anchor="ctr"/>
            <a:lstStyle/>
            <a:p>
              <a:pPr algn="ctr"/>
              <a:endParaRPr lang="zh-CN" altLang="en-US" kern="0">
                <a:solidFill>
                  <a:schemeClr val="accent5">
                    <a:lumMod val="50000"/>
                  </a:schemeClr>
                </a:solidFill>
                <a:latin typeface="Calibri" panose="020F0502020204030204"/>
              </a:endParaRPr>
            </a:p>
          </p:txBody>
        </p:sp>
        <p:sp>
          <p:nvSpPr>
            <p:cNvPr id="11" name="Title 3"/>
            <p:cNvSpPr txBox="1"/>
            <p:nvPr/>
          </p:nvSpPr>
          <p:spPr>
            <a:xfrm>
              <a:off x="2343729" y="2746341"/>
              <a:ext cx="796699" cy="318577"/>
            </a:xfrm>
            <a:prstGeom prst="rect">
              <a:avLst/>
            </a:prstGeom>
            <a:grpFill/>
            <a:ln>
              <a:solidFill>
                <a:srgbClr val="03599B"/>
              </a:solidFill>
            </a:ln>
          </p:spPr>
          <p:txBody>
            <a:bodyPr/>
            <a:lstStyle>
              <a:lvl1pPr algn="ctr" defTabSz="967740" rtl="0" eaLnBrk="1" latinLnBrk="0" hangingPunct="1">
                <a:spcBef>
                  <a:spcPct val="0"/>
                </a:spcBef>
                <a:buNone/>
                <a:defRPr sz="4700" kern="1200">
                  <a:solidFill>
                    <a:schemeClr val="tx1"/>
                  </a:solidFill>
                  <a:latin typeface="+mj-lt"/>
                  <a:ea typeface="+mj-ea"/>
                  <a:cs typeface="+mj-cs"/>
                </a:defRPr>
              </a:lvl1pPr>
            </a:lstStyle>
            <a:p>
              <a:pPr algn="l"/>
              <a:r>
                <a:rPr lang="en-US" altLang="zh-CN" sz="3400" b="1" dirty="0">
                  <a:solidFill>
                    <a:schemeClr val="bg1"/>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rPr>
                <a:t>02</a:t>
              </a:r>
              <a:endParaRPr lang="en-US" sz="3400" b="1" dirty="0">
                <a:solidFill>
                  <a:schemeClr val="bg1"/>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2484164" y="3176642"/>
            <a:ext cx="1167482" cy="1371296"/>
            <a:chOff x="2803652" y="3545528"/>
            <a:chExt cx="1241260" cy="1439861"/>
          </a:xfrm>
          <a:solidFill>
            <a:srgbClr val="03599B"/>
          </a:solidFill>
        </p:grpSpPr>
        <p:sp>
          <p:nvSpPr>
            <p:cNvPr id="13" name="六边形 12"/>
            <p:cNvSpPr/>
            <p:nvPr/>
          </p:nvSpPr>
          <p:spPr>
            <a:xfrm rot="5400000">
              <a:off x="2704351" y="3644829"/>
              <a:ext cx="1439861" cy="1241260"/>
            </a:xfrm>
            <a:prstGeom prst="hexagon">
              <a:avLst>
                <a:gd name="adj" fmla="val 30879"/>
                <a:gd name="vf" fmla="val 115470"/>
              </a:avLst>
            </a:prstGeom>
            <a:grpFill/>
            <a:ln w="19050" cap="flat" cmpd="sng" algn="ctr">
              <a:solidFill>
                <a:schemeClr val="bg1"/>
              </a:solidFill>
              <a:prstDash val="solid"/>
            </a:ln>
            <a:effectLst>
              <a:outerShdw blurRad="393700" dist="38100" dir="5400000" algn="t" rotWithShape="0">
                <a:schemeClr val="tx1">
                  <a:alpha val="37000"/>
                </a:schemeClr>
              </a:outerShdw>
            </a:effectLst>
          </p:spPr>
          <p:txBody>
            <a:bodyPr rtlCol="0" anchor="ctr"/>
            <a:lstStyle/>
            <a:p>
              <a:pPr algn="ctr"/>
              <a:endParaRPr lang="zh-CN" altLang="en-US" kern="0">
                <a:solidFill>
                  <a:schemeClr val="accent5">
                    <a:lumMod val="50000"/>
                  </a:schemeClr>
                </a:solidFill>
                <a:latin typeface="Calibri" panose="020F0502020204030204"/>
              </a:endParaRPr>
            </a:p>
          </p:txBody>
        </p:sp>
        <p:sp>
          <p:nvSpPr>
            <p:cNvPr id="14" name="Title 3"/>
            <p:cNvSpPr txBox="1"/>
            <p:nvPr/>
          </p:nvSpPr>
          <p:spPr>
            <a:xfrm>
              <a:off x="3025931" y="3946882"/>
              <a:ext cx="796699" cy="318577"/>
            </a:xfrm>
            <a:prstGeom prst="rect">
              <a:avLst/>
            </a:prstGeom>
            <a:grpFill/>
            <a:ln>
              <a:solidFill>
                <a:srgbClr val="03599B"/>
              </a:solidFill>
            </a:ln>
          </p:spPr>
          <p:txBody>
            <a:bodyPr/>
            <a:lstStyle>
              <a:lvl1pPr algn="ctr" defTabSz="967740" rtl="0" eaLnBrk="1" latinLnBrk="0" hangingPunct="1">
                <a:spcBef>
                  <a:spcPct val="0"/>
                </a:spcBef>
                <a:buNone/>
                <a:defRPr sz="4700" kern="1200">
                  <a:solidFill>
                    <a:schemeClr val="tx1"/>
                  </a:solidFill>
                  <a:latin typeface="+mj-lt"/>
                  <a:ea typeface="+mj-ea"/>
                  <a:cs typeface="+mj-cs"/>
                </a:defRPr>
              </a:lvl1pPr>
            </a:lstStyle>
            <a:p>
              <a:pPr algn="l"/>
              <a:r>
                <a:rPr lang="en-US" altLang="zh-CN" sz="3400" b="1" dirty="0">
                  <a:solidFill>
                    <a:schemeClr val="bg1"/>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rPr>
                <a:t>03</a:t>
              </a:r>
              <a:endParaRPr lang="en-US" sz="3400" b="1" dirty="0">
                <a:solidFill>
                  <a:schemeClr val="bg1"/>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4646837" y="1099025"/>
            <a:ext cx="2184125" cy="353292"/>
            <a:chOff x="1574602" y="3235045"/>
            <a:chExt cx="2322150" cy="370957"/>
          </a:xfrm>
          <a:solidFill>
            <a:srgbClr val="03599B"/>
          </a:solidFill>
        </p:grpSpPr>
        <p:sp>
          <p:nvSpPr>
            <p:cNvPr id="16" name="五边形 15"/>
            <p:cNvSpPr/>
            <p:nvPr/>
          </p:nvSpPr>
          <p:spPr>
            <a:xfrm>
              <a:off x="1574602" y="3235045"/>
              <a:ext cx="2322150" cy="370957"/>
            </a:xfrm>
            <a:prstGeom prst="homePlate">
              <a:avLst/>
            </a:prstGeom>
            <a:grpFill/>
            <a:ln>
              <a:solidFill>
                <a:srgbClr val="03599B"/>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7" name="Title 3"/>
            <p:cNvSpPr txBox="1"/>
            <p:nvPr/>
          </p:nvSpPr>
          <p:spPr>
            <a:xfrm>
              <a:off x="1761869" y="3255547"/>
              <a:ext cx="1947614" cy="318577"/>
            </a:xfrm>
            <a:prstGeom prst="rect">
              <a:avLst/>
            </a:prstGeom>
            <a:grpFill/>
            <a:ln>
              <a:solidFill>
                <a:srgbClr val="03599B"/>
              </a:solidFill>
            </a:ln>
          </p:spPr>
          <p:txBody>
            <a:bodyPr/>
            <a:lstStyle>
              <a:lvl1pPr algn="ctr" defTabSz="967740" rtl="0" eaLnBrk="1" latinLnBrk="0" hangingPunct="1">
                <a:spcBef>
                  <a:spcPct val="0"/>
                </a:spcBef>
                <a:buNone/>
                <a:defRPr sz="4700" kern="1200">
                  <a:solidFill>
                    <a:schemeClr val="tx1"/>
                  </a:solidFill>
                  <a:latin typeface="+mj-lt"/>
                  <a:ea typeface="+mj-ea"/>
                  <a:cs typeface="+mj-cs"/>
                </a:defRPr>
              </a:lvl1pPr>
            </a:lstStyle>
            <a:p>
              <a:pPr algn="l"/>
              <a:r>
                <a:rPr lang="en-US" altLang="zh-CN" sz="1700" b="1" dirty="0">
                  <a:solidFill>
                    <a:schemeClr val="bg1"/>
                  </a:solidFill>
                  <a:latin typeface="华文楷体" panose="02010600040101010101" pitchFamily="2" charset="-122"/>
                  <a:ea typeface="华文楷体" panose="02010600040101010101" pitchFamily="2" charset="-122"/>
                </a:rPr>
                <a:t>01</a:t>
              </a:r>
              <a:r>
                <a:rPr lang="zh-CN" altLang="en-US" sz="1700" b="1" dirty="0" smtClean="0">
                  <a:solidFill>
                    <a:schemeClr val="bg1"/>
                  </a:solidFill>
                  <a:latin typeface="华文楷体" panose="02010600040101010101" pitchFamily="2" charset="-122"/>
                  <a:ea typeface="华文楷体" panose="02010600040101010101" pitchFamily="2" charset="-122"/>
                </a:rPr>
                <a:t>单击添加</a:t>
              </a:r>
              <a:r>
                <a:rPr lang="zh-CN" altLang="en-US" sz="1700" b="1" dirty="0">
                  <a:solidFill>
                    <a:schemeClr val="bg1"/>
                  </a:solidFill>
                  <a:latin typeface="华文楷体" panose="02010600040101010101" pitchFamily="2" charset="-122"/>
                  <a:ea typeface="华文楷体" panose="02010600040101010101" pitchFamily="2" charset="-122"/>
                </a:rPr>
                <a:t>标题</a:t>
              </a:r>
              <a:endParaRPr lang="en-US" sz="1700" b="1" dirty="0">
                <a:solidFill>
                  <a:schemeClr val="bg1"/>
                </a:solidFill>
                <a:latin typeface="华文楷体" panose="02010600040101010101" pitchFamily="2" charset="-122"/>
                <a:ea typeface="华文楷体" panose="02010600040101010101" pitchFamily="2" charset="-122"/>
              </a:endParaRPr>
            </a:p>
          </p:txBody>
        </p:sp>
      </p:grpSp>
      <p:sp>
        <p:nvSpPr>
          <p:cNvPr id="18" name="TextBox 20"/>
          <p:cNvSpPr txBox="1"/>
          <p:nvPr/>
        </p:nvSpPr>
        <p:spPr>
          <a:xfrm>
            <a:off x="4622340" y="1510499"/>
            <a:ext cx="3318670" cy="597390"/>
          </a:xfrm>
          <a:prstGeom prst="rect">
            <a:avLst/>
          </a:prstGeom>
          <a:noFill/>
        </p:spPr>
        <p:txBody>
          <a:bodyPr wrap="square" lIns="68544" tIns="34271" rIns="68544" bIns="34271" rtlCol="0">
            <a:spAutoFit/>
          </a:bodyPr>
          <a:lstStyle/>
          <a:p>
            <a:pPr>
              <a:lnSpc>
                <a:spcPct val="150000"/>
              </a:lnSpc>
            </a:pPr>
            <a:r>
              <a:rPr lang="zh-CN" altLang="en-US" sz="1100" dirty="0">
                <a:solidFill>
                  <a:schemeClr val="tx1">
                    <a:lumMod val="65000"/>
                    <a:lumOff val="35000"/>
                  </a:schemeClr>
                </a:solidFill>
                <a:latin typeface="华文楷体" panose="02010600040101010101" pitchFamily="2" charset="-122"/>
                <a:ea typeface="华文楷体" panose="02010600040101010101" pitchFamily="2" charset="-122"/>
              </a:rPr>
              <a:t>请输入您的文字  请输入您的文字 请输入您的文字</a:t>
            </a:r>
            <a:endParaRPr lang="en-US" altLang="zh-CN" sz="1100" dirty="0">
              <a:solidFill>
                <a:schemeClr val="tx1">
                  <a:lumMod val="65000"/>
                  <a:lumOff val="35000"/>
                </a:schemeClr>
              </a:solidFill>
              <a:latin typeface="华文楷体" panose="02010600040101010101" pitchFamily="2" charset="-122"/>
              <a:ea typeface="华文楷体" panose="02010600040101010101" pitchFamily="2" charset="-122"/>
            </a:endParaRPr>
          </a:p>
          <a:p>
            <a:pPr>
              <a:lnSpc>
                <a:spcPct val="150000"/>
              </a:lnSpc>
            </a:pPr>
            <a:r>
              <a:rPr lang="zh-CN" altLang="en-US" sz="1100" dirty="0">
                <a:solidFill>
                  <a:schemeClr val="tx1">
                    <a:lumMod val="65000"/>
                    <a:lumOff val="35000"/>
                  </a:schemeClr>
                </a:solidFill>
                <a:latin typeface="华文楷体" panose="02010600040101010101" pitchFamily="2" charset="-122"/>
                <a:ea typeface="华文楷体" panose="02010600040101010101" pitchFamily="2" charset="-122"/>
              </a:rPr>
              <a:t>请输入您的文字  请输入您的文字 请输入您的文字</a:t>
            </a:r>
            <a:endParaRPr lang="en-US" altLang="zh-CN" sz="1100" dirty="0">
              <a:solidFill>
                <a:schemeClr val="tx1">
                  <a:lumMod val="65000"/>
                  <a:lumOff val="35000"/>
                </a:schemeClr>
              </a:solidFill>
              <a:latin typeface="华文楷体" panose="02010600040101010101" pitchFamily="2" charset="-122"/>
              <a:ea typeface="华文楷体" panose="02010600040101010101" pitchFamily="2" charset="-122"/>
            </a:endParaRPr>
          </a:p>
        </p:txBody>
      </p:sp>
      <p:grpSp>
        <p:nvGrpSpPr>
          <p:cNvPr id="19" name="组合 18"/>
          <p:cNvGrpSpPr/>
          <p:nvPr/>
        </p:nvGrpSpPr>
        <p:grpSpPr>
          <a:xfrm>
            <a:off x="4646837" y="2234256"/>
            <a:ext cx="2184125" cy="353292"/>
            <a:chOff x="1574602" y="3235045"/>
            <a:chExt cx="2322150" cy="370957"/>
          </a:xfrm>
          <a:solidFill>
            <a:srgbClr val="03599B"/>
          </a:solidFill>
        </p:grpSpPr>
        <p:sp>
          <p:nvSpPr>
            <p:cNvPr id="20" name="五边形 19"/>
            <p:cNvSpPr/>
            <p:nvPr/>
          </p:nvSpPr>
          <p:spPr>
            <a:xfrm>
              <a:off x="1574602" y="3235045"/>
              <a:ext cx="2322150" cy="370957"/>
            </a:xfrm>
            <a:prstGeom prst="homePlate">
              <a:avLst/>
            </a:prstGeom>
            <a:grpFill/>
            <a:ln>
              <a:solidFill>
                <a:srgbClr val="03599B"/>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1" name="Title 3"/>
            <p:cNvSpPr txBox="1"/>
            <p:nvPr/>
          </p:nvSpPr>
          <p:spPr>
            <a:xfrm>
              <a:off x="1761868" y="3252064"/>
              <a:ext cx="1947614" cy="318577"/>
            </a:xfrm>
            <a:prstGeom prst="rect">
              <a:avLst/>
            </a:prstGeom>
            <a:grpFill/>
            <a:ln>
              <a:solidFill>
                <a:srgbClr val="03599B"/>
              </a:solidFill>
            </a:ln>
          </p:spPr>
          <p:txBody>
            <a:bodyPr/>
            <a:lstStyle>
              <a:lvl1pPr algn="ctr" defTabSz="967740" rtl="0" eaLnBrk="1" latinLnBrk="0" hangingPunct="1">
                <a:spcBef>
                  <a:spcPct val="0"/>
                </a:spcBef>
                <a:buNone/>
                <a:defRPr sz="4700" kern="1200">
                  <a:solidFill>
                    <a:schemeClr val="tx1"/>
                  </a:solidFill>
                  <a:latin typeface="+mj-lt"/>
                  <a:ea typeface="+mj-ea"/>
                  <a:cs typeface="+mj-cs"/>
                </a:defRPr>
              </a:lvl1pPr>
            </a:lstStyle>
            <a:p>
              <a:pPr algn="l"/>
              <a:r>
                <a:rPr lang="en-US" altLang="zh-CN" sz="1700" b="1" dirty="0">
                  <a:solidFill>
                    <a:schemeClr val="bg1"/>
                  </a:solidFill>
                  <a:latin typeface="华文楷体" panose="02010600040101010101" pitchFamily="2" charset="-122"/>
                  <a:ea typeface="华文楷体" panose="02010600040101010101" pitchFamily="2" charset="-122"/>
                </a:rPr>
                <a:t>02</a:t>
              </a:r>
              <a:r>
                <a:rPr lang="zh-CN" altLang="en-US" sz="1700" b="1" dirty="0" smtClean="0">
                  <a:solidFill>
                    <a:schemeClr val="bg1"/>
                  </a:solidFill>
                  <a:latin typeface="华文楷体" panose="02010600040101010101" pitchFamily="2" charset="-122"/>
                  <a:ea typeface="华文楷体" panose="02010600040101010101" pitchFamily="2" charset="-122"/>
                </a:rPr>
                <a:t>单击添加</a:t>
              </a:r>
              <a:r>
                <a:rPr lang="zh-CN" altLang="en-US" sz="1700" b="1" dirty="0">
                  <a:solidFill>
                    <a:schemeClr val="bg1"/>
                  </a:solidFill>
                  <a:latin typeface="华文楷体" panose="02010600040101010101" pitchFamily="2" charset="-122"/>
                  <a:ea typeface="华文楷体" panose="02010600040101010101" pitchFamily="2" charset="-122"/>
                </a:rPr>
                <a:t>标题</a:t>
              </a:r>
              <a:endParaRPr lang="en-US" sz="1700" b="1" dirty="0">
                <a:solidFill>
                  <a:schemeClr val="bg1"/>
                </a:solidFill>
                <a:latin typeface="华文楷体" panose="02010600040101010101" pitchFamily="2" charset="-122"/>
                <a:ea typeface="华文楷体" panose="02010600040101010101" pitchFamily="2" charset="-122"/>
              </a:endParaRPr>
            </a:p>
          </p:txBody>
        </p:sp>
      </p:grpSp>
      <p:sp>
        <p:nvSpPr>
          <p:cNvPr id="22" name="TextBox 24"/>
          <p:cNvSpPr txBox="1"/>
          <p:nvPr/>
        </p:nvSpPr>
        <p:spPr>
          <a:xfrm>
            <a:off x="4622340" y="2645730"/>
            <a:ext cx="3318670" cy="597390"/>
          </a:xfrm>
          <a:prstGeom prst="rect">
            <a:avLst/>
          </a:prstGeom>
          <a:noFill/>
        </p:spPr>
        <p:txBody>
          <a:bodyPr wrap="square" lIns="68544" tIns="34271" rIns="68544" bIns="34271" rtlCol="0">
            <a:spAutoFit/>
          </a:bodyPr>
          <a:lstStyle/>
          <a:p>
            <a:pPr>
              <a:lnSpc>
                <a:spcPct val="150000"/>
              </a:lnSpc>
            </a:pPr>
            <a:r>
              <a:rPr lang="zh-CN" altLang="en-US" sz="1100" dirty="0">
                <a:solidFill>
                  <a:schemeClr val="tx1">
                    <a:lumMod val="65000"/>
                    <a:lumOff val="35000"/>
                  </a:schemeClr>
                </a:solidFill>
                <a:latin typeface="华文楷体" panose="02010600040101010101" pitchFamily="2" charset="-122"/>
                <a:ea typeface="华文楷体" panose="02010600040101010101" pitchFamily="2" charset="-122"/>
              </a:rPr>
              <a:t>请输入您的文字  请输入您的文字 请输入您的文字</a:t>
            </a:r>
            <a:endParaRPr lang="en-US" altLang="zh-CN" sz="1100" dirty="0">
              <a:solidFill>
                <a:schemeClr val="tx1">
                  <a:lumMod val="65000"/>
                  <a:lumOff val="35000"/>
                </a:schemeClr>
              </a:solidFill>
              <a:latin typeface="华文楷体" panose="02010600040101010101" pitchFamily="2" charset="-122"/>
              <a:ea typeface="华文楷体" panose="02010600040101010101" pitchFamily="2" charset="-122"/>
            </a:endParaRPr>
          </a:p>
          <a:p>
            <a:pPr>
              <a:lnSpc>
                <a:spcPct val="150000"/>
              </a:lnSpc>
            </a:pPr>
            <a:r>
              <a:rPr lang="zh-CN" altLang="en-US" sz="1100" dirty="0">
                <a:solidFill>
                  <a:schemeClr val="tx1">
                    <a:lumMod val="65000"/>
                    <a:lumOff val="35000"/>
                  </a:schemeClr>
                </a:solidFill>
                <a:latin typeface="华文楷体" panose="02010600040101010101" pitchFamily="2" charset="-122"/>
                <a:ea typeface="华文楷体" panose="02010600040101010101" pitchFamily="2" charset="-122"/>
              </a:rPr>
              <a:t>请输入您的文字  请输入您的文字 请输入您的文字</a:t>
            </a:r>
            <a:endParaRPr lang="en-US" altLang="zh-CN" sz="1100" dirty="0">
              <a:solidFill>
                <a:schemeClr val="tx1">
                  <a:lumMod val="65000"/>
                  <a:lumOff val="35000"/>
                </a:schemeClr>
              </a:solidFill>
              <a:latin typeface="华文楷体" panose="02010600040101010101" pitchFamily="2" charset="-122"/>
              <a:ea typeface="华文楷体" panose="02010600040101010101" pitchFamily="2" charset="-122"/>
            </a:endParaRPr>
          </a:p>
        </p:txBody>
      </p:sp>
      <p:grpSp>
        <p:nvGrpSpPr>
          <p:cNvPr id="23" name="组合 22"/>
          <p:cNvGrpSpPr/>
          <p:nvPr/>
        </p:nvGrpSpPr>
        <p:grpSpPr>
          <a:xfrm>
            <a:off x="4646837" y="3420205"/>
            <a:ext cx="2184125" cy="353292"/>
            <a:chOff x="1574602" y="3235045"/>
            <a:chExt cx="2322150" cy="370957"/>
          </a:xfrm>
          <a:solidFill>
            <a:srgbClr val="03599B"/>
          </a:solidFill>
        </p:grpSpPr>
        <p:sp>
          <p:nvSpPr>
            <p:cNvPr id="24" name="五边形 23"/>
            <p:cNvSpPr/>
            <p:nvPr/>
          </p:nvSpPr>
          <p:spPr>
            <a:xfrm>
              <a:off x="1574602" y="3235045"/>
              <a:ext cx="2322150" cy="370957"/>
            </a:xfrm>
            <a:prstGeom prst="homePlate">
              <a:avLst/>
            </a:prstGeom>
            <a:grpFill/>
            <a:ln>
              <a:solidFill>
                <a:srgbClr val="03599B"/>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5" name="Title 3"/>
            <p:cNvSpPr txBox="1"/>
            <p:nvPr/>
          </p:nvSpPr>
          <p:spPr>
            <a:xfrm>
              <a:off x="1759477" y="3245533"/>
              <a:ext cx="1947614" cy="318577"/>
            </a:xfrm>
            <a:prstGeom prst="rect">
              <a:avLst/>
            </a:prstGeom>
            <a:grpFill/>
            <a:ln>
              <a:solidFill>
                <a:srgbClr val="03599B"/>
              </a:solidFill>
            </a:ln>
          </p:spPr>
          <p:txBody>
            <a:bodyPr/>
            <a:lstStyle>
              <a:lvl1pPr algn="ctr" defTabSz="967740" rtl="0" eaLnBrk="1" latinLnBrk="0" hangingPunct="1">
                <a:spcBef>
                  <a:spcPct val="0"/>
                </a:spcBef>
                <a:buNone/>
                <a:defRPr sz="4700" kern="1200">
                  <a:solidFill>
                    <a:schemeClr val="tx1"/>
                  </a:solidFill>
                  <a:latin typeface="+mj-lt"/>
                  <a:ea typeface="+mj-ea"/>
                  <a:cs typeface="+mj-cs"/>
                </a:defRPr>
              </a:lvl1pPr>
            </a:lstStyle>
            <a:p>
              <a:pPr algn="l"/>
              <a:r>
                <a:rPr lang="en-US" altLang="zh-CN" sz="1700" b="1" dirty="0">
                  <a:solidFill>
                    <a:schemeClr val="bg1"/>
                  </a:solidFill>
                  <a:latin typeface="华文楷体" panose="02010600040101010101" pitchFamily="2" charset="-122"/>
                  <a:ea typeface="华文楷体" panose="02010600040101010101" pitchFamily="2" charset="-122"/>
                </a:rPr>
                <a:t>03</a:t>
              </a:r>
              <a:r>
                <a:rPr lang="zh-CN" altLang="en-US" sz="1700" b="1" dirty="0" smtClean="0">
                  <a:solidFill>
                    <a:schemeClr val="bg1"/>
                  </a:solidFill>
                  <a:latin typeface="华文楷体" panose="02010600040101010101" pitchFamily="2" charset="-122"/>
                  <a:ea typeface="华文楷体" panose="02010600040101010101" pitchFamily="2" charset="-122"/>
                </a:rPr>
                <a:t>单击添加</a:t>
              </a:r>
              <a:r>
                <a:rPr lang="zh-CN" altLang="en-US" sz="1700" b="1" dirty="0">
                  <a:solidFill>
                    <a:schemeClr val="bg1"/>
                  </a:solidFill>
                  <a:latin typeface="华文楷体" panose="02010600040101010101" pitchFamily="2" charset="-122"/>
                  <a:ea typeface="华文楷体" panose="02010600040101010101" pitchFamily="2" charset="-122"/>
                </a:rPr>
                <a:t>标题</a:t>
              </a:r>
              <a:endParaRPr lang="en-US" sz="1700" b="1" dirty="0">
                <a:solidFill>
                  <a:schemeClr val="bg1"/>
                </a:solidFill>
                <a:latin typeface="华文楷体" panose="02010600040101010101" pitchFamily="2" charset="-122"/>
                <a:ea typeface="华文楷体" panose="02010600040101010101" pitchFamily="2" charset="-122"/>
              </a:endParaRPr>
            </a:p>
          </p:txBody>
        </p:sp>
      </p:grpSp>
      <p:sp>
        <p:nvSpPr>
          <p:cNvPr id="26" name="TextBox 28"/>
          <p:cNvSpPr txBox="1"/>
          <p:nvPr/>
        </p:nvSpPr>
        <p:spPr>
          <a:xfrm>
            <a:off x="4622340" y="3831679"/>
            <a:ext cx="3318670" cy="597390"/>
          </a:xfrm>
          <a:prstGeom prst="rect">
            <a:avLst/>
          </a:prstGeom>
          <a:noFill/>
        </p:spPr>
        <p:txBody>
          <a:bodyPr wrap="square" lIns="68544" tIns="34271" rIns="68544" bIns="34271" rtlCol="0">
            <a:spAutoFit/>
          </a:bodyPr>
          <a:lstStyle/>
          <a:p>
            <a:pPr>
              <a:lnSpc>
                <a:spcPct val="150000"/>
              </a:lnSpc>
            </a:pPr>
            <a:r>
              <a:rPr lang="zh-CN" altLang="en-US" sz="1100" dirty="0">
                <a:solidFill>
                  <a:schemeClr val="tx1">
                    <a:lumMod val="65000"/>
                    <a:lumOff val="35000"/>
                  </a:schemeClr>
                </a:solidFill>
                <a:latin typeface="华文楷体" panose="02010600040101010101" pitchFamily="2" charset="-122"/>
                <a:ea typeface="华文楷体" panose="02010600040101010101" pitchFamily="2" charset="-122"/>
              </a:rPr>
              <a:t>请输入您的文字  请输入您的文字 请输入您的文字</a:t>
            </a:r>
            <a:endParaRPr lang="en-US" altLang="zh-CN" sz="1100" dirty="0">
              <a:solidFill>
                <a:schemeClr val="tx1">
                  <a:lumMod val="65000"/>
                  <a:lumOff val="35000"/>
                </a:schemeClr>
              </a:solidFill>
              <a:latin typeface="华文楷体" panose="02010600040101010101" pitchFamily="2" charset="-122"/>
              <a:ea typeface="华文楷体" panose="02010600040101010101" pitchFamily="2" charset="-122"/>
            </a:endParaRPr>
          </a:p>
          <a:p>
            <a:pPr>
              <a:lnSpc>
                <a:spcPct val="150000"/>
              </a:lnSpc>
            </a:pPr>
            <a:r>
              <a:rPr lang="zh-CN" altLang="en-US" sz="1100" dirty="0">
                <a:solidFill>
                  <a:schemeClr val="tx1">
                    <a:lumMod val="65000"/>
                    <a:lumOff val="35000"/>
                  </a:schemeClr>
                </a:solidFill>
                <a:latin typeface="华文楷体" panose="02010600040101010101" pitchFamily="2" charset="-122"/>
                <a:ea typeface="华文楷体" panose="02010600040101010101" pitchFamily="2" charset="-122"/>
              </a:rPr>
              <a:t>请输入您的文字  请输入您的文字 请输入您的文字</a:t>
            </a:r>
            <a:endParaRPr lang="en-US" altLang="zh-CN" sz="1100" dirty="0">
              <a:solidFill>
                <a:schemeClr val="tx1">
                  <a:lumMod val="65000"/>
                  <a:lumOff val="35000"/>
                </a:schemeClr>
              </a:solidFill>
              <a:latin typeface="华文楷体" panose="02010600040101010101" pitchFamily="2" charset="-122"/>
              <a:ea typeface="华文楷体" panose="0201060004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750" advTm="3000">
        <p14:vortex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7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700" fill="hold"/>
                                        <p:tgtEl>
                                          <p:spTgt spid="2"/>
                                        </p:tgtEl>
                                        <p:attrNameLst>
                                          <p:attrName>ppt_y</p:attrName>
                                        </p:attrNameLst>
                                      </p:cBhvr>
                                      <p:tavLst>
                                        <p:tav tm="0">
                                          <p:val>
                                            <p:strVal val="#ppt_y"/>
                                          </p:val>
                                        </p:tav>
                                        <p:tav tm="100000">
                                          <p:val>
                                            <p:strVal val="#ppt_y"/>
                                          </p:val>
                                        </p:tav>
                                      </p:tavLst>
                                    </p:anim>
                                    <p:anim calcmode="lin" valueType="num">
                                      <p:cBhvr>
                                        <p:cTn id="9" dur="7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7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700" tmFilter="0,0; .5, 1; 1, 1"/>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31" presetClass="entr" presetSubtype="0" fill="hold" nodeType="click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 calcmode="lin" valueType="num">
                                      <p:cBhvr>
                                        <p:cTn id="18" dur="500" fill="hold"/>
                                        <p:tgtEl>
                                          <p:spTgt spid="6"/>
                                        </p:tgtEl>
                                        <p:attrNameLst>
                                          <p:attrName>style.rotation</p:attrName>
                                        </p:attrNameLst>
                                      </p:cBhvr>
                                      <p:tavLst>
                                        <p:tav tm="0">
                                          <p:val>
                                            <p:fltVal val="90"/>
                                          </p:val>
                                        </p:tav>
                                        <p:tav tm="100000">
                                          <p:val>
                                            <p:fltVal val="0"/>
                                          </p:val>
                                        </p:tav>
                                      </p:tavLst>
                                    </p:anim>
                                    <p:animEffect transition="in" filter="fade">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31" presetClass="entr" presetSubtype="0" fill="hold" nodeType="click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 calcmode="lin" valueType="num">
                                      <p:cBhvr>
                                        <p:cTn id="26" dur="500" fill="hold"/>
                                        <p:tgtEl>
                                          <p:spTgt spid="9"/>
                                        </p:tgtEl>
                                        <p:attrNameLst>
                                          <p:attrName>style.rotation</p:attrName>
                                        </p:attrNameLst>
                                      </p:cBhvr>
                                      <p:tavLst>
                                        <p:tav tm="0">
                                          <p:val>
                                            <p:fltVal val="90"/>
                                          </p:val>
                                        </p:tav>
                                        <p:tav tm="100000">
                                          <p:val>
                                            <p:fltVal val="0"/>
                                          </p:val>
                                        </p:tav>
                                      </p:tavLst>
                                    </p:anim>
                                    <p:animEffect transition="in" filter="fad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31" presetClass="entr" presetSubtype="0" fill="hold" nodeType="click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p:cTn id="32" dur="500" fill="hold"/>
                                        <p:tgtEl>
                                          <p:spTgt spid="12"/>
                                        </p:tgtEl>
                                        <p:attrNameLst>
                                          <p:attrName>ppt_w</p:attrName>
                                        </p:attrNameLst>
                                      </p:cBhvr>
                                      <p:tavLst>
                                        <p:tav tm="0">
                                          <p:val>
                                            <p:fltVal val="0"/>
                                          </p:val>
                                        </p:tav>
                                        <p:tav tm="100000">
                                          <p:val>
                                            <p:strVal val="#ppt_w"/>
                                          </p:val>
                                        </p:tav>
                                      </p:tavLst>
                                    </p:anim>
                                    <p:anim calcmode="lin" valueType="num">
                                      <p:cBhvr>
                                        <p:cTn id="33" dur="500" fill="hold"/>
                                        <p:tgtEl>
                                          <p:spTgt spid="12"/>
                                        </p:tgtEl>
                                        <p:attrNameLst>
                                          <p:attrName>ppt_h</p:attrName>
                                        </p:attrNameLst>
                                      </p:cBhvr>
                                      <p:tavLst>
                                        <p:tav tm="0">
                                          <p:val>
                                            <p:fltVal val="0"/>
                                          </p:val>
                                        </p:tav>
                                        <p:tav tm="100000">
                                          <p:val>
                                            <p:strVal val="#ppt_h"/>
                                          </p:val>
                                        </p:tav>
                                      </p:tavLst>
                                    </p:anim>
                                    <p:anim calcmode="lin" valueType="num">
                                      <p:cBhvr>
                                        <p:cTn id="34" dur="500" fill="hold"/>
                                        <p:tgtEl>
                                          <p:spTgt spid="12"/>
                                        </p:tgtEl>
                                        <p:attrNameLst>
                                          <p:attrName>style.rotation</p:attrName>
                                        </p:attrNameLst>
                                      </p:cBhvr>
                                      <p:tavLst>
                                        <p:tav tm="0">
                                          <p:val>
                                            <p:fltVal val="90"/>
                                          </p:val>
                                        </p:tav>
                                        <p:tav tm="100000">
                                          <p:val>
                                            <p:fltVal val="0"/>
                                          </p:val>
                                        </p:tav>
                                      </p:tavLst>
                                    </p:anim>
                                    <p:animEffect transition="in" filter="fade">
                                      <p:cBhvr>
                                        <p:cTn id="35" dur="500"/>
                                        <p:tgtEl>
                                          <p:spTgt spid="12"/>
                                        </p:tgtEl>
                                      </p:cBhvr>
                                    </p:animEffect>
                                  </p:childTnLst>
                                </p:cTn>
                              </p:par>
                            </p:childTnLst>
                          </p:cTn>
                        </p:par>
                      </p:childTnLst>
                    </p:cTn>
                  </p:par>
                  <p:par>
                    <p:cTn id="36" fill="hold">
                      <p:stCondLst>
                        <p:cond delay="indefinite"/>
                      </p:stCondLst>
                      <p:childTnLst>
                        <p:par>
                          <p:cTn id="37" fill="hold">
                            <p:stCondLst>
                              <p:cond delay="0"/>
                            </p:stCondLst>
                            <p:childTnLst>
                              <p:par>
                                <p:cTn id="38" presetID="31" presetClass="entr" presetSubtype="0" fill="hold" grpId="0" nodeType="clickEffect">
                                  <p:stCondLst>
                                    <p:cond delay="0"/>
                                  </p:stCondLst>
                                  <p:childTnLst>
                                    <p:set>
                                      <p:cBhvr>
                                        <p:cTn id="39" dur="1" fill="hold">
                                          <p:stCondLst>
                                            <p:cond delay="0"/>
                                          </p:stCondLst>
                                        </p:cTn>
                                        <p:tgtEl>
                                          <p:spTgt spid="4"/>
                                        </p:tgtEl>
                                        <p:attrNameLst>
                                          <p:attrName>style.visibility</p:attrName>
                                        </p:attrNameLst>
                                      </p:cBhvr>
                                      <p:to>
                                        <p:strVal val="visible"/>
                                      </p:to>
                                    </p:set>
                                    <p:anim calcmode="lin" valueType="num">
                                      <p:cBhvr>
                                        <p:cTn id="40" dur="500" fill="hold"/>
                                        <p:tgtEl>
                                          <p:spTgt spid="4"/>
                                        </p:tgtEl>
                                        <p:attrNameLst>
                                          <p:attrName>ppt_w</p:attrName>
                                        </p:attrNameLst>
                                      </p:cBhvr>
                                      <p:tavLst>
                                        <p:tav tm="0">
                                          <p:val>
                                            <p:fltVal val="0"/>
                                          </p:val>
                                        </p:tav>
                                        <p:tav tm="100000">
                                          <p:val>
                                            <p:strVal val="#ppt_w"/>
                                          </p:val>
                                        </p:tav>
                                      </p:tavLst>
                                    </p:anim>
                                    <p:anim calcmode="lin" valueType="num">
                                      <p:cBhvr>
                                        <p:cTn id="41" dur="500" fill="hold"/>
                                        <p:tgtEl>
                                          <p:spTgt spid="4"/>
                                        </p:tgtEl>
                                        <p:attrNameLst>
                                          <p:attrName>ppt_h</p:attrName>
                                        </p:attrNameLst>
                                      </p:cBhvr>
                                      <p:tavLst>
                                        <p:tav tm="0">
                                          <p:val>
                                            <p:fltVal val="0"/>
                                          </p:val>
                                        </p:tav>
                                        <p:tav tm="100000">
                                          <p:val>
                                            <p:strVal val="#ppt_h"/>
                                          </p:val>
                                        </p:tav>
                                      </p:tavLst>
                                    </p:anim>
                                    <p:anim calcmode="lin" valueType="num">
                                      <p:cBhvr>
                                        <p:cTn id="42" dur="500" fill="hold"/>
                                        <p:tgtEl>
                                          <p:spTgt spid="4"/>
                                        </p:tgtEl>
                                        <p:attrNameLst>
                                          <p:attrName>style.rotation</p:attrName>
                                        </p:attrNameLst>
                                      </p:cBhvr>
                                      <p:tavLst>
                                        <p:tav tm="0">
                                          <p:val>
                                            <p:fltVal val="90"/>
                                          </p:val>
                                        </p:tav>
                                        <p:tav tm="100000">
                                          <p:val>
                                            <p:fltVal val="0"/>
                                          </p:val>
                                        </p:tav>
                                      </p:tavLst>
                                    </p:anim>
                                    <p:animEffect transition="in" filter="fade">
                                      <p:cBhvr>
                                        <p:cTn id="43" dur="500"/>
                                        <p:tgtEl>
                                          <p:spTgt spid="4"/>
                                        </p:tgtEl>
                                      </p:cBhvr>
                                    </p:animEffect>
                                  </p:childTnLst>
                                </p:cTn>
                              </p:par>
                            </p:childTnLst>
                          </p:cTn>
                        </p:par>
                      </p:childTnLst>
                    </p:cTn>
                  </p:par>
                  <p:par>
                    <p:cTn id="44" fill="hold">
                      <p:stCondLst>
                        <p:cond delay="indefinite"/>
                      </p:stCondLst>
                      <p:childTnLst>
                        <p:par>
                          <p:cTn id="45" fill="hold">
                            <p:stCondLst>
                              <p:cond delay="0"/>
                            </p:stCondLst>
                            <p:childTnLst>
                              <p:par>
                                <p:cTn id="46" presetID="31" presetClass="entr" presetSubtype="0" fill="hold" grpId="0" nodeType="clickEffect">
                                  <p:stCondLst>
                                    <p:cond delay="0"/>
                                  </p:stCondLst>
                                  <p:childTnLst>
                                    <p:set>
                                      <p:cBhvr>
                                        <p:cTn id="47" dur="1" fill="hold">
                                          <p:stCondLst>
                                            <p:cond delay="0"/>
                                          </p:stCondLst>
                                        </p:cTn>
                                        <p:tgtEl>
                                          <p:spTgt spid="5"/>
                                        </p:tgtEl>
                                        <p:attrNameLst>
                                          <p:attrName>style.visibility</p:attrName>
                                        </p:attrNameLst>
                                      </p:cBhvr>
                                      <p:to>
                                        <p:strVal val="visible"/>
                                      </p:to>
                                    </p:set>
                                    <p:anim calcmode="lin" valueType="num">
                                      <p:cBhvr>
                                        <p:cTn id="48" dur="500" fill="hold"/>
                                        <p:tgtEl>
                                          <p:spTgt spid="5"/>
                                        </p:tgtEl>
                                        <p:attrNameLst>
                                          <p:attrName>ppt_w</p:attrName>
                                        </p:attrNameLst>
                                      </p:cBhvr>
                                      <p:tavLst>
                                        <p:tav tm="0">
                                          <p:val>
                                            <p:fltVal val="0"/>
                                          </p:val>
                                        </p:tav>
                                        <p:tav tm="100000">
                                          <p:val>
                                            <p:strVal val="#ppt_w"/>
                                          </p:val>
                                        </p:tav>
                                      </p:tavLst>
                                    </p:anim>
                                    <p:anim calcmode="lin" valueType="num">
                                      <p:cBhvr>
                                        <p:cTn id="49" dur="500" fill="hold"/>
                                        <p:tgtEl>
                                          <p:spTgt spid="5"/>
                                        </p:tgtEl>
                                        <p:attrNameLst>
                                          <p:attrName>ppt_h</p:attrName>
                                        </p:attrNameLst>
                                      </p:cBhvr>
                                      <p:tavLst>
                                        <p:tav tm="0">
                                          <p:val>
                                            <p:fltVal val="0"/>
                                          </p:val>
                                        </p:tav>
                                        <p:tav tm="100000">
                                          <p:val>
                                            <p:strVal val="#ppt_h"/>
                                          </p:val>
                                        </p:tav>
                                      </p:tavLst>
                                    </p:anim>
                                    <p:anim calcmode="lin" valueType="num">
                                      <p:cBhvr>
                                        <p:cTn id="50" dur="500" fill="hold"/>
                                        <p:tgtEl>
                                          <p:spTgt spid="5"/>
                                        </p:tgtEl>
                                        <p:attrNameLst>
                                          <p:attrName>style.rotation</p:attrName>
                                        </p:attrNameLst>
                                      </p:cBhvr>
                                      <p:tavLst>
                                        <p:tav tm="0">
                                          <p:val>
                                            <p:fltVal val="90"/>
                                          </p:val>
                                        </p:tav>
                                        <p:tav tm="100000">
                                          <p:val>
                                            <p:fltVal val="0"/>
                                          </p:val>
                                        </p:tav>
                                      </p:tavLst>
                                    </p:anim>
                                    <p:animEffect transition="in" filter="fade">
                                      <p:cBhvr>
                                        <p:cTn id="51" dur="500"/>
                                        <p:tgtEl>
                                          <p:spTgt spid="5"/>
                                        </p:tgtEl>
                                      </p:cBhvr>
                                    </p:animEffect>
                                  </p:childTnLst>
                                </p:cTn>
                              </p:par>
                            </p:childTnLst>
                          </p:cTn>
                        </p:par>
                      </p:childTnLst>
                    </p:cTn>
                  </p:par>
                  <p:par>
                    <p:cTn id="52" fill="hold">
                      <p:stCondLst>
                        <p:cond delay="indefinite"/>
                      </p:stCondLst>
                      <p:childTnLst>
                        <p:par>
                          <p:cTn id="53" fill="hold">
                            <p:stCondLst>
                              <p:cond delay="0"/>
                            </p:stCondLst>
                            <p:childTnLst>
                              <p:par>
                                <p:cTn id="54" presetID="31" presetClass="entr" presetSubtype="0" fill="hold" grpId="0" nodeType="clickEffect">
                                  <p:stCondLst>
                                    <p:cond delay="0"/>
                                  </p:stCondLst>
                                  <p:childTnLst>
                                    <p:set>
                                      <p:cBhvr>
                                        <p:cTn id="55" dur="1" fill="hold">
                                          <p:stCondLst>
                                            <p:cond delay="0"/>
                                          </p:stCondLst>
                                        </p:cTn>
                                        <p:tgtEl>
                                          <p:spTgt spid="3"/>
                                        </p:tgtEl>
                                        <p:attrNameLst>
                                          <p:attrName>style.visibility</p:attrName>
                                        </p:attrNameLst>
                                      </p:cBhvr>
                                      <p:to>
                                        <p:strVal val="visible"/>
                                      </p:to>
                                    </p:set>
                                    <p:anim calcmode="lin" valueType="num">
                                      <p:cBhvr>
                                        <p:cTn id="56" dur="500" fill="hold"/>
                                        <p:tgtEl>
                                          <p:spTgt spid="3"/>
                                        </p:tgtEl>
                                        <p:attrNameLst>
                                          <p:attrName>ppt_w</p:attrName>
                                        </p:attrNameLst>
                                      </p:cBhvr>
                                      <p:tavLst>
                                        <p:tav tm="0">
                                          <p:val>
                                            <p:fltVal val="0"/>
                                          </p:val>
                                        </p:tav>
                                        <p:tav tm="100000">
                                          <p:val>
                                            <p:strVal val="#ppt_w"/>
                                          </p:val>
                                        </p:tav>
                                      </p:tavLst>
                                    </p:anim>
                                    <p:anim calcmode="lin" valueType="num">
                                      <p:cBhvr>
                                        <p:cTn id="57" dur="500" fill="hold"/>
                                        <p:tgtEl>
                                          <p:spTgt spid="3"/>
                                        </p:tgtEl>
                                        <p:attrNameLst>
                                          <p:attrName>ppt_h</p:attrName>
                                        </p:attrNameLst>
                                      </p:cBhvr>
                                      <p:tavLst>
                                        <p:tav tm="0">
                                          <p:val>
                                            <p:fltVal val="0"/>
                                          </p:val>
                                        </p:tav>
                                        <p:tav tm="100000">
                                          <p:val>
                                            <p:strVal val="#ppt_h"/>
                                          </p:val>
                                        </p:tav>
                                      </p:tavLst>
                                    </p:anim>
                                    <p:anim calcmode="lin" valueType="num">
                                      <p:cBhvr>
                                        <p:cTn id="58" dur="500" fill="hold"/>
                                        <p:tgtEl>
                                          <p:spTgt spid="3"/>
                                        </p:tgtEl>
                                        <p:attrNameLst>
                                          <p:attrName>style.rotation</p:attrName>
                                        </p:attrNameLst>
                                      </p:cBhvr>
                                      <p:tavLst>
                                        <p:tav tm="0">
                                          <p:val>
                                            <p:fltVal val="90"/>
                                          </p:val>
                                        </p:tav>
                                        <p:tav tm="100000">
                                          <p:val>
                                            <p:fltVal val="0"/>
                                          </p:val>
                                        </p:tav>
                                      </p:tavLst>
                                    </p:anim>
                                    <p:animEffect transition="in" filter="fade">
                                      <p:cBhvr>
                                        <p:cTn id="59" dur="500"/>
                                        <p:tgtEl>
                                          <p:spTgt spid="3"/>
                                        </p:tgtEl>
                                      </p:cBhvr>
                                    </p:animEffect>
                                  </p:childTnLst>
                                </p:cTn>
                              </p:par>
                            </p:childTnLst>
                          </p:cTn>
                        </p:par>
                        <p:par>
                          <p:cTn id="60" fill="hold">
                            <p:stCondLst>
                              <p:cond delay="500"/>
                            </p:stCondLst>
                            <p:childTnLst>
                              <p:par>
                                <p:cTn id="61" presetID="22" presetClass="entr" presetSubtype="8" fill="hold" nodeType="after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wipe(left)">
                                      <p:cBhvr>
                                        <p:cTn id="63" dur="500"/>
                                        <p:tgtEl>
                                          <p:spTgt spid="15"/>
                                        </p:tgtEl>
                                      </p:cBhvr>
                                    </p:animEffect>
                                  </p:childTnLst>
                                </p:cTn>
                              </p:par>
                            </p:childTnLst>
                          </p:cTn>
                        </p:par>
                        <p:par>
                          <p:cTn id="64" fill="hold">
                            <p:stCondLst>
                              <p:cond delay="1000"/>
                            </p:stCondLst>
                            <p:childTnLst>
                              <p:par>
                                <p:cTn id="65" presetID="22" presetClass="entr" presetSubtype="8" fill="hold" grpId="0" nodeType="afterEffect">
                                  <p:stCondLst>
                                    <p:cond delay="0"/>
                                  </p:stCondLst>
                                  <p:childTnLst>
                                    <p:set>
                                      <p:cBhvr>
                                        <p:cTn id="66" dur="1" fill="hold">
                                          <p:stCondLst>
                                            <p:cond delay="0"/>
                                          </p:stCondLst>
                                        </p:cTn>
                                        <p:tgtEl>
                                          <p:spTgt spid="18"/>
                                        </p:tgtEl>
                                        <p:attrNameLst>
                                          <p:attrName>style.visibility</p:attrName>
                                        </p:attrNameLst>
                                      </p:cBhvr>
                                      <p:to>
                                        <p:strVal val="visible"/>
                                      </p:to>
                                    </p:set>
                                    <p:animEffect transition="in" filter="wipe(left)">
                                      <p:cBhvr>
                                        <p:cTn id="67" dur="500"/>
                                        <p:tgtEl>
                                          <p:spTgt spid="18"/>
                                        </p:tgtEl>
                                      </p:cBhvr>
                                    </p:animEffect>
                                  </p:childTnLst>
                                </p:cTn>
                              </p:par>
                            </p:childTnLst>
                          </p:cTn>
                        </p:par>
                        <p:par>
                          <p:cTn id="68" fill="hold">
                            <p:stCondLst>
                              <p:cond delay="1500"/>
                            </p:stCondLst>
                            <p:childTnLst>
                              <p:par>
                                <p:cTn id="69" presetID="22" presetClass="entr" presetSubtype="8" fill="hold" nodeType="afterEffect">
                                  <p:stCondLst>
                                    <p:cond delay="0"/>
                                  </p:stCondLst>
                                  <p:childTnLst>
                                    <p:set>
                                      <p:cBhvr>
                                        <p:cTn id="70" dur="1" fill="hold">
                                          <p:stCondLst>
                                            <p:cond delay="0"/>
                                          </p:stCondLst>
                                        </p:cTn>
                                        <p:tgtEl>
                                          <p:spTgt spid="19"/>
                                        </p:tgtEl>
                                        <p:attrNameLst>
                                          <p:attrName>style.visibility</p:attrName>
                                        </p:attrNameLst>
                                      </p:cBhvr>
                                      <p:to>
                                        <p:strVal val="visible"/>
                                      </p:to>
                                    </p:set>
                                    <p:animEffect transition="in" filter="wipe(left)">
                                      <p:cBhvr>
                                        <p:cTn id="71" dur="500"/>
                                        <p:tgtEl>
                                          <p:spTgt spid="19"/>
                                        </p:tgtEl>
                                      </p:cBhvr>
                                    </p:animEffect>
                                  </p:childTnLst>
                                </p:cTn>
                              </p:par>
                            </p:childTnLst>
                          </p:cTn>
                        </p:par>
                        <p:par>
                          <p:cTn id="72" fill="hold">
                            <p:stCondLst>
                              <p:cond delay="2000"/>
                            </p:stCondLst>
                            <p:childTnLst>
                              <p:par>
                                <p:cTn id="73" presetID="22" presetClass="entr" presetSubtype="8" fill="hold" grpId="0" nodeType="afterEffect">
                                  <p:stCondLst>
                                    <p:cond delay="0"/>
                                  </p:stCondLst>
                                  <p:childTnLst>
                                    <p:set>
                                      <p:cBhvr>
                                        <p:cTn id="74" dur="1" fill="hold">
                                          <p:stCondLst>
                                            <p:cond delay="0"/>
                                          </p:stCondLst>
                                        </p:cTn>
                                        <p:tgtEl>
                                          <p:spTgt spid="22"/>
                                        </p:tgtEl>
                                        <p:attrNameLst>
                                          <p:attrName>style.visibility</p:attrName>
                                        </p:attrNameLst>
                                      </p:cBhvr>
                                      <p:to>
                                        <p:strVal val="visible"/>
                                      </p:to>
                                    </p:set>
                                    <p:animEffect transition="in" filter="wipe(left)">
                                      <p:cBhvr>
                                        <p:cTn id="75" dur="500"/>
                                        <p:tgtEl>
                                          <p:spTgt spid="22"/>
                                        </p:tgtEl>
                                      </p:cBhvr>
                                    </p:animEffect>
                                  </p:childTnLst>
                                </p:cTn>
                              </p:par>
                            </p:childTnLst>
                          </p:cTn>
                        </p:par>
                        <p:par>
                          <p:cTn id="76" fill="hold">
                            <p:stCondLst>
                              <p:cond delay="2500"/>
                            </p:stCondLst>
                            <p:childTnLst>
                              <p:par>
                                <p:cTn id="77" presetID="22" presetClass="entr" presetSubtype="8" fill="hold" nodeType="afterEffect">
                                  <p:stCondLst>
                                    <p:cond delay="0"/>
                                  </p:stCondLst>
                                  <p:childTnLst>
                                    <p:set>
                                      <p:cBhvr>
                                        <p:cTn id="78" dur="1" fill="hold">
                                          <p:stCondLst>
                                            <p:cond delay="0"/>
                                          </p:stCondLst>
                                        </p:cTn>
                                        <p:tgtEl>
                                          <p:spTgt spid="23"/>
                                        </p:tgtEl>
                                        <p:attrNameLst>
                                          <p:attrName>style.visibility</p:attrName>
                                        </p:attrNameLst>
                                      </p:cBhvr>
                                      <p:to>
                                        <p:strVal val="visible"/>
                                      </p:to>
                                    </p:set>
                                    <p:animEffect transition="in" filter="wipe(left)">
                                      <p:cBhvr>
                                        <p:cTn id="79" dur="500"/>
                                        <p:tgtEl>
                                          <p:spTgt spid="23"/>
                                        </p:tgtEl>
                                      </p:cBhvr>
                                    </p:animEffect>
                                  </p:childTnLst>
                                </p:cTn>
                              </p:par>
                            </p:childTnLst>
                          </p:cTn>
                        </p:par>
                        <p:par>
                          <p:cTn id="80" fill="hold">
                            <p:stCondLst>
                              <p:cond delay="3000"/>
                            </p:stCondLst>
                            <p:childTnLst>
                              <p:par>
                                <p:cTn id="81" presetID="22" presetClass="entr" presetSubtype="8" fill="hold" grpId="0" nodeType="afterEffect">
                                  <p:stCondLst>
                                    <p:cond delay="0"/>
                                  </p:stCondLst>
                                  <p:childTnLst>
                                    <p:set>
                                      <p:cBhvr>
                                        <p:cTn id="82" dur="1" fill="hold">
                                          <p:stCondLst>
                                            <p:cond delay="0"/>
                                          </p:stCondLst>
                                        </p:cTn>
                                        <p:tgtEl>
                                          <p:spTgt spid="26"/>
                                        </p:tgtEl>
                                        <p:attrNameLst>
                                          <p:attrName>style.visibility</p:attrName>
                                        </p:attrNameLst>
                                      </p:cBhvr>
                                      <p:to>
                                        <p:strVal val="visible"/>
                                      </p:to>
                                    </p:set>
                                    <p:animEffect transition="in" filter="wipe(left)">
                                      <p:cBhvr>
                                        <p:cTn id="83"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18" grpId="0"/>
      <p:bldP spid="22" grpId="0"/>
      <p:bldP spid="2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7771" y="157923"/>
            <a:ext cx="3011063" cy="377016"/>
          </a:xfrm>
          <a:prstGeom prst="rect">
            <a:avLst/>
          </a:prstGeom>
        </p:spPr>
        <p:txBody>
          <a:bodyPr wrap="none" lIns="68571" tIns="34285" rIns="68571" bIns="34285">
            <a:spAutoFit/>
          </a:bodyPr>
          <a:lstStyle/>
          <a:p>
            <a:pPr algn="r"/>
            <a:r>
              <a:rPr lang="zh-CN" altLang="en-US" sz="1700" b="1" dirty="0" smtClean="0">
                <a:solidFill>
                  <a:srgbClr val="03599B"/>
                </a:solidFill>
                <a:effectLst>
                  <a:outerShdw blurRad="12700" dist="12700" dir="2700000" algn="tl" rotWithShape="0">
                    <a:prstClr val="black">
                      <a:alpha val="40000"/>
                    </a:prstClr>
                  </a:outerShdw>
                </a:effectLst>
                <a:latin typeface="微软雅黑" panose="020B0503020204020204" pitchFamily="34" charset="-122"/>
                <a:ea typeface="微软雅黑" panose="020B0503020204020204" pitchFamily="34" charset="-122"/>
              </a:rPr>
              <a:t>▋▏</a:t>
            </a:r>
            <a:r>
              <a:rPr lang="zh-CN" altLang="en-US" sz="2000" b="1" dirty="0" smtClean="0">
                <a:solidFill>
                  <a:srgbClr val="03599B"/>
                </a:solidFill>
                <a:effectLst>
                  <a:outerShdw blurRad="12700" dist="12700" dir="2700000" algn="tl" rotWithShape="0">
                    <a:prstClr val="black">
                      <a:alpha val="40000"/>
                    </a:prstClr>
                  </a:outerShdw>
                </a:effectLst>
                <a:latin typeface="微软雅黑" panose="020B0503020204020204" pitchFamily="34" charset="-122"/>
                <a:ea typeface="微软雅黑" panose="020B0503020204020204" pitchFamily="34" charset="-122"/>
              </a:rPr>
              <a:t>单击此处添加标题文本</a:t>
            </a:r>
            <a:endParaRPr lang="zh-CN" altLang="en-US" sz="2000" b="1" dirty="0">
              <a:solidFill>
                <a:srgbClr val="03599B"/>
              </a:solidFill>
              <a:effectLst>
                <a:outerShdw blurRad="12700" dist="127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sp>
        <p:nvSpPr>
          <p:cNvPr id="18" name="TextBox 5"/>
          <p:cNvSpPr txBox="1"/>
          <p:nvPr/>
        </p:nvSpPr>
        <p:spPr>
          <a:xfrm>
            <a:off x="4778002" y="3187799"/>
            <a:ext cx="2173288" cy="584200"/>
          </a:xfrm>
          <a:prstGeom prst="rect">
            <a:avLst/>
          </a:prstGeom>
          <a:noFill/>
        </p:spPr>
        <p:txBody>
          <a:bodyPr wrap="none">
            <a:spAutoFit/>
          </a:bodyPr>
          <a:lstStyle/>
          <a:p>
            <a:pPr marL="342900" indent="-342900" fontAlgn="base">
              <a:spcBef>
                <a:spcPct val="0"/>
              </a:spcBef>
              <a:spcAft>
                <a:spcPct val="0"/>
              </a:spcAft>
              <a:buFont typeface="Arial" panose="020B0604020202020204" pitchFamily="34" charset="0"/>
              <a:buChar char="•"/>
              <a:defRPr/>
            </a:pPr>
            <a:r>
              <a:rPr lang="zh-CN" altLang="en-US" sz="1600" dirty="0">
                <a:solidFill>
                  <a:schemeClr val="tx1">
                    <a:lumMod val="65000"/>
                    <a:lumOff val="35000"/>
                  </a:schemeClr>
                </a:solidFill>
                <a:latin typeface="华文楷体" panose="02010600040101010101" pitchFamily="2" charset="-122"/>
                <a:ea typeface="华文楷体" panose="02010600040101010101" pitchFamily="2" charset="-122"/>
              </a:rPr>
              <a:t>点击此处输入文字</a:t>
            </a:r>
            <a:endParaRPr lang="en-US" altLang="zh-CN" sz="1600" dirty="0">
              <a:solidFill>
                <a:schemeClr val="tx1">
                  <a:lumMod val="65000"/>
                  <a:lumOff val="35000"/>
                </a:schemeClr>
              </a:solidFill>
              <a:latin typeface="华文楷体" panose="02010600040101010101" pitchFamily="2" charset="-122"/>
              <a:ea typeface="华文楷体" panose="02010600040101010101" pitchFamily="2" charset="-122"/>
            </a:endParaRPr>
          </a:p>
          <a:p>
            <a:pPr marL="342900" indent="-342900" fontAlgn="base">
              <a:spcBef>
                <a:spcPct val="0"/>
              </a:spcBef>
              <a:spcAft>
                <a:spcPct val="0"/>
              </a:spcAft>
              <a:buFont typeface="Arial" panose="020B0604020202020204" pitchFamily="34" charset="0"/>
              <a:buChar char="•"/>
              <a:defRPr/>
            </a:pPr>
            <a:r>
              <a:rPr lang="zh-CN" altLang="en-US" sz="1600" dirty="0">
                <a:solidFill>
                  <a:schemeClr val="tx1">
                    <a:lumMod val="65000"/>
                    <a:lumOff val="35000"/>
                  </a:schemeClr>
                </a:solidFill>
                <a:latin typeface="华文楷体" panose="02010600040101010101" pitchFamily="2" charset="-122"/>
                <a:ea typeface="华文楷体" panose="02010600040101010101" pitchFamily="2" charset="-122"/>
              </a:rPr>
              <a:t>点击此处输入文字</a:t>
            </a:r>
            <a:endParaRPr lang="en-US" altLang="zh-CN" sz="1600" dirty="0">
              <a:solidFill>
                <a:schemeClr val="tx1">
                  <a:lumMod val="65000"/>
                  <a:lumOff val="35000"/>
                </a:schemeClr>
              </a:solidFill>
              <a:latin typeface="华文楷体" panose="02010600040101010101" pitchFamily="2" charset="-122"/>
              <a:ea typeface="华文楷体" panose="02010600040101010101" pitchFamily="2" charset="-122"/>
            </a:endParaRPr>
          </a:p>
        </p:txBody>
      </p:sp>
      <p:sp>
        <p:nvSpPr>
          <p:cNvPr id="19" name="TextBox 6"/>
          <p:cNvSpPr txBox="1"/>
          <p:nvPr/>
        </p:nvSpPr>
        <p:spPr>
          <a:xfrm>
            <a:off x="2906340" y="3941861"/>
            <a:ext cx="1915909" cy="507831"/>
          </a:xfrm>
          <a:prstGeom prst="rect">
            <a:avLst/>
          </a:prstGeom>
          <a:noFill/>
        </p:spPr>
        <p:txBody>
          <a:bodyPr wrap="none">
            <a:spAutoFit/>
          </a:bodyPr>
          <a:lstStyle/>
          <a:p>
            <a:pPr marL="342900" indent="-342900" fontAlgn="base">
              <a:spcBef>
                <a:spcPct val="0"/>
              </a:spcBef>
              <a:spcAft>
                <a:spcPct val="0"/>
              </a:spcAft>
              <a:buFont typeface="Arial" panose="020B0604020202020204" pitchFamily="34" charset="0"/>
              <a:buChar char="•"/>
              <a:defRPr/>
            </a:pPr>
            <a:r>
              <a:rPr lang="zh-CN" altLang="en-US" b="1" dirty="0">
                <a:solidFill>
                  <a:schemeClr val="tx1">
                    <a:lumMod val="65000"/>
                    <a:lumOff val="35000"/>
                  </a:schemeClr>
                </a:solidFill>
                <a:latin typeface="华文楷体" panose="02010600040101010101" pitchFamily="2" charset="-122"/>
                <a:ea typeface="华文楷体" panose="02010600040101010101" pitchFamily="2" charset="-122"/>
              </a:rPr>
              <a:t>点击此处输入文字</a:t>
            </a:r>
            <a:endParaRPr lang="en-US" altLang="zh-CN" b="1" dirty="0">
              <a:solidFill>
                <a:schemeClr val="tx1">
                  <a:lumMod val="65000"/>
                  <a:lumOff val="35000"/>
                </a:schemeClr>
              </a:solidFill>
              <a:latin typeface="华文楷体" panose="02010600040101010101" pitchFamily="2" charset="-122"/>
              <a:ea typeface="华文楷体" panose="02010600040101010101" pitchFamily="2" charset="-122"/>
            </a:endParaRPr>
          </a:p>
          <a:p>
            <a:pPr marL="342900" indent="-342900" fontAlgn="base">
              <a:spcBef>
                <a:spcPct val="0"/>
              </a:spcBef>
              <a:spcAft>
                <a:spcPct val="0"/>
              </a:spcAft>
              <a:buFont typeface="Arial" panose="020B0604020202020204" pitchFamily="34" charset="0"/>
              <a:buChar char="•"/>
              <a:defRPr/>
            </a:pPr>
            <a:r>
              <a:rPr lang="zh-CN" altLang="en-US" b="1" dirty="0">
                <a:solidFill>
                  <a:schemeClr val="tx1">
                    <a:lumMod val="65000"/>
                    <a:lumOff val="35000"/>
                  </a:schemeClr>
                </a:solidFill>
                <a:latin typeface="华文楷体" panose="02010600040101010101" pitchFamily="2" charset="-122"/>
                <a:ea typeface="华文楷体" panose="02010600040101010101" pitchFamily="2" charset="-122"/>
              </a:rPr>
              <a:t>点击此处输入文字</a:t>
            </a:r>
            <a:endParaRPr lang="en-US" altLang="zh-CN" b="1" dirty="0">
              <a:solidFill>
                <a:schemeClr val="tx1">
                  <a:lumMod val="65000"/>
                  <a:lumOff val="35000"/>
                </a:schemeClr>
              </a:solidFill>
              <a:latin typeface="华文楷体" panose="02010600040101010101" pitchFamily="2" charset="-122"/>
              <a:ea typeface="华文楷体" panose="02010600040101010101" pitchFamily="2" charset="-122"/>
            </a:endParaRPr>
          </a:p>
        </p:txBody>
      </p:sp>
      <p:sp>
        <p:nvSpPr>
          <p:cNvPr id="20" name="TextBox 7"/>
          <p:cNvSpPr txBox="1"/>
          <p:nvPr/>
        </p:nvSpPr>
        <p:spPr>
          <a:xfrm>
            <a:off x="6565527" y="2227361"/>
            <a:ext cx="1966913" cy="523875"/>
          </a:xfrm>
          <a:prstGeom prst="rect">
            <a:avLst/>
          </a:prstGeom>
          <a:noFill/>
        </p:spPr>
        <p:txBody>
          <a:bodyPr wrap="none">
            <a:spAutoFit/>
          </a:bodyPr>
          <a:lstStyle/>
          <a:p>
            <a:pPr marL="342900" indent="-342900" fontAlgn="base">
              <a:spcBef>
                <a:spcPct val="0"/>
              </a:spcBef>
              <a:spcAft>
                <a:spcPct val="0"/>
              </a:spcAft>
              <a:buFont typeface="Arial" panose="020B0604020202020204" pitchFamily="34" charset="0"/>
              <a:buChar char="•"/>
              <a:defRPr/>
            </a:pPr>
            <a:r>
              <a:rPr lang="zh-CN" altLang="en-US" sz="1400" dirty="0">
                <a:solidFill>
                  <a:schemeClr val="tx1">
                    <a:lumMod val="65000"/>
                    <a:lumOff val="35000"/>
                  </a:schemeClr>
                </a:solidFill>
                <a:latin typeface="华文楷体" panose="02010600040101010101" pitchFamily="2" charset="-122"/>
                <a:ea typeface="华文楷体" panose="02010600040101010101" pitchFamily="2" charset="-122"/>
              </a:rPr>
              <a:t>点击此处输入文字</a:t>
            </a:r>
            <a:endParaRPr lang="en-US" altLang="zh-CN" sz="1400" dirty="0">
              <a:solidFill>
                <a:schemeClr val="tx1">
                  <a:lumMod val="65000"/>
                  <a:lumOff val="35000"/>
                </a:schemeClr>
              </a:solidFill>
              <a:latin typeface="华文楷体" panose="02010600040101010101" pitchFamily="2" charset="-122"/>
              <a:ea typeface="华文楷体" panose="02010600040101010101" pitchFamily="2" charset="-122"/>
            </a:endParaRPr>
          </a:p>
          <a:p>
            <a:pPr marL="342900" indent="-342900" fontAlgn="base">
              <a:spcBef>
                <a:spcPct val="0"/>
              </a:spcBef>
              <a:spcAft>
                <a:spcPct val="0"/>
              </a:spcAft>
              <a:buFont typeface="Arial" panose="020B0604020202020204" pitchFamily="34" charset="0"/>
              <a:buChar char="•"/>
              <a:defRPr/>
            </a:pPr>
            <a:r>
              <a:rPr lang="zh-CN" altLang="en-US" sz="1400" dirty="0">
                <a:solidFill>
                  <a:schemeClr val="tx1">
                    <a:lumMod val="65000"/>
                    <a:lumOff val="35000"/>
                  </a:schemeClr>
                </a:solidFill>
                <a:latin typeface="华文楷体" panose="02010600040101010101" pitchFamily="2" charset="-122"/>
                <a:ea typeface="华文楷体" panose="02010600040101010101" pitchFamily="2" charset="-122"/>
              </a:rPr>
              <a:t>点击此处输入文字</a:t>
            </a:r>
            <a:endParaRPr lang="en-US" altLang="zh-CN" sz="1400" dirty="0">
              <a:solidFill>
                <a:schemeClr val="tx1">
                  <a:lumMod val="65000"/>
                  <a:lumOff val="35000"/>
                </a:schemeClr>
              </a:solidFill>
              <a:latin typeface="华文楷体" panose="02010600040101010101" pitchFamily="2" charset="-122"/>
              <a:ea typeface="华文楷体" panose="02010600040101010101" pitchFamily="2" charset="-122"/>
            </a:endParaRPr>
          </a:p>
        </p:txBody>
      </p:sp>
      <p:grpSp>
        <p:nvGrpSpPr>
          <p:cNvPr id="21" name="组合 20"/>
          <p:cNvGrpSpPr/>
          <p:nvPr/>
        </p:nvGrpSpPr>
        <p:grpSpPr>
          <a:xfrm>
            <a:off x="1295027" y="1900336"/>
            <a:ext cx="1944688" cy="2681281"/>
            <a:chOff x="681032" y="1902140"/>
            <a:chExt cx="1944688" cy="2681281"/>
          </a:xfrm>
          <a:solidFill>
            <a:srgbClr val="03599B"/>
          </a:solidFill>
        </p:grpSpPr>
        <p:sp>
          <p:nvSpPr>
            <p:cNvPr id="22" name="椭圆​​ 2"/>
            <p:cNvSpPr/>
            <p:nvPr/>
          </p:nvSpPr>
          <p:spPr>
            <a:xfrm>
              <a:off x="681032" y="1902140"/>
              <a:ext cx="1944688" cy="2447925"/>
            </a:xfrm>
            <a:custGeom>
              <a:avLst/>
              <a:gdLst/>
              <a:ahLst/>
              <a:cxnLst/>
              <a:rect l="l" t="t" r="r" b="b"/>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grpFill/>
            <a:ln>
              <a:noFill/>
            </a:ln>
          </p:spPr>
          <p:txBody>
            <a:bodyPr wrap="none" anchor="ct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a:ln>
                  <a:noFill/>
                </a:ln>
                <a:solidFill>
                  <a:srgbClr val="000000"/>
                </a:solidFill>
                <a:effectLst/>
                <a:uLnTx/>
                <a:uFillTx/>
                <a:latin typeface="Arial" panose="020B0604020202020204" pitchFamily="34" charset="0"/>
                <a:ea typeface="华文细黑" panose="02010600040101010101" pitchFamily="2" charset="-122"/>
              </a:endParaRPr>
            </a:p>
          </p:txBody>
        </p:sp>
        <p:sp>
          <p:nvSpPr>
            <p:cNvPr id="23" name="椭圆​​ 6"/>
            <p:cNvSpPr/>
            <p:nvPr/>
          </p:nvSpPr>
          <p:spPr>
            <a:xfrm>
              <a:off x="897230" y="4432300"/>
              <a:ext cx="1512168" cy="151121"/>
            </a:xfrm>
            <a:prstGeom prst="ellipse">
              <a:avLst/>
            </a:prstGeom>
            <a:grp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endParaRPr>
            </a:p>
          </p:txBody>
        </p:sp>
        <p:sp>
          <p:nvSpPr>
            <p:cNvPr id="24" name="矩形​​ 16"/>
            <p:cNvSpPr>
              <a:spLocks noChangeArrowheads="1"/>
            </p:cNvSpPr>
            <p:nvPr/>
          </p:nvSpPr>
          <p:spPr bwMode="auto">
            <a:xfrm>
              <a:off x="1087761" y="2412848"/>
              <a:ext cx="1107997" cy="830997"/>
            </a:xfrm>
            <a:prstGeom prst="rect">
              <a:avLst/>
            </a:prstGeom>
            <a:grpFill/>
            <a:ln w="9525">
              <a:noFill/>
              <a:miter lim="800000"/>
            </a:ln>
          </p:spPr>
          <p:txBody>
            <a:bodyPr wrap="none">
              <a:spAutoFit/>
            </a:body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2400" b="1"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Arial Unicode MS" panose="020B0604020202020204" charset="-122"/>
                </a:rPr>
                <a:t>点击录</a:t>
              </a:r>
              <a:endParaRPr kumimoji="0" lang="en-US" altLang="zh-CN" sz="2400" b="1"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Arial Unicode MS" panose="020B0604020202020204" charset="-122"/>
              </a:endParaRPr>
            </a:p>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2400" b="1"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Arial Unicode MS" panose="020B0604020202020204" charset="-122"/>
                </a:rPr>
                <a:t>入内容</a:t>
              </a:r>
              <a:endParaRPr kumimoji="0" lang="zh-CN" altLang="en-US" sz="2400" b="1"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Arial Unicode MS" panose="020B0604020202020204" charset="-122"/>
              </a:endParaRPr>
            </a:p>
          </p:txBody>
        </p:sp>
      </p:grpSp>
      <p:grpSp>
        <p:nvGrpSpPr>
          <p:cNvPr id="25" name="组合 24"/>
          <p:cNvGrpSpPr/>
          <p:nvPr/>
        </p:nvGrpSpPr>
        <p:grpSpPr>
          <a:xfrm>
            <a:off x="3760415" y="1527274"/>
            <a:ext cx="1439862" cy="1946260"/>
            <a:chOff x="3146420" y="1529078"/>
            <a:chExt cx="1439862" cy="1946260"/>
          </a:xfrm>
          <a:solidFill>
            <a:srgbClr val="03599B"/>
          </a:solidFill>
        </p:grpSpPr>
        <p:sp>
          <p:nvSpPr>
            <p:cNvPr id="26" name="椭圆​​ 2"/>
            <p:cNvSpPr/>
            <p:nvPr/>
          </p:nvSpPr>
          <p:spPr>
            <a:xfrm>
              <a:off x="3146420" y="1529078"/>
              <a:ext cx="1439862" cy="1812925"/>
            </a:xfrm>
            <a:custGeom>
              <a:avLst/>
              <a:gdLst/>
              <a:ahLst/>
              <a:cxnLst/>
              <a:rect l="l" t="t" r="r" b="b"/>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grpFill/>
            <a:ln>
              <a:noFill/>
            </a:ln>
          </p:spPr>
          <p:txBody>
            <a:bodyPr wrap="none" anchor="ct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华文细黑" panose="02010600040101010101" pitchFamily="2" charset="-122"/>
              </a:endParaRPr>
            </a:p>
          </p:txBody>
        </p:sp>
        <p:sp>
          <p:nvSpPr>
            <p:cNvPr id="27" name="椭圆​​ 9"/>
            <p:cNvSpPr/>
            <p:nvPr/>
          </p:nvSpPr>
          <p:spPr>
            <a:xfrm>
              <a:off x="3273494" y="3380494"/>
              <a:ext cx="1116000" cy="94844"/>
            </a:xfrm>
            <a:prstGeom prst="ellipse">
              <a:avLst/>
            </a:prstGeom>
            <a:grp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endParaRPr>
            </a:p>
          </p:txBody>
        </p:sp>
        <p:sp>
          <p:nvSpPr>
            <p:cNvPr id="28" name="矩形​​ 17"/>
            <p:cNvSpPr>
              <a:spLocks noChangeArrowheads="1"/>
            </p:cNvSpPr>
            <p:nvPr/>
          </p:nvSpPr>
          <p:spPr bwMode="auto">
            <a:xfrm>
              <a:off x="3360312" y="1855757"/>
              <a:ext cx="954107" cy="621993"/>
            </a:xfrm>
            <a:prstGeom prst="rect">
              <a:avLst/>
            </a:prstGeom>
            <a:grpFill/>
            <a:ln w="9525">
              <a:noFill/>
              <a:miter lim="800000"/>
            </a:ln>
          </p:spPr>
          <p:txBody>
            <a:bodyPr wrap="none">
              <a:spAutoFit/>
            </a:body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20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Arial Unicode MS" panose="020B0604020202020204" charset="-122"/>
                </a:rPr>
                <a:t>点击录</a:t>
              </a:r>
              <a:endParaRPr kumimoji="0" lang="en-US" altLang="zh-CN" sz="20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Arial Unicode MS" panose="020B0604020202020204" charset="-122"/>
              </a:endParaRPr>
            </a:p>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20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Arial Unicode MS" panose="020B0604020202020204" charset="-122"/>
                </a:rPr>
                <a:t>入内容</a:t>
              </a:r>
              <a:endParaRPr kumimoji="0" lang="zh-CN" altLang="en-US" sz="20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Arial Unicode MS" panose="020B0604020202020204" charset="-122"/>
              </a:endParaRPr>
            </a:p>
          </p:txBody>
        </p:sp>
      </p:grpSp>
      <p:grpSp>
        <p:nvGrpSpPr>
          <p:cNvPr id="29" name="组合 28"/>
          <p:cNvGrpSpPr/>
          <p:nvPr/>
        </p:nvGrpSpPr>
        <p:grpSpPr>
          <a:xfrm>
            <a:off x="5687640" y="1251049"/>
            <a:ext cx="1012825" cy="1357676"/>
            <a:chOff x="5073645" y="1252853"/>
            <a:chExt cx="1012825" cy="1357676"/>
          </a:xfrm>
          <a:solidFill>
            <a:srgbClr val="03599B"/>
          </a:solidFill>
        </p:grpSpPr>
        <p:sp>
          <p:nvSpPr>
            <p:cNvPr id="30" name="椭圆​​ 2"/>
            <p:cNvSpPr/>
            <p:nvPr/>
          </p:nvSpPr>
          <p:spPr>
            <a:xfrm>
              <a:off x="5073645" y="1252853"/>
              <a:ext cx="1012825" cy="1274762"/>
            </a:xfrm>
            <a:custGeom>
              <a:avLst/>
              <a:gdLst/>
              <a:ahLst/>
              <a:cxnLst/>
              <a:rect l="l" t="t" r="r" b="b"/>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grpFill/>
            <a:ln>
              <a:noFill/>
            </a:ln>
          </p:spPr>
          <p:txBody>
            <a:bodyPr wrap="none" anchor="ct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华文细黑" panose="02010600040101010101" pitchFamily="2" charset="-122"/>
              </a:endParaRPr>
            </a:p>
          </p:txBody>
        </p:sp>
        <p:sp>
          <p:nvSpPr>
            <p:cNvPr id="31" name="椭圆​​ 10"/>
            <p:cNvSpPr/>
            <p:nvPr/>
          </p:nvSpPr>
          <p:spPr>
            <a:xfrm>
              <a:off x="5217790" y="2515685"/>
              <a:ext cx="720000" cy="94844"/>
            </a:xfrm>
            <a:prstGeom prst="ellipse">
              <a:avLst/>
            </a:prstGeom>
            <a:grp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endParaRPr>
            </a:p>
          </p:txBody>
        </p:sp>
        <p:sp>
          <p:nvSpPr>
            <p:cNvPr id="32" name="矩形​​ 18"/>
            <p:cNvSpPr>
              <a:spLocks noChangeArrowheads="1"/>
            </p:cNvSpPr>
            <p:nvPr/>
          </p:nvSpPr>
          <p:spPr bwMode="auto">
            <a:xfrm>
              <a:off x="5179154" y="1463486"/>
              <a:ext cx="800219" cy="584775"/>
            </a:xfrm>
            <a:prstGeom prst="rect">
              <a:avLst/>
            </a:prstGeom>
            <a:grpFill/>
            <a:ln w="9525">
              <a:noFill/>
              <a:miter lim="800000"/>
            </a:ln>
          </p:spPr>
          <p:txBody>
            <a:bodyPr wrap="none">
              <a:spAutoFit/>
            </a:body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6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Arial Unicode MS" panose="020B0604020202020204" charset="-122"/>
                </a:rPr>
                <a:t>点击录</a:t>
              </a:r>
              <a:endParaRPr kumimoji="0" lang="en-US" altLang="zh-CN" sz="16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Arial Unicode MS" panose="020B0604020202020204" charset="-122"/>
              </a:endParaRPr>
            </a:p>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6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Arial Unicode MS" panose="020B0604020202020204" charset="-122"/>
                </a:rPr>
                <a:t>入内容</a:t>
              </a:r>
              <a:endParaRPr kumimoji="0" lang="zh-CN" altLang="en-US" sz="16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Arial Unicode MS" panose="020B060402020202020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750" advTm="3000">
        <p14:vortex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7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700" fill="hold"/>
                                        <p:tgtEl>
                                          <p:spTgt spid="2"/>
                                        </p:tgtEl>
                                        <p:attrNameLst>
                                          <p:attrName>ppt_y</p:attrName>
                                        </p:attrNameLst>
                                      </p:cBhvr>
                                      <p:tavLst>
                                        <p:tav tm="0">
                                          <p:val>
                                            <p:strVal val="#ppt_y"/>
                                          </p:val>
                                        </p:tav>
                                        <p:tav tm="100000">
                                          <p:val>
                                            <p:strVal val="#ppt_y"/>
                                          </p:val>
                                        </p:tav>
                                      </p:tavLst>
                                    </p:anim>
                                    <p:anim calcmode="lin" valueType="num">
                                      <p:cBhvr>
                                        <p:cTn id="9" dur="7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7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700" tmFilter="0,0; .5, 1; 1, 1"/>
                                        <p:tgtEl>
                                          <p:spTgt spid="2"/>
                                        </p:tgtEl>
                                      </p:cBhvr>
                                    </p:animEffect>
                                  </p:childTnLst>
                                </p:cTn>
                              </p:par>
                            </p:childTnLst>
                          </p:cTn>
                        </p:par>
                        <p:par>
                          <p:cTn id="12" fill="hold">
                            <p:stCondLst>
                              <p:cond delay="1470"/>
                            </p:stCondLst>
                            <p:childTnLst>
                              <p:par>
                                <p:cTn id="13" presetID="26" presetClass="entr" presetSubtype="0" fill="hold"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wipe(down)">
                                      <p:cBhvr>
                                        <p:cTn id="15" dur="362">
                                          <p:stCondLst>
                                            <p:cond delay="0"/>
                                          </p:stCondLst>
                                        </p:cTn>
                                        <p:tgtEl>
                                          <p:spTgt spid="21"/>
                                        </p:tgtEl>
                                      </p:cBhvr>
                                    </p:animEffect>
                                    <p:anim calcmode="lin" valueType="num">
                                      <p:cBhvr>
                                        <p:cTn id="16" dur="1139" tmFilter="0,0; 0.14,0.36; 0.43,0.73; 0.71,0.91; 1.0,1.0">
                                          <p:stCondLst>
                                            <p:cond delay="0"/>
                                          </p:stCondLst>
                                        </p:cTn>
                                        <p:tgtEl>
                                          <p:spTgt spid="21"/>
                                        </p:tgtEl>
                                        <p:attrNameLst>
                                          <p:attrName>ppt_x</p:attrName>
                                        </p:attrNameLst>
                                      </p:cBhvr>
                                      <p:tavLst>
                                        <p:tav tm="0">
                                          <p:val>
                                            <p:strVal val="#ppt_x-0.25"/>
                                          </p:val>
                                        </p:tav>
                                        <p:tav tm="100000">
                                          <p:val>
                                            <p:strVal val="#ppt_x"/>
                                          </p:val>
                                        </p:tav>
                                      </p:tavLst>
                                    </p:anim>
                                    <p:anim calcmode="lin" valueType="num">
                                      <p:cBhvr>
                                        <p:cTn id="17" dur="415" tmFilter="0.0,0.0; 0.25,0.07; 0.50,0.2; 0.75,0.467; 1.0,1.0">
                                          <p:stCondLst>
                                            <p:cond delay="0"/>
                                          </p:stCondLst>
                                        </p:cTn>
                                        <p:tgtEl>
                                          <p:spTgt spid="21"/>
                                        </p:tgtEl>
                                        <p:attrNameLst>
                                          <p:attrName>ppt_y</p:attrName>
                                        </p:attrNameLst>
                                      </p:cBhvr>
                                      <p:tavLst>
                                        <p:tav tm="0" fmla="#ppt_y-sin(pi*$)/3">
                                          <p:val>
                                            <p:fltVal val="0.5"/>
                                          </p:val>
                                        </p:tav>
                                        <p:tav tm="100000">
                                          <p:val>
                                            <p:fltVal val="1"/>
                                          </p:val>
                                        </p:tav>
                                      </p:tavLst>
                                    </p:anim>
                                    <p:anim calcmode="lin" valueType="num">
                                      <p:cBhvr>
                                        <p:cTn id="18" dur="415" tmFilter="0, 0; 0.125,0.2665; 0.25,0.4; 0.375,0.465; 0.5,0.5;  0.625,0.535; 0.75,0.6; 0.875,0.7335; 1,1">
                                          <p:stCondLst>
                                            <p:cond delay="415"/>
                                          </p:stCondLst>
                                        </p:cTn>
                                        <p:tgtEl>
                                          <p:spTgt spid="21"/>
                                        </p:tgtEl>
                                        <p:attrNameLst>
                                          <p:attrName>ppt_y</p:attrName>
                                        </p:attrNameLst>
                                      </p:cBhvr>
                                      <p:tavLst>
                                        <p:tav tm="0" fmla="#ppt_y-sin(pi*$)/9">
                                          <p:val>
                                            <p:fltVal val="0"/>
                                          </p:val>
                                        </p:tav>
                                        <p:tav tm="100000">
                                          <p:val>
                                            <p:fltVal val="1"/>
                                          </p:val>
                                        </p:tav>
                                      </p:tavLst>
                                    </p:anim>
                                    <p:anim calcmode="lin" valueType="num">
                                      <p:cBhvr>
                                        <p:cTn id="19" dur="207" tmFilter="0, 0; 0.125,0.2665; 0.25,0.4; 0.375,0.465; 0.5,0.5;  0.625,0.535; 0.75,0.6; 0.875,0.7335; 1,1">
                                          <p:stCondLst>
                                            <p:cond delay="828"/>
                                          </p:stCondLst>
                                        </p:cTn>
                                        <p:tgtEl>
                                          <p:spTgt spid="21"/>
                                        </p:tgtEl>
                                        <p:attrNameLst>
                                          <p:attrName>ppt_y</p:attrName>
                                        </p:attrNameLst>
                                      </p:cBhvr>
                                      <p:tavLst>
                                        <p:tav tm="0" fmla="#ppt_y-sin(pi*$)/27">
                                          <p:val>
                                            <p:fltVal val="0"/>
                                          </p:val>
                                        </p:tav>
                                        <p:tav tm="100000">
                                          <p:val>
                                            <p:fltVal val="1"/>
                                          </p:val>
                                        </p:tav>
                                      </p:tavLst>
                                    </p:anim>
                                    <p:anim calcmode="lin" valueType="num">
                                      <p:cBhvr>
                                        <p:cTn id="20" dur="103" tmFilter="0, 0; 0.125,0.2665; 0.25,0.4; 0.375,0.465; 0.5,0.5;  0.625,0.535; 0.75,0.6; 0.875,0.7335; 1,1">
                                          <p:stCondLst>
                                            <p:cond delay="1035"/>
                                          </p:stCondLst>
                                        </p:cTn>
                                        <p:tgtEl>
                                          <p:spTgt spid="21"/>
                                        </p:tgtEl>
                                        <p:attrNameLst>
                                          <p:attrName>ppt_y</p:attrName>
                                        </p:attrNameLst>
                                      </p:cBhvr>
                                      <p:tavLst>
                                        <p:tav tm="0" fmla="#ppt_y-sin(pi*$)/81">
                                          <p:val>
                                            <p:fltVal val="0"/>
                                          </p:val>
                                        </p:tav>
                                        <p:tav tm="100000">
                                          <p:val>
                                            <p:fltVal val="1"/>
                                          </p:val>
                                        </p:tav>
                                      </p:tavLst>
                                    </p:anim>
                                    <p:animScale>
                                      <p:cBhvr>
                                        <p:cTn id="21" dur="16">
                                          <p:stCondLst>
                                            <p:cond delay="406"/>
                                          </p:stCondLst>
                                        </p:cTn>
                                        <p:tgtEl>
                                          <p:spTgt spid="21"/>
                                        </p:tgtEl>
                                      </p:cBhvr>
                                      <p:to x="100000" y="60000"/>
                                    </p:animScale>
                                    <p:animScale>
                                      <p:cBhvr>
                                        <p:cTn id="22" dur="104" decel="50000">
                                          <p:stCondLst>
                                            <p:cond delay="423"/>
                                          </p:stCondLst>
                                        </p:cTn>
                                        <p:tgtEl>
                                          <p:spTgt spid="21"/>
                                        </p:tgtEl>
                                      </p:cBhvr>
                                      <p:to x="100000" y="100000"/>
                                    </p:animScale>
                                    <p:animScale>
                                      <p:cBhvr>
                                        <p:cTn id="23" dur="16">
                                          <p:stCondLst>
                                            <p:cond delay="820"/>
                                          </p:stCondLst>
                                        </p:cTn>
                                        <p:tgtEl>
                                          <p:spTgt spid="21"/>
                                        </p:tgtEl>
                                      </p:cBhvr>
                                      <p:to x="100000" y="80000"/>
                                    </p:animScale>
                                    <p:animScale>
                                      <p:cBhvr>
                                        <p:cTn id="24" dur="104" decel="50000">
                                          <p:stCondLst>
                                            <p:cond delay="836"/>
                                          </p:stCondLst>
                                        </p:cTn>
                                        <p:tgtEl>
                                          <p:spTgt spid="21"/>
                                        </p:tgtEl>
                                      </p:cBhvr>
                                      <p:to x="100000" y="100000"/>
                                    </p:animScale>
                                    <p:animScale>
                                      <p:cBhvr>
                                        <p:cTn id="25" dur="16">
                                          <p:stCondLst>
                                            <p:cond delay="1026"/>
                                          </p:stCondLst>
                                        </p:cTn>
                                        <p:tgtEl>
                                          <p:spTgt spid="21"/>
                                        </p:tgtEl>
                                      </p:cBhvr>
                                      <p:to x="100000" y="90000"/>
                                    </p:animScale>
                                    <p:animScale>
                                      <p:cBhvr>
                                        <p:cTn id="26" dur="104" decel="50000">
                                          <p:stCondLst>
                                            <p:cond delay="1042"/>
                                          </p:stCondLst>
                                        </p:cTn>
                                        <p:tgtEl>
                                          <p:spTgt spid="21"/>
                                        </p:tgtEl>
                                      </p:cBhvr>
                                      <p:to x="100000" y="100000"/>
                                    </p:animScale>
                                    <p:animScale>
                                      <p:cBhvr>
                                        <p:cTn id="27" dur="16">
                                          <p:stCondLst>
                                            <p:cond delay="1130"/>
                                          </p:stCondLst>
                                        </p:cTn>
                                        <p:tgtEl>
                                          <p:spTgt spid="21"/>
                                        </p:tgtEl>
                                      </p:cBhvr>
                                      <p:to x="100000" y="95000"/>
                                    </p:animScale>
                                    <p:animScale>
                                      <p:cBhvr>
                                        <p:cTn id="28" dur="104" decel="50000">
                                          <p:stCondLst>
                                            <p:cond delay="1146"/>
                                          </p:stCondLst>
                                        </p:cTn>
                                        <p:tgtEl>
                                          <p:spTgt spid="21"/>
                                        </p:tgtEl>
                                      </p:cBhvr>
                                      <p:to x="100000" y="100000"/>
                                    </p:animScale>
                                  </p:childTnLst>
                                </p:cTn>
                              </p:par>
                              <p:par>
                                <p:cTn id="29" presetID="26" presetClass="entr" presetSubtype="0" fill="hold" nodeType="withEffect">
                                  <p:stCondLst>
                                    <p:cond delay="250"/>
                                  </p:stCondLst>
                                  <p:childTnLst>
                                    <p:set>
                                      <p:cBhvr>
                                        <p:cTn id="30" dur="1" fill="hold">
                                          <p:stCondLst>
                                            <p:cond delay="0"/>
                                          </p:stCondLst>
                                        </p:cTn>
                                        <p:tgtEl>
                                          <p:spTgt spid="25"/>
                                        </p:tgtEl>
                                        <p:attrNameLst>
                                          <p:attrName>style.visibility</p:attrName>
                                        </p:attrNameLst>
                                      </p:cBhvr>
                                      <p:to>
                                        <p:strVal val="visible"/>
                                      </p:to>
                                    </p:set>
                                    <p:animEffect transition="in" filter="wipe(down)">
                                      <p:cBhvr>
                                        <p:cTn id="31" dur="362">
                                          <p:stCondLst>
                                            <p:cond delay="0"/>
                                          </p:stCondLst>
                                        </p:cTn>
                                        <p:tgtEl>
                                          <p:spTgt spid="25"/>
                                        </p:tgtEl>
                                      </p:cBhvr>
                                    </p:animEffect>
                                    <p:anim calcmode="lin" valueType="num">
                                      <p:cBhvr>
                                        <p:cTn id="32" dur="1139" tmFilter="0,0; 0.14,0.36; 0.43,0.73; 0.71,0.91; 1.0,1.0">
                                          <p:stCondLst>
                                            <p:cond delay="0"/>
                                          </p:stCondLst>
                                        </p:cTn>
                                        <p:tgtEl>
                                          <p:spTgt spid="25"/>
                                        </p:tgtEl>
                                        <p:attrNameLst>
                                          <p:attrName>ppt_x</p:attrName>
                                        </p:attrNameLst>
                                      </p:cBhvr>
                                      <p:tavLst>
                                        <p:tav tm="0">
                                          <p:val>
                                            <p:strVal val="#ppt_x-0.25"/>
                                          </p:val>
                                        </p:tav>
                                        <p:tav tm="100000">
                                          <p:val>
                                            <p:strVal val="#ppt_x"/>
                                          </p:val>
                                        </p:tav>
                                      </p:tavLst>
                                    </p:anim>
                                    <p:anim calcmode="lin" valueType="num">
                                      <p:cBhvr>
                                        <p:cTn id="33" dur="415" tmFilter="0.0,0.0; 0.25,0.07; 0.50,0.2; 0.75,0.467; 1.0,1.0">
                                          <p:stCondLst>
                                            <p:cond delay="0"/>
                                          </p:stCondLst>
                                        </p:cTn>
                                        <p:tgtEl>
                                          <p:spTgt spid="25"/>
                                        </p:tgtEl>
                                        <p:attrNameLst>
                                          <p:attrName>ppt_y</p:attrName>
                                        </p:attrNameLst>
                                      </p:cBhvr>
                                      <p:tavLst>
                                        <p:tav tm="0" fmla="#ppt_y-sin(pi*$)/3">
                                          <p:val>
                                            <p:fltVal val="0.5"/>
                                          </p:val>
                                        </p:tav>
                                        <p:tav tm="100000">
                                          <p:val>
                                            <p:fltVal val="1"/>
                                          </p:val>
                                        </p:tav>
                                      </p:tavLst>
                                    </p:anim>
                                    <p:anim calcmode="lin" valueType="num">
                                      <p:cBhvr>
                                        <p:cTn id="34" dur="415" tmFilter="0, 0; 0.125,0.2665; 0.25,0.4; 0.375,0.465; 0.5,0.5;  0.625,0.535; 0.75,0.6; 0.875,0.7335; 1,1">
                                          <p:stCondLst>
                                            <p:cond delay="415"/>
                                          </p:stCondLst>
                                        </p:cTn>
                                        <p:tgtEl>
                                          <p:spTgt spid="25"/>
                                        </p:tgtEl>
                                        <p:attrNameLst>
                                          <p:attrName>ppt_y</p:attrName>
                                        </p:attrNameLst>
                                      </p:cBhvr>
                                      <p:tavLst>
                                        <p:tav tm="0" fmla="#ppt_y-sin(pi*$)/9">
                                          <p:val>
                                            <p:fltVal val="0"/>
                                          </p:val>
                                        </p:tav>
                                        <p:tav tm="100000">
                                          <p:val>
                                            <p:fltVal val="1"/>
                                          </p:val>
                                        </p:tav>
                                      </p:tavLst>
                                    </p:anim>
                                    <p:anim calcmode="lin" valueType="num">
                                      <p:cBhvr>
                                        <p:cTn id="35" dur="207" tmFilter="0, 0; 0.125,0.2665; 0.25,0.4; 0.375,0.465; 0.5,0.5;  0.625,0.535; 0.75,0.6; 0.875,0.7335; 1,1">
                                          <p:stCondLst>
                                            <p:cond delay="828"/>
                                          </p:stCondLst>
                                        </p:cTn>
                                        <p:tgtEl>
                                          <p:spTgt spid="25"/>
                                        </p:tgtEl>
                                        <p:attrNameLst>
                                          <p:attrName>ppt_y</p:attrName>
                                        </p:attrNameLst>
                                      </p:cBhvr>
                                      <p:tavLst>
                                        <p:tav tm="0" fmla="#ppt_y-sin(pi*$)/27">
                                          <p:val>
                                            <p:fltVal val="0"/>
                                          </p:val>
                                        </p:tav>
                                        <p:tav tm="100000">
                                          <p:val>
                                            <p:fltVal val="1"/>
                                          </p:val>
                                        </p:tav>
                                      </p:tavLst>
                                    </p:anim>
                                    <p:anim calcmode="lin" valueType="num">
                                      <p:cBhvr>
                                        <p:cTn id="36" dur="103" tmFilter="0, 0; 0.125,0.2665; 0.25,0.4; 0.375,0.465; 0.5,0.5;  0.625,0.535; 0.75,0.6; 0.875,0.7335; 1,1">
                                          <p:stCondLst>
                                            <p:cond delay="1035"/>
                                          </p:stCondLst>
                                        </p:cTn>
                                        <p:tgtEl>
                                          <p:spTgt spid="25"/>
                                        </p:tgtEl>
                                        <p:attrNameLst>
                                          <p:attrName>ppt_y</p:attrName>
                                        </p:attrNameLst>
                                      </p:cBhvr>
                                      <p:tavLst>
                                        <p:tav tm="0" fmla="#ppt_y-sin(pi*$)/81">
                                          <p:val>
                                            <p:fltVal val="0"/>
                                          </p:val>
                                        </p:tav>
                                        <p:tav tm="100000">
                                          <p:val>
                                            <p:fltVal val="1"/>
                                          </p:val>
                                        </p:tav>
                                      </p:tavLst>
                                    </p:anim>
                                    <p:animScale>
                                      <p:cBhvr>
                                        <p:cTn id="37" dur="16">
                                          <p:stCondLst>
                                            <p:cond delay="406"/>
                                          </p:stCondLst>
                                        </p:cTn>
                                        <p:tgtEl>
                                          <p:spTgt spid="25"/>
                                        </p:tgtEl>
                                      </p:cBhvr>
                                      <p:to x="100000" y="60000"/>
                                    </p:animScale>
                                    <p:animScale>
                                      <p:cBhvr>
                                        <p:cTn id="38" dur="104" decel="50000">
                                          <p:stCondLst>
                                            <p:cond delay="423"/>
                                          </p:stCondLst>
                                        </p:cTn>
                                        <p:tgtEl>
                                          <p:spTgt spid="25"/>
                                        </p:tgtEl>
                                      </p:cBhvr>
                                      <p:to x="100000" y="100000"/>
                                    </p:animScale>
                                    <p:animScale>
                                      <p:cBhvr>
                                        <p:cTn id="39" dur="16">
                                          <p:stCondLst>
                                            <p:cond delay="820"/>
                                          </p:stCondLst>
                                        </p:cTn>
                                        <p:tgtEl>
                                          <p:spTgt spid="25"/>
                                        </p:tgtEl>
                                      </p:cBhvr>
                                      <p:to x="100000" y="80000"/>
                                    </p:animScale>
                                    <p:animScale>
                                      <p:cBhvr>
                                        <p:cTn id="40" dur="104" decel="50000">
                                          <p:stCondLst>
                                            <p:cond delay="836"/>
                                          </p:stCondLst>
                                        </p:cTn>
                                        <p:tgtEl>
                                          <p:spTgt spid="25"/>
                                        </p:tgtEl>
                                      </p:cBhvr>
                                      <p:to x="100000" y="100000"/>
                                    </p:animScale>
                                    <p:animScale>
                                      <p:cBhvr>
                                        <p:cTn id="41" dur="16">
                                          <p:stCondLst>
                                            <p:cond delay="1026"/>
                                          </p:stCondLst>
                                        </p:cTn>
                                        <p:tgtEl>
                                          <p:spTgt spid="25"/>
                                        </p:tgtEl>
                                      </p:cBhvr>
                                      <p:to x="100000" y="90000"/>
                                    </p:animScale>
                                    <p:animScale>
                                      <p:cBhvr>
                                        <p:cTn id="42" dur="104" decel="50000">
                                          <p:stCondLst>
                                            <p:cond delay="1042"/>
                                          </p:stCondLst>
                                        </p:cTn>
                                        <p:tgtEl>
                                          <p:spTgt spid="25"/>
                                        </p:tgtEl>
                                      </p:cBhvr>
                                      <p:to x="100000" y="100000"/>
                                    </p:animScale>
                                    <p:animScale>
                                      <p:cBhvr>
                                        <p:cTn id="43" dur="16">
                                          <p:stCondLst>
                                            <p:cond delay="1130"/>
                                          </p:stCondLst>
                                        </p:cTn>
                                        <p:tgtEl>
                                          <p:spTgt spid="25"/>
                                        </p:tgtEl>
                                      </p:cBhvr>
                                      <p:to x="100000" y="95000"/>
                                    </p:animScale>
                                    <p:animScale>
                                      <p:cBhvr>
                                        <p:cTn id="44" dur="104" decel="50000">
                                          <p:stCondLst>
                                            <p:cond delay="1146"/>
                                          </p:stCondLst>
                                        </p:cTn>
                                        <p:tgtEl>
                                          <p:spTgt spid="25"/>
                                        </p:tgtEl>
                                      </p:cBhvr>
                                      <p:to x="100000" y="100000"/>
                                    </p:animScale>
                                  </p:childTnLst>
                                </p:cTn>
                              </p:par>
                              <p:par>
                                <p:cTn id="45" presetID="26" presetClass="entr" presetSubtype="0" fill="hold" nodeType="withEffect">
                                  <p:stCondLst>
                                    <p:cond delay="500"/>
                                  </p:stCondLst>
                                  <p:childTnLst>
                                    <p:set>
                                      <p:cBhvr>
                                        <p:cTn id="46" dur="1" fill="hold">
                                          <p:stCondLst>
                                            <p:cond delay="0"/>
                                          </p:stCondLst>
                                        </p:cTn>
                                        <p:tgtEl>
                                          <p:spTgt spid="29"/>
                                        </p:tgtEl>
                                        <p:attrNameLst>
                                          <p:attrName>style.visibility</p:attrName>
                                        </p:attrNameLst>
                                      </p:cBhvr>
                                      <p:to>
                                        <p:strVal val="visible"/>
                                      </p:to>
                                    </p:set>
                                    <p:animEffect transition="in" filter="wipe(down)">
                                      <p:cBhvr>
                                        <p:cTn id="47" dur="362">
                                          <p:stCondLst>
                                            <p:cond delay="0"/>
                                          </p:stCondLst>
                                        </p:cTn>
                                        <p:tgtEl>
                                          <p:spTgt spid="29"/>
                                        </p:tgtEl>
                                      </p:cBhvr>
                                    </p:animEffect>
                                    <p:anim calcmode="lin" valueType="num">
                                      <p:cBhvr>
                                        <p:cTn id="48" dur="1139" tmFilter="0,0; 0.14,0.36; 0.43,0.73; 0.71,0.91; 1.0,1.0">
                                          <p:stCondLst>
                                            <p:cond delay="0"/>
                                          </p:stCondLst>
                                        </p:cTn>
                                        <p:tgtEl>
                                          <p:spTgt spid="29"/>
                                        </p:tgtEl>
                                        <p:attrNameLst>
                                          <p:attrName>ppt_x</p:attrName>
                                        </p:attrNameLst>
                                      </p:cBhvr>
                                      <p:tavLst>
                                        <p:tav tm="0">
                                          <p:val>
                                            <p:strVal val="#ppt_x-0.25"/>
                                          </p:val>
                                        </p:tav>
                                        <p:tav tm="100000">
                                          <p:val>
                                            <p:strVal val="#ppt_x"/>
                                          </p:val>
                                        </p:tav>
                                      </p:tavLst>
                                    </p:anim>
                                    <p:anim calcmode="lin" valueType="num">
                                      <p:cBhvr>
                                        <p:cTn id="49" dur="415" tmFilter="0.0,0.0; 0.25,0.07; 0.50,0.2; 0.75,0.467; 1.0,1.0">
                                          <p:stCondLst>
                                            <p:cond delay="0"/>
                                          </p:stCondLst>
                                        </p:cTn>
                                        <p:tgtEl>
                                          <p:spTgt spid="29"/>
                                        </p:tgtEl>
                                        <p:attrNameLst>
                                          <p:attrName>ppt_y</p:attrName>
                                        </p:attrNameLst>
                                      </p:cBhvr>
                                      <p:tavLst>
                                        <p:tav tm="0" fmla="#ppt_y-sin(pi*$)/3">
                                          <p:val>
                                            <p:fltVal val="0.5"/>
                                          </p:val>
                                        </p:tav>
                                        <p:tav tm="100000">
                                          <p:val>
                                            <p:fltVal val="1"/>
                                          </p:val>
                                        </p:tav>
                                      </p:tavLst>
                                    </p:anim>
                                    <p:anim calcmode="lin" valueType="num">
                                      <p:cBhvr>
                                        <p:cTn id="50" dur="415" tmFilter="0, 0; 0.125,0.2665; 0.25,0.4; 0.375,0.465; 0.5,0.5;  0.625,0.535; 0.75,0.6; 0.875,0.7335; 1,1">
                                          <p:stCondLst>
                                            <p:cond delay="415"/>
                                          </p:stCondLst>
                                        </p:cTn>
                                        <p:tgtEl>
                                          <p:spTgt spid="29"/>
                                        </p:tgtEl>
                                        <p:attrNameLst>
                                          <p:attrName>ppt_y</p:attrName>
                                        </p:attrNameLst>
                                      </p:cBhvr>
                                      <p:tavLst>
                                        <p:tav tm="0" fmla="#ppt_y-sin(pi*$)/9">
                                          <p:val>
                                            <p:fltVal val="0"/>
                                          </p:val>
                                        </p:tav>
                                        <p:tav tm="100000">
                                          <p:val>
                                            <p:fltVal val="1"/>
                                          </p:val>
                                        </p:tav>
                                      </p:tavLst>
                                    </p:anim>
                                    <p:anim calcmode="lin" valueType="num">
                                      <p:cBhvr>
                                        <p:cTn id="51" dur="207" tmFilter="0, 0; 0.125,0.2665; 0.25,0.4; 0.375,0.465; 0.5,0.5;  0.625,0.535; 0.75,0.6; 0.875,0.7335; 1,1">
                                          <p:stCondLst>
                                            <p:cond delay="828"/>
                                          </p:stCondLst>
                                        </p:cTn>
                                        <p:tgtEl>
                                          <p:spTgt spid="29"/>
                                        </p:tgtEl>
                                        <p:attrNameLst>
                                          <p:attrName>ppt_y</p:attrName>
                                        </p:attrNameLst>
                                      </p:cBhvr>
                                      <p:tavLst>
                                        <p:tav tm="0" fmla="#ppt_y-sin(pi*$)/27">
                                          <p:val>
                                            <p:fltVal val="0"/>
                                          </p:val>
                                        </p:tav>
                                        <p:tav tm="100000">
                                          <p:val>
                                            <p:fltVal val="1"/>
                                          </p:val>
                                        </p:tav>
                                      </p:tavLst>
                                    </p:anim>
                                    <p:anim calcmode="lin" valueType="num">
                                      <p:cBhvr>
                                        <p:cTn id="52" dur="103" tmFilter="0, 0; 0.125,0.2665; 0.25,0.4; 0.375,0.465; 0.5,0.5;  0.625,0.535; 0.75,0.6; 0.875,0.7335; 1,1">
                                          <p:stCondLst>
                                            <p:cond delay="1035"/>
                                          </p:stCondLst>
                                        </p:cTn>
                                        <p:tgtEl>
                                          <p:spTgt spid="29"/>
                                        </p:tgtEl>
                                        <p:attrNameLst>
                                          <p:attrName>ppt_y</p:attrName>
                                        </p:attrNameLst>
                                      </p:cBhvr>
                                      <p:tavLst>
                                        <p:tav tm="0" fmla="#ppt_y-sin(pi*$)/81">
                                          <p:val>
                                            <p:fltVal val="0"/>
                                          </p:val>
                                        </p:tav>
                                        <p:tav tm="100000">
                                          <p:val>
                                            <p:fltVal val="1"/>
                                          </p:val>
                                        </p:tav>
                                      </p:tavLst>
                                    </p:anim>
                                    <p:animScale>
                                      <p:cBhvr>
                                        <p:cTn id="53" dur="16">
                                          <p:stCondLst>
                                            <p:cond delay="406"/>
                                          </p:stCondLst>
                                        </p:cTn>
                                        <p:tgtEl>
                                          <p:spTgt spid="29"/>
                                        </p:tgtEl>
                                      </p:cBhvr>
                                      <p:to x="100000" y="60000"/>
                                    </p:animScale>
                                    <p:animScale>
                                      <p:cBhvr>
                                        <p:cTn id="54" dur="104" decel="50000">
                                          <p:stCondLst>
                                            <p:cond delay="423"/>
                                          </p:stCondLst>
                                        </p:cTn>
                                        <p:tgtEl>
                                          <p:spTgt spid="29"/>
                                        </p:tgtEl>
                                      </p:cBhvr>
                                      <p:to x="100000" y="100000"/>
                                    </p:animScale>
                                    <p:animScale>
                                      <p:cBhvr>
                                        <p:cTn id="55" dur="16">
                                          <p:stCondLst>
                                            <p:cond delay="820"/>
                                          </p:stCondLst>
                                        </p:cTn>
                                        <p:tgtEl>
                                          <p:spTgt spid="29"/>
                                        </p:tgtEl>
                                      </p:cBhvr>
                                      <p:to x="100000" y="80000"/>
                                    </p:animScale>
                                    <p:animScale>
                                      <p:cBhvr>
                                        <p:cTn id="56" dur="104" decel="50000">
                                          <p:stCondLst>
                                            <p:cond delay="836"/>
                                          </p:stCondLst>
                                        </p:cTn>
                                        <p:tgtEl>
                                          <p:spTgt spid="29"/>
                                        </p:tgtEl>
                                      </p:cBhvr>
                                      <p:to x="100000" y="100000"/>
                                    </p:animScale>
                                    <p:animScale>
                                      <p:cBhvr>
                                        <p:cTn id="57" dur="16">
                                          <p:stCondLst>
                                            <p:cond delay="1026"/>
                                          </p:stCondLst>
                                        </p:cTn>
                                        <p:tgtEl>
                                          <p:spTgt spid="29"/>
                                        </p:tgtEl>
                                      </p:cBhvr>
                                      <p:to x="100000" y="90000"/>
                                    </p:animScale>
                                    <p:animScale>
                                      <p:cBhvr>
                                        <p:cTn id="58" dur="104" decel="50000">
                                          <p:stCondLst>
                                            <p:cond delay="1042"/>
                                          </p:stCondLst>
                                        </p:cTn>
                                        <p:tgtEl>
                                          <p:spTgt spid="29"/>
                                        </p:tgtEl>
                                      </p:cBhvr>
                                      <p:to x="100000" y="100000"/>
                                    </p:animScale>
                                    <p:animScale>
                                      <p:cBhvr>
                                        <p:cTn id="59" dur="16">
                                          <p:stCondLst>
                                            <p:cond delay="1130"/>
                                          </p:stCondLst>
                                        </p:cTn>
                                        <p:tgtEl>
                                          <p:spTgt spid="29"/>
                                        </p:tgtEl>
                                      </p:cBhvr>
                                      <p:to x="100000" y="95000"/>
                                    </p:animScale>
                                    <p:animScale>
                                      <p:cBhvr>
                                        <p:cTn id="60" dur="104" decel="50000">
                                          <p:stCondLst>
                                            <p:cond delay="1146"/>
                                          </p:stCondLst>
                                        </p:cTn>
                                        <p:tgtEl>
                                          <p:spTgt spid="29"/>
                                        </p:tgtEl>
                                      </p:cBhvr>
                                      <p:to x="100000" y="100000"/>
                                    </p:animScale>
                                  </p:childTnLst>
                                </p:cTn>
                              </p:par>
                            </p:childTnLst>
                          </p:cTn>
                        </p:par>
                        <p:par>
                          <p:cTn id="61" fill="hold">
                            <p:stCondLst>
                              <p:cond delay="2970"/>
                            </p:stCondLst>
                            <p:childTnLst>
                              <p:par>
                                <p:cTn id="62" presetID="22" presetClass="entr" presetSubtype="2" fill="hold" grpId="0" nodeType="afterEffect">
                                  <p:stCondLst>
                                    <p:cond delay="0"/>
                                  </p:stCondLst>
                                  <p:childTnLst>
                                    <p:set>
                                      <p:cBhvr>
                                        <p:cTn id="63" dur="1" fill="hold">
                                          <p:stCondLst>
                                            <p:cond delay="0"/>
                                          </p:stCondLst>
                                        </p:cTn>
                                        <p:tgtEl>
                                          <p:spTgt spid="20"/>
                                        </p:tgtEl>
                                        <p:attrNameLst>
                                          <p:attrName>style.visibility</p:attrName>
                                        </p:attrNameLst>
                                      </p:cBhvr>
                                      <p:to>
                                        <p:strVal val="visible"/>
                                      </p:to>
                                    </p:set>
                                    <p:animEffect transition="in" filter="wipe(right)">
                                      <p:cBhvr>
                                        <p:cTn id="64" dur="250"/>
                                        <p:tgtEl>
                                          <p:spTgt spid="20"/>
                                        </p:tgtEl>
                                      </p:cBhvr>
                                    </p:animEffect>
                                  </p:childTnLst>
                                </p:cTn>
                              </p:par>
                              <p:par>
                                <p:cTn id="65" presetID="22" presetClass="entr" presetSubtype="2" fill="hold" grpId="0" nodeType="withEffect">
                                  <p:stCondLst>
                                    <p:cond delay="250"/>
                                  </p:stCondLst>
                                  <p:childTnLst>
                                    <p:set>
                                      <p:cBhvr>
                                        <p:cTn id="66" dur="1" fill="hold">
                                          <p:stCondLst>
                                            <p:cond delay="0"/>
                                          </p:stCondLst>
                                        </p:cTn>
                                        <p:tgtEl>
                                          <p:spTgt spid="18"/>
                                        </p:tgtEl>
                                        <p:attrNameLst>
                                          <p:attrName>style.visibility</p:attrName>
                                        </p:attrNameLst>
                                      </p:cBhvr>
                                      <p:to>
                                        <p:strVal val="visible"/>
                                      </p:to>
                                    </p:set>
                                    <p:animEffect transition="in" filter="wipe(right)">
                                      <p:cBhvr>
                                        <p:cTn id="67" dur="250"/>
                                        <p:tgtEl>
                                          <p:spTgt spid="18"/>
                                        </p:tgtEl>
                                      </p:cBhvr>
                                    </p:animEffect>
                                  </p:childTnLst>
                                </p:cTn>
                              </p:par>
                              <p:par>
                                <p:cTn id="68" presetID="22" presetClass="entr" presetSubtype="2" fill="hold" grpId="0" nodeType="withEffect">
                                  <p:stCondLst>
                                    <p:cond delay="500"/>
                                  </p:stCondLst>
                                  <p:childTnLst>
                                    <p:set>
                                      <p:cBhvr>
                                        <p:cTn id="69" dur="1" fill="hold">
                                          <p:stCondLst>
                                            <p:cond delay="0"/>
                                          </p:stCondLst>
                                        </p:cTn>
                                        <p:tgtEl>
                                          <p:spTgt spid="19"/>
                                        </p:tgtEl>
                                        <p:attrNameLst>
                                          <p:attrName>style.visibility</p:attrName>
                                        </p:attrNameLst>
                                      </p:cBhvr>
                                      <p:to>
                                        <p:strVal val="visible"/>
                                      </p:to>
                                    </p:set>
                                    <p:animEffect transition="in" filter="wipe(right)">
                                      <p:cBhvr>
                                        <p:cTn id="70" dur="25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8" grpId="0"/>
      <p:bldP spid="19" grpId="0"/>
      <p:bldP spid="2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7771" y="157923"/>
            <a:ext cx="3011063" cy="377016"/>
          </a:xfrm>
          <a:prstGeom prst="rect">
            <a:avLst/>
          </a:prstGeom>
        </p:spPr>
        <p:txBody>
          <a:bodyPr wrap="none" lIns="68571" tIns="34285" rIns="68571" bIns="34285">
            <a:spAutoFit/>
          </a:bodyPr>
          <a:lstStyle/>
          <a:p>
            <a:pPr algn="r"/>
            <a:r>
              <a:rPr lang="zh-CN" altLang="en-US" sz="1700" b="1" dirty="0" smtClean="0">
                <a:solidFill>
                  <a:srgbClr val="03599B"/>
                </a:solidFill>
                <a:effectLst>
                  <a:outerShdw blurRad="12700" dist="12700" dir="2700000" algn="tl" rotWithShape="0">
                    <a:prstClr val="black">
                      <a:alpha val="40000"/>
                    </a:prstClr>
                  </a:outerShdw>
                </a:effectLst>
                <a:latin typeface="微软雅黑" panose="020B0503020204020204" pitchFamily="34" charset="-122"/>
                <a:ea typeface="微软雅黑" panose="020B0503020204020204" pitchFamily="34" charset="-122"/>
              </a:rPr>
              <a:t>▋▏</a:t>
            </a:r>
            <a:r>
              <a:rPr lang="zh-CN" altLang="en-US" sz="2000" b="1" dirty="0" smtClean="0">
                <a:solidFill>
                  <a:srgbClr val="03599B"/>
                </a:solidFill>
                <a:effectLst>
                  <a:outerShdw blurRad="12700" dist="12700" dir="2700000" algn="tl" rotWithShape="0">
                    <a:prstClr val="black">
                      <a:alpha val="40000"/>
                    </a:prstClr>
                  </a:outerShdw>
                </a:effectLst>
                <a:latin typeface="微软雅黑" panose="020B0503020204020204" pitchFamily="34" charset="-122"/>
                <a:ea typeface="微软雅黑" panose="020B0503020204020204" pitchFamily="34" charset="-122"/>
              </a:rPr>
              <a:t>单击此处添加标题文本</a:t>
            </a:r>
            <a:endParaRPr lang="zh-CN" altLang="en-US" sz="2000" b="1" dirty="0">
              <a:solidFill>
                <a:srgbClr val="03599B"/>
              </a:solidFill>
              <a:effectLst>
                <a:outerShdw blurRad="12700" dist="127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grpSp>
        <p:nvGrpSpPr>
          <p:cNvPr id="3" name="组合 2"/>
          <p:cNvGrpSpPr/>
          <p:nvPr/>
        </p:nvGrpSpPr>
        <p:grpSpPr>
          <a:xfrm>
            <a:off x="395536" y="1867782"/>
            <a:ext cx="3960440" cy="328921"/>
            <a:chOff x="1292460" y="2252455"/>
            <a:chExt cx="5280586" cy="438562"/>
          </a:xfrm>
        </p:grpSpPr>
        <p:sp>
          <p:nvSpPr>
            <p:cNvPr id="4" name="椭圆 3"/>
            <p:cNvSpPr/>
            <p:nvPr/>
          </p:nvSpPr>
          <p:spPr>
            <a:xfrm>
              <a:off x="1292460" y="2252455"/>
              <a:ext cx="437607" cy="437607"/>
            </a:xfrm>
            <a:prstGeom prst="ellipse">
              <a:avLst/>
            </a:prstGeom>
            <a:solidFill>
              <a:srgbClr val="03599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1200" dirty="0">
                  <a:latin typeface="微软雅黑" panose="020B0503020204020204" pitchFamily="34" charset="-122"/>
                  <a:ea typeface="微软雅黑" panose="020B0503020204020204" pitchFamily="34" charset="-122"/>
                </a:rPr>
                <a:t>1</a:t>
              </a:r>
              <a:endParaRPr lang="zh-CN" altLang="en-US" sz="1200" dirty="0">
                <a:latin typeface="微软雅黑" panose="020B0503020204020204" pitchFamily="34" charset="-122"/>
                <a:ea typeface="微软雅黑" panose="020B0503020204020204" pitchFamily="34" charset="-122"/>
              </a:endParaRPr>
            </a:p>
          </p:txBody>
        </p:sp>
        <p:sp>
          <p:nvSpPr>
            <p:cNvPr id="5" name="文本框 22"/>
            <p:cNvSpPr txBox="1"/>
            <p:nvPr/>
          </p:nvSpPr>
          <p:spPr>
            <a:xfrm>
              <a:off x="1730065" y="2280647"/>
              <a:ext cx="4842981" cy="410370"/>
            </a:xfrm>
            <a:prstGeom prst="rect">
              <a:avLst/>
            </a:prstGeom>
            <a:noFill/>
          </p:spPr>
          <p:txBody>
            <a:bodyPr wrap="square" rtlCol="0">
              <a:spAutoFit/>
            </a:bodyPr>
            <a:lstStyle/>
            <a:p>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rPr>
                <a:t>您的内容打在这里，或者通过复制您的</a:t>
              </a:r>
              <a:r>
                <a:rPr lang="zh-CN" altLang="en-US" sz="1400" dirty="0" smtClean="0">
                  <a:solidFill>
                    <a:schemeClr val="tx1">
                      <a:lumMod val="95000"/>
                      <a:lumOff val="5000"/>
                    </a:schemeClr>
                  </a:solidFill>
                  <a:latin typeface="微软雅黑" panose="020B0503020204020204" pitchFamily="34" charset="-122"/>
                  <a:ea typeface="微软雅黑" panose="020B0503020204020204" pitchFamily="34" charset="-122"/>
                </a:rPr>
                <a:t>文本</a:t>
              </a:r>
              <a:endParaRPr lang="zh-CN" altLang="en-US" sz="1400" dirty="0">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395536" y="2432470"/>
            <a:ext cx="4270263" cy="341987"/>
            <a:chOff x="1292460" y="3005366"/>
            <a:chExt cx="5693683" cy="455982"/>
          </a:xfrm>
        </p:grpSpPr>
        <p:sp>
          <p:nvSpPr>
            <p:cNvPr id="7" name="椭圆 6"/>
            <p:cNvSpPr/>
            <p:nvPr/>
          </p:nvSpPr>
          <p:spPr>
            <a:xfrm>
              <a:off x="1292460" y="3005366"/>
              <a:ext cx="437607" cy="437607"/>
            </a:xfrm>
            <a:prstGeom prst="ellipse">
              <a:avLst/>
            </a:prstGeom>
            <a:solidFill>
              <a:srgbClr val="03599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1200" dirty="0">
                  <a:latin typeface="微软雅黑" panose="020B0503020204020204" pitchFamily="34" charset="-122"/>
                  <a:ea typeface="微软雅黑" panose="020B0503020204020204" pitchFamily="34" charset="-122"/>
                </a:rPr>
                <a:t>2</a:t>
              </a:r>
              <a:endParaRPr lang="zh-CN" altLang="en-US" sz="1200" dirty="0">
                <a:latin typeface="微软雅黑" panose="020B0503020204020204" pitchFamily="34" charset="-122"/>
                <a:ea typeface="微软雅黑" panose="020B0503020204020204" pitchFamily="34" charset="-122"/>
              </a:endParaRPr>
            </a:p>
          </p:txBody>
        </p:sp>
        <p:sp>
          <p:nvSpPr>
            <p:cNvPr id="8" name="文本框 24"/>
            <p:cNvSpPr txBox="1"/>
            <p:nvPr/>
          </p:nvSpPr>
          <p:spPr>
            <a:xfrm>
              <a:off x="1730065" y="3050979"/>
              <a:ext cx="5256078" cy="410369"/>
            </a:xfrm>
            <a:prstGeom prst="rect">
              <a:avLst/>
            </a:prstGeom>
            <a:noFill/>
          </p:spPr>
          <p:txBody>
            <a:bodyPr wrap="square" rtlCol="0">
              <a:spAutoFit/>
            </a:bodyPr>
            <a:lstStyle/>
            <a:p>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rPr>
                <a:t>您的内容打在这里，或者通过复制您的文本</a:t>
              </a:r>
              <a:endParaRPr lang="zh-CN" altLang="en-US" sz="1400" dirty="0">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395536" y="3015198"/>
            <a:ext cx="4176463" cy="355049"/>
            <a:chOff x="1292460" y="3782335"/>
            <a:chExt cx="5568617" cy="473398"/>
          </a:xfrm>
        </p:grpSpPr>
        <p:sp>
          <p:nvSpPr>
            <p:cNvPr id="10" name="椭圆 9"/>
            <p:cNvSpPr/>
            <p:nvPr/>
          </p:nvSpPr>
          <p:spPr>
            <a:xfrm>
              <a:off x="1292460" y="3782335"/>
              <a:ext cx="437607" cy="437607"/>
            </a:xfrm>
            <a:prstGeom prst="ellipse">
              <a:avLst/>
            </a:prstGeom>
            <a:solidFill>
              <a:srgbClr val="03599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1200" dirty="0">
                  <a:latin typeface="微软雅黑" panose="020B0503020204020204" pitchFamily="34" charset="-122"/>
                  <a:ea typeface="微软雅黑" panose="020B0503020204020204" pitchFamily="34" charset="-122"/>
                </a:rPr>
                <a:t>3</a:t>
              </a:r>
              <a:endParaRPr lang="zh-CN" altLang="en-US" sz="1200" dirty="0">
                <a:latin typeface="微软雅黑" panose="020B0503020204020204" pitchFamily="34" charset="-122"/>
                <a:ea typeface="微软雅黑" panose="020B0503020204020204" pitchFamily="34" charset="-122"/>
              </a:endParaRPr>
            </a:p>
          </p:txBody>
        </p:sp>
        <p:sp>
          <p:nvSpPr>
            <p:cNvPr id="11" name="文本框 26"/>
            <p:cNvSpPr txBox="1"/>
            <p:nvPr/>
          </p:nvSpPr>
          <p:spPr>
            <a:xfrm>
              <a:off x="1730065" y="3845364"/>
              <a:ext cx="5131012" cy="410369"/>
            </a:xfrm>
            <a:prstGeom prst="rect">
              <a:avLst/>
            </a:prstGeom>
            <a:noFill/>
          </p:spPr>
          <p:txBody>
            <a:bodyPr wrap="square" rtlCol="0">
              <a:spAutoFit/>
            </a:bodyPr>
            <a:lstStyle/>
            <a:p>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rPr>
                <a:t>您的内容打在这里，或者通过复制您的文本</a:t>
              </a:r>
              <a:endParaRPr lang="zh-CN" altLang="en-US" sz="1400" dirty="0">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395536" y="3597916"/>
            <a:ext cx="3960439" cy="341986"/>
            <a:chOff x="1292460" y="4559304"/>
            <a:chExt cx="5280585" cy="455982"/>
          </a:xfrm>
        </p:grpSpPr>
        <p:sp>
          <p:nvSpPr>
            <p:cNvPr id="13" name="椭圆 12"/>
            <p:cNvSpPr/>
            <p:nvPr/>
          </p:nvSpPr>
          <p:spPr>
            <a:xfrm>
              <a:off x="1292460" y="4559304"/>
              <a:ext cx="437607" cy="437607"/>
            </a:xfrm>
            <a:prstGeom prst="ellipse">
              <a:avLst/>
            </a:prstGeom>
            <a:solidFill>
              <a:srgbClr val="03599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1200" dirty="0">
                  <a:latin typeface="微软雅黑" panose="020B0503020204020204" pitchFamily="34" charset="-122"/>
                  <a:ea typeface="微软雅黑" panose="020B0503020204020204" pitchFamily="34" charset="-122"/>
                </a:rPr>
                <a:t>4</a:t>
              </a:r>
              <a:endParaRPr lang="zh-CN" altLang="en-US" sz="1200" dirty="0">
                <a:latin typeface="微软雅黑" panose="020B0503020204020204" pitchFamily="34" charset="-122"/>
                <a:ea typeface="微软雅黑" panose="020B0503020204020204" pitchFamily="34" charset="-122"/>
              </a:endParaRPr>
            </a:p>
          </p:txBody>
        </p:sp>
        <p:sp>
          <p:nvSpPr>
            <p:cNvPr id="14" name="文本框 28"/>
            <p:cNvSpPr txBox="1"/>
            <p:nvPr/>
          </p:nvSpPr>
          <p:spPr>
            <a:xfrm>
              <a:off x="1730065" y="4604916"/>
              <a:ext cx="4842980" cy="410370"/>
            </a:xfrm>
            <a:prstGeom prst="rect">
              <a:avLst/>
            </a:prstGeom>
            <a:noFill/>
          </p:spPr>
          <p:txBody>
            <a:bodyPr wrap="square" rtlCol="0">
              <a:spAutoFit/>
            </a:bodyPr>
            <a:lstStyle/>
            <a:p>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rPr>
                <a:t>您的内容打在这里，或者通过复制您的文本</a:t>
              </a:r>
              <a:endParaRPr lang="zh-CN" altLang="en-US" sz="1400" dirty="0">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3432445" y="1153093"/>
            <a:ext cx="5588726" cy="3722913"/>
            <a:chOff x="4576593" y="883496"/>
            <a:chExt cx="7451634" cy="4963884"/>
          </a:xfrm>
        </p:grpSpPr>
        <p:graphicFrame>
          <p:nvGraphicFramePr>
            <p:cNvPr id="16" name="图表 15"/>
            <p:cNvGraphicFramePr/>
            <p:nvPr/>
          </p:nvGraphicFramePr>
          <p:xfrm>
            <a:off x="4576593" y="883496"/>
            <a:ext cx="7451634" cy="4963884"/>
          </p:xfrm>
          <a:graphic>
            <a:graphicData uri="http://schemas.openxmlformats.org/drawingml/2006/chart">
              <c:chart xmlns:c="http://schemas.openxmlformats.org/drawingml/2006/chart" xmlns:r="http://schemas.openxmlformats.org/officeDocument/2006/relationships" r:id="rId1"/>
            </a:graphicData>
          </a:graphic>
        </p:graphicFrame>
        <p:sp>
          <p:nvSpPr>
            <p:cNvPr id="17" name="直角三角形 16"/>
            <p:cNvSpPr/>
            <p:nvPr/>
          </p:nvSpPr>
          <p:spPr>
            <a:xfrm rot="10800000">
              <a:off x="9594179" y="1550403"/>
              <a:ext cx="744583" cy="744583"/>
            </a:xfrm>
            <a:prstGeom prst="rtTriangle">
              <a:avLst/>
            </a:prstGeom>
            <a:solidFill>
              <a:srgbClr val="03599B"/>
            </a:solidFill>
            <a:ln>
              <a:solidFill>
                <a:srgbClr val="03599B"/>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8" name="直角三角形 17"/>
            <p:cNvSpPr/>
            <p:nvPr/>
          </p:nvSpPr>
          <p:spPr>
            <a:xfrm>
              <a:off x="6328466" y="4537832"/>
              <a:ext cx="744583" cy="744583"/>
            </a:xfrm>
            <a:prstGeom prst="rtTriangle">
              <a:avLst/>
            </a:prstGeom>
            <a:solidFill>
              <a:srgbClr val="03599B"/>
            </a:solidFill>
            <a:ln>
              <a:solidFill>
                <a:srgbClr val="03599B"/>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9" name="直角三角形 18"/>
            <p:cNvSpPr/>
            <p:nvPr/>
          </p:nvSpPr>
          <p:spPr>
            <a:xfrm rot="10800000" flipH="1">
              <a:off x="6328467" y="1484388"/>
              <a:ext cx="744583" cy="744583"/>
            </a:xfrm>
            <a:prstGeom prst="rtTriangle">
              <a:avLst/>
            </a:prstGeom>
            <a:solidFill>
              <a:srgbClr val="03599B"/>
            </a:solidFill>
            <a:ln>
              <a:solidFill>
                <a:srgbClr val="03599B"/>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0" name="直角三角形 19"/>
            <p:cNvSpPr/>
            <p:nvPr/>
          </p:nvSpPr>
          <p:spPr>
            <a:xfrm flipH="1">
              <a:off x="9594178" y="4407202"/>
              <a:ext cx="744583" cy="744583"/>
            </a:xfrm>
            <a:prstGeom prst="rtTriangle">
              <a:avLst/>
            </a:prstGeom>
            <a:solidFill>
              <a:srgbClr val="03599B"/>
            </a:solidFill>
            <a:ln>
              <a:solidFill>
                <a:srgbClr val="03599B"/>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1" name="文本框 20"/>
            <p:cNvSpPr txBox="1"/>
            <p:nvPr/>
          </p:nvSpPr>
          <p:spPr>
            <a:xfrm rot="18900000">
              <a:off x="6328464" y="1557315"/>
              <a:ext cx="901337" cy="677108"/>
            </a:xfrm>
            <a:prstGeom prst="rect">
              <a:avLst/>
            </a:prstGeom>
            <a:noFill/>
          </p:spPr>
          <p:txBody>
            <a:bodyPr wrap="square" rtlCol="0">
              <a:spAutoFit/>
            </a:bodyPr>
            <a:lstStyle/>
            <a:p>
              <a:pPr algn="ctr"/>
              <a:r>
                <a:rPr lang="en-US" altLang="zh-CN" sz="2700" b="1" dirty="0">
                  <a:solidFill>
                    <a:schemeClr val="bg1"/>
                  </a:solidFill>
                  <a:latin typeface="方正姚体" panose="02010601030101010101" pitchFamily="2" charset="-122"/>
                  <a:ea typeface="方正姚体" panose="02010601030101010101" pitchFamily="2" charset="-122"/>
                </a:rPr>
                <a:t>01</a:t>
              </a:r>
              <a:endParaRPr lang="zh-CN" altLang="en-US" sz="2700" b="1" dirty="0">
                <a:solidFill>
                  <a:schemeClr val="bg1"/>
                </a:solidFill>
                <a:latin typeface="方正姚体" panose="02010601030101010101" pitchFamily="2" charset="-122"/>
                <a:ea typeface="方正姚体" panose="02010601030101010101" pitchFamily="2" charset="-122"/>
              </a:endParaRPr>
            </a:p>
          </p:txBody>
        </p:sp>
        <p:sp>
          <p:nvSpPr>
            <p:cNvPr id="22" name="文本框 21"/>
            <p:cNvSpPr txBox="1"/>
            <p:nvPr/>
          </p:nvSpPr>
          <p:spPr>
            <a:xfrm rot="18900000">
              <a:off x="6139988" y="2008611"/>
              <a:ext cx="2057405" cy="430887"/>
            </a:xfrm>
            <a:prstGeom prst="rect">
              <a:avLst/>
            </a:prstGeom>
            <a:noFill/>
          </p:spPr>
          <p:txBody>
            <a:bodyPr wrap="square" rtlCol="0">
              <a:spAutoFit/>
            </a:bodyPr>
            <a:lstStyle/>
            <a:p>
              <a:pPr algn="ctr"/>
              <a:r>
                <a:rPr lang="zh-CN" altLang="en-US" sz="1500" dirty="0">
                  <a:solidFill>
                    <a:schemeClr val="bg1"/>
                  </a:solidFill>
                  <a:latin typeface="微软雅黑" panose="020B0503020204020204" pitchFamily="34" charset="-122"/>
                  <a:ea typeface="微软雅黑" panose="020B0503020204020204" pitchFamily="34" charset="-122"/>
                </a:rPr>
                <a:t>此处输入文字</a:t>
              </a:r>
              <a:endParaRPr lang="zh-CN" altLang="en-US" sz="1500" dirty="0">
                <a:solidFill>
                  <a:schemeClr val="bg1"/>
                </a:solidFill>
                <a:latin typeface="微软雅黑" panose="020B0503020204020204" pitchFamily="34" charset="-122"/>
                <a:ea typeface="微软雅黑" panose="020B0503020204020204" pitchFamily="34" charset="-122"/>
              </a:endParaRPr>
            </a:p>
          </p:txBody>
        </p:sp>
        <p:sp>
          <p:nvSpPr>
            <p:cNvPr id="23" name="文本框 32"/>
            <p:cNvSpPr txBox="1"/>
            <p:nvPr/>
          </p:nvSpPr>
          <p:spPr>
            <a:xfrm rot="2700000" flipH="1">
              <a:off x="9380101" y="1577281"/>
              <a:ext cx="901337" cy="677108"/>
            </a:xfrm>
            <a:prstGeom prst="rect">
              <a:avLst/>
            </a:prstGeom>
            <a:noFill/>
          </p:spPr>
          <p:txBody>
            <a:bodyPr wrap="square" rtlCol="0">
              <a:spAutoFit/>
            </a:bodyPr>
            <a:lstStyle/>
            <a:p>
              <a:pPr algn="ctr"/>
              <a:r>
                <a:rPr lang="en-US" altLang="zh-CN" sz="2700" b="1" dirty="0">
                  <a:solidFill>
                    <a:schemeClr val="bg1"/>
                  </a:solidFill>
                  <a:latin typeface="方正姚体" panose="02010601030101010101" pitchFamily="2" charset="-122"/>
                  <a:ea typeface="方正姚体" panose="02010601030101010101" pitchFamily="2" charset="-122"/>
                </a:rPr>
                <a:t>02</a:t>
              </a:r>
              <a:endParaRPr lang="zh-CN" altLang="en-US" sz="2700" b="1" dirty="0">
                <a:solidFill>
                  <a:schemeClr val="bg1"/>
                </a:solidFill>
                <a:latin typeface="方正姚体" panose="02010601030101010101" pitchFamily="2" charset="-122"/>
                <a:ea typeface="方正姚体" panose="02010601030101010101" pitchFamily="2" charset="-122"/>
              </a:endParaRPr>
            </a:p>
          </p:txBody>
        </p:sp>
        <p:sp>
          <p:nvSpPr>
            <p:cNvPr id="24" name="文本框 33"/>
            <p:cNvSpPr txBox="1"/>
            <p:nvPr/>
          </p:nvSpPr>
          <p:spPr>
            <a:xfrm rot="2700000" flipH="1">
              <a:off x="8454262" y="2028231"/>
              <a:ext cx="2057405" cy="430887"/>
            </a:xfrm>
            <a:prstGeom prst="rect">
              <a:avLst/>
            </a:prstGeom>
            <a:noFill/>
          </p:spPr>
          <p:txBody>
            <a:bodyPr wrap="square" rtlCol="0">
              <a:spAutoFit/>
            </a:bodyPr>
            <a:lstStyle/>
            <a:p>
              <a:pPr algn="ctr"/>
              <a:r>
                <a:rPr lang="zh-CN" altLang="en-US" sz="1500" dirty="0">
                  <a:solidFill>
                    <a:schemeClr val="bg1"/>
                  </a:solidFill>
                  <a:latin typeface="微软雅黑" panose="020B0503020204020204" pitchFamily="34" charset="-122"/>
                  <a:ea typeface="微软雅黑" panose="020B0503020204020204" pitchFamily="34" charset="-122"/>
                </a:rPr>
                <a:t>此处输入文字</a:t>
              </a:r>
              <a:endParaRPr lang="zh-CN" altLang="en-US" sz="1500" dirty="0">
                <a:solidFill>
                  <a:schemeClr val="bg1"/>
                </a:solidFill>
                <a:latin typeface="微软雅黑" panose="020B0503020204020204" pitchFamily="34" charset="-122"/>
                <a:ea typeface="微软雅黑" panose="020B0503020204020204" pitchFamily="34" charset="-122"/>
              </a:endParaRPr>
            </a:p>
          </p:txBody>
        </p:sp>
        <p:sp>
          <p:nvSpPr>
            <p:cNvPr id="25" name="文本框 34"/>
            <p:cNvSpPr txBox="1"/>
            <p:nvPr/>
          </p:nvSpPr>
          <p:spPr>
            <a:xfrm rot="13500000">
              <a:off x="6094447" y="4217885"/>
              <a:ext cx="2057405" cy="430887"/>
            </a:xfrm>
            <a:prstGeom prst="rect">
              <a:avLst/>
            </a:prstGeom>
            <a:noFill/>
          </p:spPr>
          <p:txBody>
            <a:bodyPr wrap="square" rtlCol="0">
              <a:spAutoFit/>
            </a:bodyPr>
            <a:lstStyle/>
            <a:p>
              <a:pPr algn="ctr"/>
              <a:r>
                <a:rPr lang="zh-CN" altLang="en-US" sz="1500" dirty="0">
                  <a:solidFill>
                    <a:schemeClr val="bg1"/>
                  </a:solidFill>
                  <a:latin typeface="微软雅黑" panose="020B0503020204020204" pitchFamily="34" charset="-122"/>
                  <a:ea typeface="微软雅黑" panose="020B0503020204020204" pitchFamily="34" charset="-122"/>
                </a:rPr>
                <a:t>此处输入文字</a:t>
              </a:r>
              <a:endParaRPr lang="zh-CN" altLang="en-US" sz="1500" dirty="0">
                <a:solidFill>
                  <a:schemeClr val="bg1"/>
                </a:solidFill>
                <a:latin typeface="微软雅黑" panose="020B0503020204020204" pitchFamily="34" charset="-122"/>
                <a:ea typeface="微软雅黑" panose="020B0503020204020204" pitchFamily="34" charset="-122"/>
              </a:endParaRPr>
            </a:p>
          </p:txBody>
        </p:sp>
        <p:sp>
          <p:nvSpPr>
            <p:cNvPr id="26" name="文本框 35"/>
            <p:cNvSpPr txBox="1"/>
            <p:nvPr/>
          </p:nvSpPr>
          <p:spPr>
            <a:xfrm rot="13500000">
              <a:off x="6328463" y="4483568"/>
              <a:ext cx="901337" cy="677108"/>
            </a:xfrm>
            <a:prstGeom prst="rect">
              <a:avLst/>
            </a:prstGeom>
            <a:noFill/>
          </p:spPr>
          <p:txBody>
            <a:bodyPr wrap="square" rtlCol="0">
              <a:spAutoFit/>
            </a:bodyPr>
            <a:lstStyle/>
            <a:p>
              <a:pPr algn="ctr"/>
              <a:r>
                <a:rPr lang="en-US" altLang="zh-CN" sz="2700" b="1" dirty="0">
                  <a:solidFill>
                    <a:schemeClr val="bg1"/>
                  </a:solidFill>
                  <a:latin typeface="方正姚体" panose="02010601030101010101" pitchFamily="2" charset="-122"/>
                  <a:ea typeface="方正姚体" panose="02010601030101010101" pitchFamily="2" charset="-122"/>
                </a:rPr>
                <a:t>03</a:t>
              </a:r>
              <a:endParaRPr lang="zh-CN" altLang="en-US" sz="2700" b="1" dirty="0">
                <a:solidFill>
                  <a:schemeClr val="bg1"/>
                </a:solidFill>
                <a:latin typeface="方正姚体" panose="02010601030101010101" pitchFamily="2" charset="-122"/>
                <a:ea typeface="方正姚体" panose="02010601030101010101" pitchFamily="2" charset="-122"/>
              </a:endParaRPr>
            </a:p>
          </p:txBody>
        </p:sp>
        <p:sp>
          <p:nvSpPr>
            <p:cNvPr id="27" name="文本框 36"/>
            <p:cNvSpPr txBox="1"/>
            <p:nvPr/>
          </p:nvSpPr>
          <p:spPr>
            <a:xfrm rot="8100000">
              <a:off x="9430089" y="4373815"/>
              <a:ext cx="901337" cy="677108"/>
            </a:xfrm>
            <a:prstGeom prst="rect">
              <a:avLst/>
            </a:prstGeom>
            <a:noFill/>
          </p:spPr>
          <p:txBody>
            <a:bodyPr wrap="square" rtlCol="0">
              <a:spAutoFit/>
            </a:bodyPr>
            <a:lstStyle/>
            <a:p>
              <a:pPr algn="ctr"/>
              <a:r>
                <a:rPr lang="en-US" altLang="zh-CN" sz="2700" b="1" dirty="0">
                  <a:solidFill>
                    <a:schemeClr val="bg1"/>
                  </a:solidFill>
                  <a:latin typeface="方正姚体" panose="02010601030101010101" pitchFamily="2" charset="-122"/>
                  <a:ea typeface="方正姚体" panose="02010601030101010101" pitchFamily="2" charset="-122"/>
                </a:rPr>
                <a:t>04</a:t>
              </a:r>
              <a:endParaRPr lang="zh-CN" altLang="en-US" sz="2700" b="1" dirty="0">
                <a:solidFill>
                  <a:schemeClr val="bg1"/>
                </a:solidFill>
                <a:latin typeface="方正姚体" panose="02010601030101010101" pitchFamily="2" charset="-122"/>
                <a:ea typeface="方正姚体" panose="02010601030101010101" pitchFamily="2" charset="-122"/>
              </a:endParaRPr>
            </a:p>
          </p:txBody>
        </p:sp>
        <p:sp>
          <p:nvSpPr>
            <p:cNvPr id="28" name="文本框 37"/>
            <p:cNvSpPr txBox="1"/>
            <p:nvPr/>
          </p:nvSpPr>
          <p:spPr>
            <a:xfrm rot="8100000" flipH="1">
              <a:off x="8480389" y="4217885"/>
              <a:ext cx="2057405" cy="430887"/>
            </a:xfrm>
            <a:prstGeom prst="rect">
              <a:avLst/>
            </a:prstGeom>
            <a:noFill/>
          </p:spPr>
          <p:txBody>
            <a:bodyPr wrap="square" rtlCol="0">
              <a:spAutoFit/>
            </a:bodyPr>
            <a:lstStyle/>
            <a:p>
              <a:pPr algn="ctr"/>
              <a:r>
                <a:rPr lang="zh-CN" altLang="en-US" sz="1500" dirty="0">
                  <a:solidFill>
                    <a:schemeClr val="bg1"/>
                  </a:solidFill>
                  <a:latin typeface="微软雅黑" panose="020B0503020204020204" pitchFamily="34" charset="-122"/>
                  <a:ea typeface="微软雅黑" panose="020B0503020204020204" pitchFamily="34" charset="-122"/>
                </a:rPr>
                <a:t>此处输入文字</a:t>
              </a:r>
              <a:endParaRPr lang="zh-CN" altLang="en-US" sz="1500" dirty="0">
                <a:solidFill>
                  <a:schemeClr val="bg1"/>
                </a:solidFill>
                <a:latin typeface="微软雅黑" panose="020B0503020204020204" pitchFamily="34" charset="-122"/>
                <a:ea typeface="微软雅黑" panose="020B0503020204020204" pitchFamily="34" charset="-122"/>
              </a:endParaRPr>
            </a:p>
          </p:txBody>
        </p:sp>
      </p:grpSp>
      <p:sp>
        <p:nvSpPr>
          <p:cNvPr id="29" name="TextBox 2"/>
          <p:cNvSpPr txBox="1"/>
          <p:nvPr/>
        </p:nvSpPr>
        <p:spPr>
          <a:xfrm>
            <a:off x="5704184" y="2818320"/>
            <a:ext cx="1250344" cy="369332"/>
          </a:xfrm>
          <a:prstGeom prst="rect">
            <a:avLst/>
          </a:prstGeom>
          <a:noFill/>
        </p:spPr>
        <p:txBody>
          <a:bodyPr wrap="square" rtlCol="0">
            <a:spAutoFit/>
          </a:bodyPr>
          <a:lstStyle/>
          <a:p>
            <a:r>
              <a:rPr lang="zh-CN" altLang="en-US" dirty="0" smtClean="0">
                <a:latin typeface="微软雅黑" panose="020B0503020204020204" pitchFamily="34" charset="-122"/>
                <a:ea typeface="微软雅黑" panose="020B0503020204020204" pitchFamily="34" charset="-122"/>
              </a:rPr>
              <a:t>添加标题</a:t>
            </a:r>
            <a:endParaRPr lang="zh-CN" altLang="en-US"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750" advTm="3000">
        <p14:vortex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7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700" fill="hold"/>
                                        <p:tgtEl>
                                          <p:spTgt spid="2"/>
                                        </p:tgtEl>
                                        <p:attrNameLst>
                                          <p:attrName>ppt_y</p:attrName>
                                        </p:attrNameLst>
                                      </p:cBhvr>
                                      <p:tavLst>
                                        <p:tav tm="0">
                                          <p:val>
                                            <p:strVal val="#ppt_y"/>
                                          </p:val>
                                        </p:tav>
                                        <p:tav tm="100000">
                                          <p:val>
                                            <p:strVal val="#ppt_y"/>
                                          </p:val>
                                        </p:tav>
                                      </p:tavLst>
                                    </p:anim>
                                    <p:anim calcmode="lin" valueType="num">
                                      <p:cBhvr>
                                        <p:cTn id="9" dur="7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7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700" tmFilter="0,0; .5, 1; 1, 1"/>
                                        <p:tgtEl>
                                          <p:spTgt spid="2"/>
                                        </p:tgtEl>
                                      </p:cBhvr>
                                    </p:animEffect>
                                  </p:childTnLst>
                                </p:cTn>
                              </p:par>
                            </p:childTnLst>
                          </p:cTn>
                        </p:par>
                        <p:par>
                          <p:cTn id="12" fill="hold">
                            <p:stCondLst>
                              <p:cond delay="1470"/>
                            </p:stCondLst>
                            <p:childTnLst>
                              <p:par>
                                <p:cTn id="13" presetID="53" presetClass="entr" presetSubtype="16" fill="hold" grpId="0" nodeType="afterEffect">
                                  <p:stCondLst>
                                    <p:cond delay="0"/>
                                  </p:stCondLst>
                                  <p:childTnLst>
                                    <p:set>
                                      <p:cBhvr>
                                        <p:cTn id="14" dur="1" fill="hold">
                                          <p:stCondLst>
                                            <p:cond delay="0"/>
                                          </p:stCondLst>
                                        </p:cTn>
                                        <p:tgtEl>
                                          <p:spTgt spid="29"/>
                                        </p:tgtEl>
                                        <p:attrNameLst>
                                          <p:attrName>style.visibility</p:attrName>
                                        </p:attrNameLst>
                                      </p:cBhvr>
                                      <p:to>
                                        <p:strVal val="visible"/>
                                      </p:to>
                                    </p:set>
                                    <p:anim calcmode="lin" valueType="num">
                                      <p:cBhvr>
                                        <p:cTn id="15" dur="500" fill="hold"/>
                                        <p:tgtEl>
                                          <p:spTgt spid="29"/>
                                        </p:tgtEl>
                                        <p:attrNameLst>
                                          <p:attrName>ppt_w</p:attrName>
                                        </p:attrNameLst>
                                      </p:cBhvr>
                                      <p:tavLst>
                                        <p:tav tm="0">
                                          <p:val>
                                            <p:fltVal val="0"/>
                                          </p:val>
                                        </p:tav>
                                        <p:tav tm="100000">
                                          <p:val>
                                            <p:strVal val="#ppt_w"/>
                                          </p:val>
                                        </p:tav>
                                      </p:tavLst>
                                    </p:anim>
                                    <p:anim calcmode="lin" valueType="num">
                                      <p:cBhvr>
                                        <p:cTn id="16" dur="500" fill="hold"/>
                                        <p:tgtEl>
                                          <p:spTgt spid="29"/>
                                        </p:tgtEl>
                                        <p:attrNameLst>
                                          <p:attrName>ppt_h</p:attrName>
                                        </p:attrNameLst>
                                      </p:cBhvr>
                                      <p:tavLst>
                                        <p:tav tm="0">
                                          <p:val>
                                            <p:fltVal val="0"/>
                                          </p:val>
                                        </p:tav>
                                        <p:tav tm="100000">
                                          <p:val>
                                            <p:strVal val="#ppt_h"/>
                                          </p:val>
                                        </p:tav>
                                      </p:tavLst>
                                    </p:anim>
                                    <p:animEffect transition="in" filter="fade">
                                      <p:cBhvr>
                                        <p:cTn id="17" dur="500"/>
                                        <p:tgtEl>
                                          <p:spTgt spid="29"/>
                                        </p:tgtEl>
                                      </p:cBhvr>
                                    </p:animEffect>
                                  </p:childTnLst>
                                </p:cTn>
                              </p:par>
                            </p:childTnLst>
                          </p:cTn>
                        </p:par>
                        <p:par>
                          <p:cTn id="18" fill="hold">
                            <p:stCondLst>
                              <p:cond delay="1970"/>
                            </p:stCondLst>
                            <p:childTnLst>
                              <p:par>
                                <p:cTn id="19" presetID="31" presetClass="entr" presetSubtype="0" fill="hold" nodeType="after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p:cTn id="21" dur="750" fill="hold"/>
                                        <p:tgtEl>
                                          <p:spTgt spid="15"/>
                                        </p:tgtEl>
                                        <p:attrNameLst>
                                          <p:attrName>ppt_w</p:attrName>
                                        </p:attrNameLst>
                                      </p:cBhvr>
                                      <p:tavLst>
                                        <p:tav tm="0">
                                          <p:val>
                                            <p:fltVal val="0"/>
                                          </p:val>
                                        </p:tav>
                                        <p:tav tm="100000">
                                          <p:val>
                                            <p:strVal val="#ppt_w"/>
                                          </p:val>
                                        </p:tav>
                                      </p:tavLst>
                                    </p:anim>
                                    <p:anim calcmode="lin" valueType="num">
                                      <p:cBhvr>
                                        <p:cTn id="22" dur="750" fill="hold"/>
                                        <p:tgtEl>
                                          <p:spTgt spid="15"/>
                                        </p:tgtEl>
                                        <p:attrNameLst>
                                          <p:attrName>ppt_h</p:attrName>
                                        </p:attrNameLst>
                                      </p:cBhvr>
                                      <p:tavLst>
                                        <p:tav tm="0">
                                          <p:val>
                                            <p:fltVal val="0"/>
                                          </p:val>
                                        </p:tav>
                                        <p:tav tm="100000">
                                          <p:val>
                                            <p:strVal val="#ppt_h"/>
                                          </p:val>
                                        </p:tav>
                                      </p:tavLst>
                                    </p:anim>
                                    <p:anim calcmode="lin" valueType="num">
                                      <p:cBhvr>
                                        <p:cTn id="23" dur="750" fill="hold"/>
                                        <p:tgtEl>
                                          <p:spTgt spid="15"/>
                                        </p:tgtEl>
                                        <p:attrNameLst>
                                          <p:attrName>style.rotation</p:attrName>
                                        </p:attrNameLst>
                                      </p:cBhvr>
                                      <p:tavLst>
                                        <p:tav tm="0">
                                          <p:val>
                                            <p:fltVal val="90"/>
                                          </p:val>
                                        </p:tav>
                                        <p:tav tm="100000">
                                          <p:val>
                                            <p:fltVal val="0"/>
                                          </p:val>
                                        </p:tav>
                                      </p:tavLst>
                                    </p:anim>
                                    <p:animEffect transition="in" filter="fade">
                                      <p:cBhvr>
                                        <p:cTn id="24" dur="750"/>
                                        <p:tgtEl>
                                          <p:spTgt spid="15"/>
                                        </p:tgtEl>
                                      </p:cBhvr>
                                    </p:animEffect>
                                  </p:childTnLst>
                                </p:cTn>
                              </p:par>
                            </p:childTnLst>
                          </p:cTn>
                        </p:par>
                        <p:par>
                          <p:cTn id="25" fill="hold">
                            <p:stCondLst>
                              <p:cond delay="2970"/>
                            </p:stCondLst>
                            <p:childTnLst>
                              <p:par>
                                <p:cTn id="26" presetID="22" presetClass="entr" presetSubtype="8" fill="hold" nodeType="after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wipe(left)">
                                      <p:cBhvr>
                                        <p:cTn id="28" dur="500"/>
                                        <p:tgtEl>
                                          <p:spTgt spid="3"/>
                                        </p:tgtEl>
                                      </p:cBhvr>
                                    </p:animEffect>
                                  </p:childTnLst>
                                </p:cTn>
                              </p:par>
                            </p:childTnLst>
                          </p:cTn>
                        </p:par>
                        <p:par>
                          <p:cTn id="29" fill="hold">
                            <p:stCondLst>
                              <p:cond delay="3470"/>
                            </p:stCondLst>
                            <p:childTnLst>
                              <p:par>
                                <p:cTn id="30" presetID="22" presetClass="entr" presetSubtype="8" fill="hold" nodeType="after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ipe(left)">
                                      <p:cBhvr>
                                        <p:cTn id="32" dur="500"/>
                                        <p:tgtEl>
                                          <p:spTgt spid="6"/>
                                        </p:tgtEl>
                                      </p:cBhvr>
                                    </p:animEffect>
                                  </p:childTnLst>
                                </p:cTn>
                              </p:par>
                            </p:childTnLst>
                          </p:cTn>
                        </p:par>
                        <p:par>
                          <p:cTn id="33" fill="hold">
                            <p:stCondLst>
                              <p:cond delay="3970"/>
                            </p:stCondLst>
                            <p:childTnLst>
                              <p:par>
                                <p:cTn id="34" presetID="22" presetClass="entr" presetSubtype="8" fill="hold" nodeType="after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wipe(left)">
                                      <p:cBhvr>
                                        <p:cTn id="36" dur="500"/>
                                        <p:tgtEl>
                                          <p:spTgt spid="9"/>
                                        </p:tgtEl>
                                      </p:cBhvr>
                                    </p:animEffect>
                                  </p:childTnLst>
                                </p:cTn>
                              </p:par>
                            </p:childTnLst>
                          </p:cTn>
                        </p:par>
                        <p:par>
                          <p:cTn id="37" fill="hold">
                            <p:stCondLst>
                              <p:cond delay="4470"/>
                            </p:stCondLst>
                            <p:childTnLst>
                              <p:par>
                                <p:cTn id="38" presetID="22" presetClass="entr" presetSubtype="8" fill="hold" nodeType="after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wipe(left)">
                                      <p:cBhvr>
                                        <p:cTn id="4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560813" y="1604592"/>
            <a:ext cx="1934318" cy="1934316"/>
            <a:chOff x="1171203" y="1259185"/>
            <a:chExt cx="2752725" cy="2752725"/>
          </a:xfrm>
          <a:solidFill>
            <a:srgbClr val="03599B"/>
          </a:solidFill>
        </p:grpSpPr>
        <p:sp>
          <p:nvSpPr>
            <p:cNvPr id="3" name="椭圆 7"/>
            <p:cNvSpPr>
              <a:spLocks noChangeArrowheads="1"/>
            </p:cNvSpPr>
            <p:nvPr/>
          </p:nvSpPr>
          <p:spPr bwMode="auto">
            <a:xfrm>
              <a:off x="1171203" y="1259185"/>
              <a:ext cx="2752725" cy="2752725"/>
            </a:xfrm>
            <a:prstGeom prst="ellipse">
              <a:avLst/>
            </a:prstGeom>
            <a:grpFill/>
            <a:ln w="76200" cap="flat" cmpd="sng">
              <a:solidFill>
                <a:srgbClr val="F6F6F6"/>
              </a:solidFill>
              <a:round/>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4" name="椭圆 6"/>
            <p:cNvSpPr>
              <a:spLocks noChangeArrowheads="1"/>
            </p:cNvSpPr>
            <p:nvPr/>
          </p:nvSpPr>
          <p:spPr bwMode="auto">
            <a:xfrm>
              <a:off x="1391865" y="1478260"/>
              <a:ext cx="2311400" cy="2312988"/>
            </a:xfrm>
            <a:prstGeom prst="ellipse">
              <a:avLst/>
            </a:prstGeom>
            <a:grpFill/>
            <a:ln w="76200" cap="flat" cmpd="sng">
              <a:solidFill>
                <a:srgbClr val="F6F6F6"/>
              </a:solidFill>
              <a:round/>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5" name="椭圆 4"/>
            <p:cNvSpPr>
              <a:spLocks noChangeArrowheads="1"/>
            </p:cNvSpPr>
            <p:nvPr/>
          </p:nvSpPr>
          <p:spPr bwMode="auto">
            <a:xfrm>
              <a:off x="1576015" y="1662410"/>
              <a:ext cx="1943100" cy="1944688"/>
            </a:xfrm>
            <a:prstGeom prst="ellipse">
              <a:avLst/>
            </a:prstGeom>
            <a:grpFill/>
            <a:ln w="76200" cap="flat" cmpd="sng">
              <a:solidFill>
                <a:srgbClr val="F6F6F6"/>
              </a:solidFill>
              <a:round/>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6" name="椭圆 4"/>
            <p:cNvSpPr>
              <a:spLocks noChangeArrowheads="1"/>
            </p:cNvSpPr>
            <p:nvPr/>
          </p:nvSpPr>
          <p:spPr bwMode="auto">
            <a:xfrm>
              <a:off x="1791915" y="1878310"/>
              <a:ext cx="1511300" cy="1512888"/>
            </a:xfrm>
            <a:prstGeom prst="ellipse">
              <a:avLst/>
            </a:prstGeom>
            <a:grpFill/>
            <a:ln w="76200" cap="flat" cmpd="sng">
              <a:solidFill>
                <a:srgbClr val="F6F6F6"/>
              </a:solidFill>
              <a:round/>
            </a:ln>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FFFFFF"/>
                </a:solidFill>
                <a:effectLst/>
                <a:uLnTx/>
                <a:uFillTx/>
                <a:latin typeface="宋体" panose="02010600030101010101" pitchFamily="2" charset="-122"/>
                <a:sym typeface="宋体" panose="02010600030101010101" pitchFamily="2" charset="-122"/>
              </a:endParaRPr>
            </a:p>
          </p:txBody>
        </p:sp>
        <p:sp>
          <p:nvSpPr>
            <p:cNvPr id="7" name="椭圆 3"/>
            <p:cNvSpPr>
              <a:spLocks noChangeArrowheads="1"/>
            </p:cNvSpPr>
            <p:nvPr/>
          </p:nvSpPr>
          <p:spPr bwMode="auto">
            <a:xfrm>
              <a:off x="2007815" y="2094210"/>
              <a:ext cx="1079500" cy="1081088"/>
            </a:xfrm>
            <a:prstGeom prst="ellipse">
              <a:avLst/>
            </a:prstGeom>
            <a:grpFill/>
            <a:ln w="76200" cap="flat" cmpd="sng">
              <a:solidFill>
                <a:srgbClr val="F6F6F6"/>
              </a:solidFill>
              <a:round/>
            </a:ln>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4800" b="1" i="0" u="none" strike="noStrike" kern="0" cap="none" spc="0" normalizeH="0" baseline="0" noProof="0" dirty="0" smtClean="0">
                  <a:ln>
                    <a:noFill/>
                  </a:ln>
                  <a:solidFill>
                    <a:srgbClr val="F8F8F8"/>
                  </a:solidFill>
                  <a:effectLst/>
                  <a:uLnTx/>
                  <a:uFillTx/>
                  <a:latin typeface="微软雅黑" panose="020B0503020204020204" pitchFamily="34" charset="-122"/>
                  <a:ea typeface="微软雅黑" panose="020B0503020204020204" pitchFamily="34" charset="-122"/>
                  <a:sym typeface="Arial" panose="020B0604020202020204" pitchFamily="34" charset="0"/>
                </a:rPr>
                <a:t>4</a:t>
              </a:r>
              <a:endParaRPr kumimoji="0" lang="zh-CN" altLang="en-US" sz="4800" b="1" i="0" u="none" strike="noStrike" kern="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8" name="TextBox 8"/>
          <p:cNvSpPr txBox="1"/>
          <p:nvPr/>
        </p:nvSpPr>
        <p:spPr>
          <a:xfrm>
            <a:off x="3688310" y="1995185"/>
            <a:ext cx="4038847" cy="584775"/>
          </a:xfrm>
          <a:prstGeom prst="rect">
            <a:avLst/>
          </a:prstGeom>
          <a:noFill/>
        </p:spPr>
        <p:txBody>
          <a:bodyPr wrap="square" rtlCol="0">
            <a:spAutoFit/>
          </a:bodyPr>
          <a:lstStyle/>
          <a:p>
            <a:r>
              <a:rPr lang="zh-CN" altLang="en-US" sz="3200" b="1" spc="6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zh-CN" altLang="en-US" sz="3200" b="1" spc="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 name="TextBox 9"/>
          <p:cNvSpPr txBox="1"/>
          <p:nvPr/>
        </p:nvSpPr>
        <p:spPr>
          <a:xfrm>
            <a:off x="3698952" y="2743480"/>
            <a:ext cx="4021806" cy="700576"/>
          </a:xfrm>
          <a:prstGeom prst="rect">
            <a:avLst/>
          </a:prstGeom>
          <a:noFill/>
        </p:spPr>
        <p:txBody>
          <a:bodyPr wrap="square" rtlCol="0">
            <a:spAutoFit/>
          </a:bodyPr>
          <a:lstStyle/>
          <a:p>
            <a:pPr>
              <a:lnSpc>
                <a:spcPct val="150000"/>
              </a:lnSpc>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点击添加</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文字内容点击添加文字</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内容点击添加</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文字</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点击添加文字</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点击添加文字</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750" advTm="3000">
        <p14:vortex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2500"/>
                            </p:stCondLst>
                            <p:childTnLst>
                              <p:par>
                                <p:cTn id="13" presetID="31"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500" fill="hold"/>
                                        <p:tgtEl>
                                          <p:spTgt spid="9"/>
                                        </p:tgtEl>
                                        <p:attrNameLst>
                                          <p:attrName>ppt_w</p:attrName>
                                        </p:attrNameLst>
                                      </p:cBhvr>
                                      <p:tavLst>
                                        <p:tav tm="0">
                                          <p:val>
                                            <p:fltVal val="0"/>
                                          </p:val>
                                        </p:tav>
                                        <p:tav tm="100000">
                                          <p:val>
                                            <p:strVal val="#ppt_w"/>
                                          </p:val>
                                        </p:tav>
                                      </p:tavLst>
                                    </p:anim>
                                    <p:anim calcmode="lin" valueType="num">
                                      <p:cBhvr>
                                        <p:cTn id="16" dur="500" fill="hold"/>
                                        <p:tgtEl>
                                          <p:spTgt spid="9"/>
                                        </p:tgtEl>
                                        <p:attrNameLst>
                                          <p:attrName>ppt_h</p:attrName>
                                        </p:attrNameLst>
                                      </p:cBhvr>
                                      <p:tavLst>
                                        <p:tav tm="0">
                                          <p:val>
                                            <p:fltVal val="0"/>
                                          </p:val>
                                        </p:tav>
                                        <p:tav tm="100000">
                                          <p:val>
                                            <p:strVal val="#ppt_h"/>
                                          </p:val>
                                        </p:tav>
                                      </p:tavLst>
                                    </p:anim>
                                    <p:anim calcmode="lin" valueType="num">
                                      <p:cBhvr>
                                        <p:cTn id="17" dur="500" fill="hold"/>
                                        <p:tgtEl>
                                          <p:spTgt spid="9"/>
                                        </p:tgtEl>
                                        <p:attrNameLst>
                                          <p:attrName>style.rotation</p:attrName>
                                        </p:attrNameLst>
                                      </p:cBhvr>
                                      <p:tavLst>
                                        <p:tav tm="0">
                                          <p:val>
                                            <p:fltVal val="90"/>
                                          </p:val>
                                        </p:tav>
                                        <p:tav tm="100000">
                                          <p:val>
                                            <p:fltVal val="0"/>
                                          </p:val>
                                        </p:tav>
                                      </p:tavLst>
                                    </p:anim>
                                    <p:animEffect transition="in" filter="fade">
                                      <p:cBhvr>
                                        <p:cTn id="1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7771" y="157923"/>
            <a:ext cx="3011063" cy="377016"/>
          </a:xfrm>
          <a:prstGeom prst="rect">
            <a:avLst/>
          </a:prstGeom>
        </p:spPr>
        <p:txBody>
          <a:bodyPr wrap="none" lIns="68571" tIns="34285" rIns="68571" bIns="34285">
            <a:spAutoFit/>
          </a:bodyPr>
          <a:lstStyle/>
          <a:p>
            <a:pPr algn="r"/>
            <a:r>
              <a:rPr lang="zh-CN" altLang="en-US" sz="1700" b="1" dirty="0" smtClean="0">
                <a:solidFill>
                  <a:srgbClr val="03599B"/>
                </a:solidFill>
                <a:effectLst>
                  <a:outerShdw blurRad="12700" dist="12700" dir="2700000" algn="tl" rotWithShape="0">
                    <a:prstClr val="black">
                      <a:alpha val="40000"/>
                    </a:prstClr>
                  </a:outerShdw>
                </a:effectLst>
                <a:latin typeface="微软雅黑" panose="020B0503020204020204" pitchFamily="34" charset="-122"/>
                <a:ea typeface="微软雅黑" panose="020B0503020204020204" pitchFamily="34" charset="-122"/>
              </a:rPr>
              <a:t>▋▏</a:t>
            </a:r>
            <a:r>
              <a:rPr lang="zh-CN" altLang="en-US" sz="2000" b="1" dirty="0" smtClean="0">
                <a:solidFill>
                  <a:srgbClr val="03599B"/>
                </a:solidFill>
                <a:effectLst>
                  <a:outerShdw blurRad="12700" dist="12700" dir="2700000" algn="tl" rotWithShape="0">
                    <a:prstClr val="black">
                      <a:alpha val="40000"/>
                    </a:prstClr>
                  </a:outerShdw>
                </a:effectLst>
                <a:latin typeface="微软雅黑" panose="020B0503020204020204" pitchFamily="34" charset="-122"/>
                <a:ea typeface="微软雅黑" panose="020B0503020204020204" pitchFamily="34" charset="-122"/>
              </a:rPr>
              <a:t>单击此处添加标题文本</a:t>
            </a:r>
            <a:endParaRPr lang="zh-CN" altLang="en-US" sz="2000" b="1" dirty="0">
              <a:solidFill>
                <a:srgbClr val="03599B"/>
              </a:solidFill>
              <a:effectLst>
                <a:outerShdw blurRad="12700" dist="127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grpSp>
        <p:nvGrpSpPr>
          <p:cNvPr id="3" name="组合 35"/>
          <p:cNvGrpSpPr/>
          <p:nvPr/>
        </p:nvGrpSpPr>
        <p:grpSpPr bwMode="auto">
          <a:xfrm>
            <a:off x="900952" y="1168552"/>
            <a:ext cx="1805472" cy="1807853"/>
            <a:chOff x="0" y="0"/>
            <a:chExt cx="2408237" cy="2411413"/>
          </a:xfrm>
        </p:grpSpPr>
        <p:sp>
          <p:nvSpPr>
            <p:cNvPr id="4" name="Oval 7"/>
            <p:cNvSpPr>
              <a:spLocks noChangeArrowheads="1"/>
            </p:cNvSpPr>
            <p:nvPr/>
          </p:nvSpPr>
          <p:spPr bwMode="auto">
            <a:xfrm>
              <a:off x="0" y="0"/>
              <a:ext cx="2408237" cy="2411413"/>
            </a:xfrm>
            <a:prstGeom prst="ellipse">
              <a:avLst/>
            </a:prstGeom>
            <a:solidFill>
              <a:srgbClr val="FFFFFF"/>
            </a:solidFill>
            <a:ln w="38100" cmpd="sng">
              <a:solidFill>
                <a:srgbClr val="03599B"/>
              </a:solidFill>
              <a:rou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chemeClr val="accent1"/>
                </a:solidFill>
              </a:endParaRPr>
            </a:p>
          </p:txBody>
        </p:sp>
        <p:sp>
          <p:nvSpPr>
            <p:cNvPr id="5" name="Oval 12"/>
            <p:cNvSpPr>
              <a:spLocks noChangeArrowheads="1"/>
            </p:cNvSpPr>
            <p:nvPr/>
          </p:nvSpPr>
          <p:spPr bwMode="auto">
            <a:xfrm>
              <a:off x="139700" y="141288"/>
              <a:ext cx="2125662" cy="2128838"/>
            </a:xfrm>
            <a:prstGeom prst="ellipse">
              <a:avLst/>
            </a:prstGeom>
            <a:blipFill dpi="0" rotWithShape="1">
              <a:blip r:embed="rId1"/>
              <a:srcRect/>
              <a:stretch>
                <a:fillRect/>
              </a:stretch>
            </a:blipFill>
            <a:ln w="4" cmpd="sng">
              <a:solidFill>
                <a:srgbClr val="03599B"/>
              </a:solidFill>
              <a:rou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chemeClr val="accent1"/>
                </a:solidFill>
              </a:endParaRPr>
            </a:p>
          </p:txBody>
        </p:sp>
      </p:grpSp>
      <p:grpSp>
        <p:nvGrpSpPr>
          <p:cNvPr id="6" name="组合 38"/>
          <p:cNvGrpSpPr/>
          <p:nvPr/>
        </p:nvGrpSpPr>
        <p:grpSpPr bwMode="auto">
          <a:xfrm>
            <a:off x="1064004" y="3112083"/>
            <a:ext cx="1522215" cy="1207890"/>
            <a:chOff x="0" y="0"/>
            <a:chExt cx="2030570" cy="1611709"/>
          </a:xfrm>
        </p:grpSpPr>
        <p:sp>
          <p:nvSpPr>
            <p:cNvPr id="7" name="TextBox 39"/>
            <p:cNvSpPr txBox="1">
              <a:spLocks noChangeArrowheads="1"/>
            </p:cNvSpPr>
            <p:nvPr/>
          </p:nvSpPr>
          <p:spPr bwMode="auto">
            <a:xfrm>
              <a:off x="0" y="502895"/>
              <a:ext cx="2030570" cy="1108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200">
                  <a:solidFill>
                    <a:schemeClr val="tx1">
                      <a:lumMod val="65000"/>
                      <a:lumOff val="35000"/>
                    </a:schemeClr>
                  </a:solidFill>
                  <a:latin typeface="华文楷体" panose="02010600040101010101" pitchFamily="2" charset="-122"/>
                  <a:ea typeface="华文楷体" panose="02010600040101010101" pitchFamily="2" charset="-122"/>
                </a:rPr>
                <a:t>再次录入上述图表的综合描述说明，再次录入上述图表的综合描述说明</a:t>
              </a:r>
              <a:endParaRPr lang="zh-CN" altLang="en-US" sz="1200">
                <a:solidFill>
                  <a:schemeClr val="tx1">
                    <a:lumMod val="65000"/>
                    <a:lumOff val="35000"/>
                  </a:schemeClr>
                </a:solidFill>
                <a:latin typeface="华文楷体" panose="02010600040101010101" pitchFamily="2" charset="-122"/>
                <a:ea typeface="华文楷体" panose="02010600040101010101" pitchFamily="2" charset="-122"/>
              </a:endParaRPr>
            </a:p>
          </p:txBody>
        </p:sp>
        <p:sp>
          <p:nvSpPr>
            <p:cNvPr id="8" name="TextBox 40"/>
            <p:cNvSpPr txBox="1">
              <a:spLocks noChangeArrowheads="1"/>
            </p:cNvSpPr>
            <p:nvPr/>
          </p:nvSpPr>
          <p:spPr bwMode="auto">
            <a:xfrm>
              <a:off x="314523" y="0"/>
              <a:ext cx="1478019" cy="492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800" b="1">
                  <a:solidFill>
                    <a:schemeClr val="tx1">
                      <a:lumMod val="65000"/>
                      <a:lumOff val="35000"/>
                    </a:schemeClr>
                  </a:solidFill>
                  <a:latin typeface="华文楷体" panose="02010600040101010101" pitchFamily="2" charset="-122"/>
                  <a:ea typeface="华文楷体" panose="02010600040101010101" pitchFamily="2" charset="-122"/>
                </a:rPr>
                <a:t>您的标题</a:t>
              </a:r>
              <a:endParaRPr lang="zh-CN" altLang="en-US" sz="1800" b="1">
                <a:solidFill>
                  <a:schemeClr val="tx1">
                    <a:lumMod val="65000"/>
                    <a:lumOff val="35000"/>
                  </a:schemeClr>
                </a:solidFill>
                <a:latin typeface="华文楷体" panose="02010600040101010101" pitchFamily="2" charset="-122"/>
                <a:ea typeface="华文楷体" panose="02010600040101010101" pitchFamily="2" charset="-122"/>
              </a:endParaRPr>
            </a:p>
          </p:txBody>
        </p:sp>
      </p:grpSp>
      <p:grpSp>
        <p:nvGrpSpPr>
          <p:cNvPr id="9" name="组合 41"/>
          <p:cNvGrpSpPr/>
          <p:nvPr/>
        </p:nvGrpSpPr>
        <p:grpSpPr bwMode="auto">
          <a:xfrm>
            <a:off x="3763286" y="3112083"/>
            <a:ext cx="1615048" cy="1207890"/>
            <a:chOff x="0" y="0"/>
            <a:chExt cx="2155064" cy="1611709"/>
          </a:xfrm>
        </p:grpSpPr>
        <p:sp>
          <p:nvSpPr>
            <p:cNvPr id="10" name="TextBox 42"/>
            <p:cNvSpPr txBox="1">
              <a:spLocks noChangeArrowheads="1"/>
            </p:cNvSpPr>
            <p:nvPr/>
          </p:nvSpPr>
          <p:spPr bwMode="auto">
            <a:xfrm>
              <a:off x="0" y="502895"/>
              <a:ext cx="2155064" cy="1108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200">
                  <a:solidFill>
                    <a:schemeClr val="tx1">
                      <a:lumMod val="65000"/>
                      <a:lumOff val="35000"/>
                    </a:schemeClr>
                  </a:solidFill>
                  <a:latin typeface="华文楷体" panose="02010600040101010101" pitchFamily="2" charset="-122"/>
                  <a:ea typeface="华文楷体" panose="02010600040101010101" pitchFamily="2" charset="-122"/>
                </a:rPr>
                <a:t>再次录入上述图表的综合描述说明，再次录入上述图表的综合描述说明</a:t>
              </a:r>
              <a:endParaRPr lang="zh-CN" altLang="en-US" sz="1200">
                <a:solidFill>
                  <a:schemeClr val="tx1">
                    <a:lumMod val="65000"/>
                    <a:lumOff val="35000"/>
                  </a:schemeClr>
                </a:solidFill>
                <a:latin typeface="华文楷体" panose="02010600040101010101" pitchFamily="2" charset="-122"/>
                <a:ea typeface="华文楷体" panose="02010600040101010101" pitchFamily="2" charset="-122"/>
              </a:endParaRPr>
            </a:p>
          </p:txBody>
        </p:sp>
        <p:sp>
          <p:nvSpPr>
            <p:cNvPr id="11" name="TextBox 43"/>
            <p:cNvSpPr txBox="1">
              <a:spLocks noChangeArrowheads="1"/>
            </p:cNvSpPr>
            <p:nvPr/>
          </p:nvSpPr>
          <p:spPr bwMode="auto">
            <a:xfrm>
              <a:off x="386531" y="0"/>
              <a:ext cx="1478471" cy="492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800" b="1">
                  <a:solidFill>
                    <a:schemeClr val="tx1">
                      <a:lumMod val="65000"/>
                      <a:lumOff val="35000"/>
                    </a:schemeClr>
                  </a:solidFill>
                  <a:latin typeface="华文楷体" panose="02010600040101010101" pitchFamily="2" charset="-122"/>
                  <a:ea typeface="华文楷体" panose="02010600040101010101" pitchFamily="2" charset="-122"/>
                </a:rPr>
                <a:t>您的标题</a:t>
              </a:r>
              <a:endParaRPr lang="zh-CN" altLang="en-US" sz="1800" b="1">
                <a:solidFill>
                  <a:schemeClr val="tx1">
                    <a:lumMod val="65000"/>
                    <a:lumOff val="35000"/>
                  </a:schemeClr>
                </a:solidFill>
                <a:latin typeface="华文楷体" panose="02010600040101010101" pitchFamily="2" charset="-122"/>
                <a:ea typeface="华文楷体" panose="02010600040101010101" pitchFamily="2" charset="-122"/>
              </a:endParaRPr>
            </a:p>
          </p:txBody>
        </p:sp>
      </p:grpSp>
      <p:grpSp>
        <p:nvGrpSpPr>
          <p:cNvPr id="12" name="组合 44"/>
          <p:cNvGrpSpPr/>
          <p:nvPr/>
        </p:nvGrpSpPr>
        <p:grpSpPr bwMode="auto">
          <a:xfrm>
            <a:off x="6462570" y="3112083"/>
            <a:ext cx="1623378" cy="1207890"/>
            <a:chOff x="0" y="0"/>
            <a:chExt cx="2166078" cy="1611709"/>
          </a:xfrm>
        </p:grpSpPr>
        <p:sp>
          <p:nvSpPr>
            <p:cNvPr id="13" name="TextBox 45"/>
            <p:cNvSpPr txBox="1">
              <a:spLocks noChangeArrowheads="1"/>
            </p:cNvSpPr>
            <p:nvPr/>
          </p:nvSpPr>
          <p:spPr bwMode="auto">
            <a:xfrm>
              <a:off x="0" y="502895"/>
              <a:ext cx="2166078" cy="1108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200">
                  <a:solidFill>
                    <a:schemeClr val="tx1">
                      <a:lumMod val="65000"/>
                      <a:lumOff val="35000"/>
                    </a:schemeClr>
                  </a:solidFill>
                  <a:latin typeface="华文楷体" panose="02010600040101010101" pitchFamily="2" charset="-122"/>
                  <a:ea typeface="华文楷体" panose="02010600040101010101" pitchFamily="2" charset="-122"/>
                </a:rPr>
                <a:t>再次录入上述图表的综合描述说明，再次录入上述图表的综合描述说明</a:t>
              </a:r>
              <a:endParaRPr lang="zh-CN" altLang="en-US" sz="1200">
                <a:solidFill>
                  <a:schemeClr val="tx1">
                    <a:lumMod val="65000"/>
                    <a:lumOff val="35000"/>
                  </a:schemeClr>
                </a:solidFill>
                <a:latin typeface="华文楷体" panose="02010600040101010101" pitchFamily="2" charset="-122"/>
                <a:ea typeface="华文楷体" panose="02010600040101010101" pitchFamily="2" charset="-122"/>
              </a:endParaRPr>
            </a:p>
          </p:txBody>
        </p:sp>
        <p:sp>
          <p:nvSpPr>
            <p:cNvPr id="14" name="TextBox 46"/>
            <p:cNvSpPr txBox="1">
              <a:spLocks noChangeArrowheads="1"/>
            </p:cNvSpPr>
            <p:nvPr/>
          </p:nvSpPr>
          <p:spPr bwMode="auto">
            <a:xfrm>
              <a:off x="386532" y="0"/>
              <a:ext cx="1478402" cy="492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800" b="1">
                  <a:solidFill>
                    <a:schemeClr val="tx1">
                      <a:lumMod val="65000"/>
                      <a:lumOff val="35000"/>
                    </a:schemeClr>
                  </a:solidFill>
                  <a:latin typeface="华文楷体" panose="02010600040101010101" pitchFamily="2" charset="-122"/>
                  <a:ea typeface="华文楷体" panose="02010600040101010101" pitchFamily="2" charset="-122"/>
                </a:rPr>
                <a:t>您的标题</a:t>
              </a:r>
              <a:endParaRPr lang="zh-CN" altLang="en-US" sz="1800" b="1">
                <a:solidFill>
                  <a:schemeClr val="tx1">
                    <a:lumMod val="65000"/>
                    <a:lumOff val="35000"/>
                  </a:schemeClr>
                </a:solidFill>
                <a:latin typeface="华文楷体" panose="02010600040101010101" pitchFamily="2" charset="-122"/>
                <a:ea typeface="华文楷体" panose="02010600040101010101" pitchFamily="2" charset="-122"/>
              </a:endParaRPr>
            </a:p>
          </p:txBody>
        </p:sp>
      </p:grpSp>
      <p:grpSp>
        <p:nvGrpSpPr>
          <p:cNvPr id="15" name="组合 47"/>
          <p:cNvGrpSpPr/>
          <p:nvPr/>
        </p:nvGrpSpPr>
        <p:grpSpPr bwMode="auto">
          <a:xfrm>
            <a:off x="2169663" y="2444404"/>
            <a:ext cx="496296" cy="497487"/>
            <a:chOff x="0" y="0"/>
            <a:chExt cx="661987" cy="663575"/>
          </a:xfrm>
        </p:grpSpPr>
        <p:sp>
          <p:nvSpPr>
            <p:cNvPr id="16" name="Oval 16"/>
            <p:cNvSpPr>
              <a:spLocks noChangeArrowheads="1"/>
            </p:cNvSpPr>
            <p:nvPr/>
          </p:nvSpPr>
          <p:spPr bwMode="auto">
            <a:xfrm>
              <a:off x="0" y="0"/>
              <a:ext cx="661987" cy="663575"/>
            </a:xfrm>
            <a:prstGeom prst="ellipse">
              <a:avLst/>
            </a:prstGeom>
            <a:solidFill>
              <a:srgbClr val="03599B"/>
            </a:solidFill>
            <a:ln w="38100" cmpd="sng">
              <a:solidFill>
                <a:srgbClr val="03599B"/>
              </a:solidFill>
              <a:rou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chemeClr val="accent1"/>
                </a:solidFill>
              </a:endParaRPr>
            </a:p>
          </p:txBody>
        </p:sp>
        <p:sp>
          <p:nvSpPr>
            <p:cNvPr id="17" name="Freeform 23"/>
            <p:cNvSpPr>
              <a:spLocks noEditPoints="1"/>
            </p:cNvSpPr>
            <p:nvPr/>
          </p:nvSpPr>
          <p:spPr bwMode="auto">
            <a:xfrm>
              <a:off x="138907" y="151355"/>
              <a:ext cx="384175" cy="395288"/>
            </a:xfrm>
            <a:custGeom>
              <a:avLst/>
              <a:gdLst>
                <a:gd name="T0" fmla="*/ 452 w 577"/>
                <a:gd name="T1" fmla="*/ 310 h 592"/>
                <a:gd name="T2" fmla="*/ 125 w 577"/>
                <a:gd name="T3" fmla="*/ 311 h 592"/>
                <a:gd name="T4" fmla="*/ 147 w 577"/>
                <a:gd name="T5" fmla="*/ 332 h 592"/>
                <a:gd name="T6" fmla="*/ 432 w 577"/>
                <a:gd name="T7" fmla="*/ 331 h 592"/>
                <a:gd name="T8" fmla="*/ 452 w 577"/>
                <a:gd name="T9" fmla="*/ 310 h 592"/>
                <a:gd name="T10" fmla="*/ 400 w 577"/>
                <a:gd name="T11" fmla="*/ 368 h 592"/>
                <a:gd name="T12" fmla="*/ 177 w 577"/>
                <a:gd name="T13" fmla="*/ 369 h 592"/>
                <a:gd name="T14" fmla="*/ 192 w 577"/>
                <a:gd name="T15" fmla="*/ 383 h 592"/>
                <a:gd name="T16" fmla="*/ 386 w 577"/>
                <a:gd name="T17" fmla="*/ 383 h 592"/>
                <a:gd name="T18" fmla="*/ 400 w 577"/>
                <a:gd name="T19" fmla="*/ 368 h 592"/>
                <a:gd name="T20" fmla="*/ 577 w 577"/>
                <a:gd name="T21" fmla="*/ 153 h 592"/>
                <a:gd name="T22" fmla="*/ 0 w 577"/>
                <a:gd name="T23" fmla="*/ 156 h 592"/>
                <a:gd name="T24" fmla="*/ 38 w 577"/>
                <a:gd name="T25" fmla="*/ 192 h 592"/>
                <a:gd name="T26" fmla="*/ 542 w 577"/>
                <a:gd name="T27" fmla="*/ 190 h 592"/>
                <a:gd name="T28" fmla="*/ 577 w 577"/>
                <a:gd name="T29" fmla="*/ 153 h 592"/>
                <a:gd name="T30" fmla="*/ 219 w 577"/>
                <a:gd name="T31" fmla="*/ 554 h 592"/>
                <a:gd name="T32" fmla="*/ 219 w 577"/>
                <a:gd name="T33" fmla="*/ 415 h 592"/>
                <a:gd name="T34" fmla="*/ 358 w 577"/>
                <a:gd name="T35" fmla="*/ 415 h 592"/>
                <a:gd name="T36" fmla="*/ 358 w 577"/>
                <a:gd name="T37" fmla="*/ 554 h 592"/>
                <a:gd name="T38" fmla="*/ 219 w 577"/>
                <a:gd name="T39" fmla="*/ 554 h 592"/>
                <a:gd name="T40" fmla="*/ 510 w 577"/>
                <a:gd name="T41" fmla="*/ 238 h 592"/>
                <a:gd name="T42" fmla="*/ 66 w 577"/>
                <a:gd name="T43" fmla="*/ 240 h 592"/>
                <a:gd name="T44" fmla="*/ 96 w 577"/>
                <a:gd name="T45" fmla="*/ 268 h 592"/>
                <a:gd name="T46" fmla="*/ 484 w 577"/>
                <a:gd name="T47" fmla="*/ 267 h 592"/>
                <a:gd name="T48" fmla="*/ 510 w 577"/>
                <a:gd name="T49" fmla="*/ 238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77" h="592">
                  <a:moveTo>
                    <a:pt x="452" y="310"/>
                  </a:moveTo>
                  <a:cubicBezTo>
                    <a:pt x="357" y="223"/>
                    <a:pt x="213" y="224"/>
                    <a:pt x="125" y="311"/>
                  </a:cubicBezTo>
                  <a:lnTo>
                    <a:pt x="147" y="332"/>
                  </a:lnTo>
                  <a:cubicBezTo>
                    <a:pt x="224" y="256"/>
                    <a:pt x="349" y="255"/>
                    <a:pt x="432" y="331"/>
                  </a:cubicBezTo>
                  <a:lnTo>
                    <a:pt x="452" y="310"/>
                  </a:lnTo>
                  <a:close/>
                  <a:moveTo>
                    <a:pt x="400" y="368"/>
                  </a:moveTo>
                  <a:cubicBezTo>
                    <a:pt x="335" y="309"/>
                    <a:pt x="237" y="310"/>
                    <a:pt x="177" y="369"/>
                  </a:cubicBezTo>
                  <a:lnTo>
                    <a:pt x="192" y="383"/>
                  </a:lnTo>
                  <a:cubicBezTo>
                    <a:pt x="245" y="332"/>
                    <a:pt x="330" y="331"/>
                    <a:pt x="386" y="383"/>
                  </a:cubicBezTo>
                  <a:lnTo>
                    <a:pt x="400" y="368"/>
                  </a:lnTo>
                  <a:close/>
                  <a:moveTo>
                    <a:pt x="577" y="153"/>
                  </a:moveTo>
                  <a:cubicBezTo>
                    <a:pt x="410" y="0"/>
                    <a:pt x="156" y="2"/>
                    <a:pt x="0" y="156"/>
                  </a:cubicBezTo>
                  <a:lnTo>
                    <a:pt x="38" y="192"/>
                  </a:lnTo>
                  <a:cubicBezTo>
                    <a:pt x="175" y="59"/>
                    <a:pt x="396" y="57"/>
                    <a:pt x="542" y="190"/>
                  </a:cubicBezTo>
                  <a:lnTo>
                    <a:pt x="577" y="153"/>
                  </a:lnTo>
                  <a:close/>
                  <a:moveTo>
                    <a:pt x="219" y="554"/>
                  </a:moveTo>
                  <a:cubicBezTo>
                    <a:pt x="181" y="515"/>
                    <a:pt x="181" y="454"/>
                    <a:pt x="219" y="415"/>
                  </a:cubicBezTo>
                  <a:cubicBezTo>
                    <a:pt x="257" y="377"/>
                    <a:pt x="319" y="377"/>
                    <a:pt x="358" y="415"/>
                  </a:cubicBezTo>
                  <a:cubicBezTo>
                    <a:pt x="396" y="454"/>
                    <a:pt x="396" y="515"/>
                    <a:pt x="358" y="554"/>
                  </a:cubicBezTo>
                  <a:cubicBezTo>
                    <a:pt x="319" y="592"/>
                    <a:pt x="257" y="592"/>
                    <a:pt x="219" y="554"/>
                  </a:cubicBezTo>
                  <a:close/>
                  <a:moveTo>
                    <a:pt x="510" y="238"/>
                  </a:moveTo>
                  <a:cubicBezTo>
                    <a:pt x="382" y="120"/>
                    <a:pt x="186" y="122"/>
                    <a:pt x="66" y="240"/>
                  </a:cubicBezTo>
                  <a:lnTo>
                    <a:pt x="96" y="268"/>
                  </a:lnTo>
                  <a:cubicBezTo>
                    <a:pt x="201" y="165"/>
                    <a:pt x="371" y="164"/>
                    <a:pt x="484" y="267"/>
                  </a:cubicBezTo>
                  <a:lnTo>
                    <a:pt x="510" y="23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18" name="组合 50"/>
          <p:cNvGrpSpPr/>
          <p:nvPr/>
        </p:nvGrpSpPr>
        <p:grpSpPr bwMode="auto">
          <a:xfrm>
            <a:off x="3695448" y="1168552"/>
            <a:ext cx="1805472" cy="1807853"/>
            <a:chOff x="0" y="0"/>
            <a:chExt cx="2408237" cy="2411413"/>
          </a:xfrm>
        </p:grpSpPr>
        <p:sp>
          <p:nvSpPr>
            <p:cNvPr id="19" name="Oval 7"/>
            <p:cNvSpPr>
              <a:spLocks noChangeArrowheads="1"/>
            </p:cNvSpPr>
            <p:nvPr/>
          </p:nvSpPr>
          <p:spPr bwMode="auto">
            <a:xfrm>
              <a:off x="0" y="0"/>
              <a:ext cx="2408237" cy="2411413"/>
            </a:xfrm>
            <a:prstGeom prst="ellipse">
              <a:avLst/>
            </a:prstGeom>
            <a:noFill/>
            <a:ln w="38100" cmpd="sng">
              <a:solidFill>
                <a:srgbClr val="03599B"/>
              </a:solidFill>
              <a:rou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chemeClr val="accent1"/>
                </a:solidFill>
              </a:endParaRPr>
            </a:p>
          </p:txBody>
        </p:sp>
        <p:sp>
          <p:nvSpPr>
            <p:cNvPr id="20" name="Oval 12"/>
            <p:cNvSpPr>
              <a:spLocks noChangeArrowheads="1"/>
            </p:cNvSpPr>
            <p:nvPr/>
          </p:nvSpPr>
          <p:spPr bwMode="auto">
            <a:xfrm>
              <a:off x="139700" y="141288"/>
              <a:ext cx="2125662" cy="2128838"/>
            </a:xfrm>
            <a:prstGeom prst="ellipse">
              <a:avLst/>
            </a:prstGeom>
            <a:blipFill dpi="0" rotWithShape="1">
              <a:blip r:embed="rId2"/>
              <a:srcRect/>
              <a:stretch>
                <a:fillRect/>
              </a:stretch>
            </a:blipFill>
            <a:ln w="4" cmpd="sng">
              <a:solidFill>
                <a:srgbClr val="03599B"/>
              </a:solidFill>
              <a:rou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chemeClr val="accent1"/>
                </a:solidFill>
              </a:endParaRPr>
            </a:p>
          </p:txBody>
        </p:sp>
      </p:grpSp>
      <p:grpSp>
        <p:nvGrpSpPr>
          <p:cNvPr id="21" name="组合 53"/>
          <p:cNvGrpSpPr/>
          <p:nvPr/>
        </p:nvGrpSpPr>
        <p:grpSpPr bwMode="auto">
          <a:xfrm>
            <a:off x="6343554" y="1168552"/>
            <a:ext cx="1805473" cy="1807853"/>
            <a:chOff x="0" y="0"/>
            <a:chExt cx="2408237" cy="2411413"/>
          </a:xfrm>
        </p:grpSpPr>
        <p:sp>
          <p:nvSpPr>
            <p:cNvPr id="22" name="Oval 7"/>
            <p:cNvSpPr>
              <a:spLocks noChangeArrowheads="1"/>
            </p:cNvSpPr>
            <p:nvPr/>
          </p:nvSpPr>
          <p:spPr bwMode="auto">
            <a:xfrm>
              <a:off x="0" y="0"/>
              <a:ext cx="2408237" cy="2411413"/>
            </a:xfrm>
            <a:prstGeom prst="ellipse">
              <a:avLst/>
            </a:prstGeom>
            <a:noFill/>
            <a:ln w="38100" cmpd="sng">
              <a:solidFill>
                <a:srgbClr val="03599B"/>
              </a:solidFill>
              <a:rou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chemeClr val="accent1"/>
                </a:solidFill>
              </a:endParaRPr>
            </a:p>
          </p:txBody>
        </p:sp>
        <p:sp>
          <p:nvSpPr>
            <p:cNvPr id="23" name="Oval 12"/>
            <p:cNvSpPr>
              <a:spLocks noChangeArrowheads="1"/>
            </p:cNvSpPr>
            <p:nvPr/>
          </p:nvSpPr>
          <p:spPr bwMode="auto">
            <a:xfrm>
              <a:off x="139700" y="141288"/>
              <a:ext cx="2125662" cy="2128838"/>
            </a:xfrm>
            <a:prstGeom prst="ellipse">
              <a:avLst/>
            </a:prstGeom>
            <a:blipFill dpi="0" rotWithShape="1">
              <a:blip r:embed="rId3"/>
              <a:srcRect/>
              <a:stretch>
                <a:fillRect/>
              </a:stretch>
            </a:blipFill>
            <a:ln w="4" cmpd="sng">
              <a:solidFill>
                <a:srgbClr val="03599B"/>
              </a:solidFill>
              <a:rou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chemeClr val="accent1"/>
                </a:solidFill>
              </a:endParaRPr>
            </a:p>
          </p:txBody>
        </p:sp>
      </p:grpSp>
      <p:grpSp>
        <p:nvGrpSpPr>
          <p:cNvPr id="24" name="组合 56"/>
          <p:cNvGrpSpPr/>
          <p:nvPr/>
        </p:nvGrpSpPr>
        <p:grpSpPr bwMode="auto">
          <a:xfrm>
            <a:off x="4964159" y="2444404"/>
            <a:ext cx="496296" cy="497487"/>
            <a:chOff x="0" y="0"/>
            <a:chExt cx="661987" cy="663575"/>
          </a:xfrm>
        </p:grpSpPr>
        <p:sp>
          <p:nvSpPr>
            <p:cNvPr id="25" name="Oval 16"/>
            <p:cNvSpPr>
              <a:spLocks noChangeArrowheads="1"/>
            </p:cNvSpPr>
            <p:nvPr/>
          </p:nvSpPr>
          <p:spPr bwMode="auto">
            <a:xfrm>
              <a:off x="0" y="0"/>
              <a:ext cx="661987" cy="663575"/>
            </a:xfrm>
            <a:prstGeom prst="ellipse">
              <a:avLst/>
            </a:prstGeom>
            <a:solidFill>
              <a:srgbClr val="03599B"/>
            </a:solidFill>
            <a:ln w="38100" cmpd="sng">
              <a:solidFill>
                <a:srgbClr val="03599B"/>
              </a:solidFill>
              <a:rou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chemeClr val="accent1"/>
                </a:solidFill>
              </a:endParaRPr>
            </a:p>
          </p:txBody>
        </p:sp>
        <p:sp>
          <p:nvSpPr>
            <p:cNvPr id="26" name="Freeform 25"/>
            <p:cNvSpPr>
              <a:spLocks noEditPoints="1"/>
            </p:cNvSpPr>
            <p:nvPr/>
          </p:nvSpPr>
          <p:spPr bwMode="auto">
            <a:xfrm>
              <a:off x="151020" y="163631"/>
              <a:ext cx="448144" cy="370736"/>
            </a:xfrm>
            <a:custGeom>
              <a:avLst/>
              <a:gdLst>
                <a:gd name="T0" fmla="*/ 241 w 522"/>
                <a:gd name="T1" fmla="*/ 343 h 434"/>
                <a:gd name="T2" fmla="*/ 218 w 522"/>
                <a:gd name="T3" fmla="*/ 360 h 434"/>
                <a:gd name="T4" fmla="*/ 187 w 522"/>
                <a:gd name="T5" fmla="*/ 360 h 434"/>
                <a:gd name="T6" fmla="*/ 165 w 522"/>
                <a:gd name="T7" fmla="*/ 343 h 434"/>
                <a:gd name="T8" fmla="*/ 165 w 522"/>
                <a:gd name="T9" fmla="*/ 168 h 434"/>
                <a:gd name="T10" fmla="*/ 187 w 522"/>
                <a:gd name="T11" fmla="*/ 151 h 434"/>
                <a:gd name="T12" fmla="*/ 218 w 522"/>
                <a:gd name="T13" fmla="*/ 151 h 434"/>
                <a:gd name="T14" fmla="*/ 241 w 522"/>
                <a:gd name="T15" fmla="*/ 168 h 434"/>
                <a:gd name="T16" fmla="*/ 241 w 522"/>
                <a:gd name="T17" fmla="*/ 343 h 434"/>
                <a:gd name="T18" fmla="*/ 422 w 522"/>
                <a:gd name="T19" fmla="*/ 343 h 434"/>
                <a:gd name="T20" fmla="*/ 400 w 522"/>
                <a:gd name="T21" fmla="*/ 360 h 434"/>
                <a:gd name="T22" fmla="*/ 369 w 522"/>
                <a:gd name="T23" fmla="*/ 360 h 434"/>
                <a:gd name="T24" fmla="*/ 346 w 522"/>
                <a:gd name="T25" fmla="*/ 343 h 434"/>
                <a:gd name="T26" fmla="*/ 346 w 522"/>
                <a:gd name="T27" fmla="*/ 210 h 434"/>
                <a:gd name="T28" fmla="*/ 369 w 522"/>
                <a:gd name="T29" fmla="*/ 193 h 434"/>
                <a:gd name="T30" fmla="*/ 400 w 522"/>
                <a:gd name="T31" fmla="*/ 193 h 434"/>
                <a:gd name="T32" fmla="*/ 422 w 522"/>
                <a:gd name="T33" fmla="*/ 210 h 434"/>
                <a:gd name="T34" fmla="*/ 422 w 522"/>
                <a:gd name="T35" fmla="*/ 343 h 434"/>
                <a:gd name="T36" fmla="*/ 332 w 522"/>
                <a:gd name="T37" fmla="*/ 343 h 434"/>
                <a:gd name="T38" fmla="*/ 310 w 522"/>
                <a:gd name="T39" fmla="*/ 360 h 434"/>
                <a:gd name="T40" fmla="*/ 278 w 522"/>
                <a:gd name="T41" fmla="*/ 360 h 434"/>
                <a:gd name="T42" fmla="*/ 256 w 522"/>
                <a:gd name="T43" fmla="*/ 343 h 434"/>
                <a:gd name="T44" fmla="*/ 256 w 522"/>
                <a:gd name="T45" fmla="*/ 119 h 434"/>
                <a:gd name="T46" fmla="*/ 278 w 522"/>
                <a:gd name="T47" fmla="*/ 101 h 434"/>
                <a:gd name="T48" fmla="*/ 310 w 522"/>
                <a:gd name="T49" fmla="*/ 101 h 434"/>
                <a:gd name="T50" fmla="*/ 332 w 522"/>
                <a:gd name="T51" fmla="*/ 119 h 434"/>
                <a:gd name="T52" fmla="*/ 332 w 522"/>
                <a:gd name="T53" fmla="*/ 343 h 434"/>
                <a:gd name="T54" fmla="*/ 17 w 522"/>
                <a:gd name="T55" fmla="*/ 413 h 434"/>
                <a:gd name="T56" fmla="*/ 17 w 522"/>
                <a:gd name="T57" fmla="*/ 92 h 434"/>
                <a:gd name="T58" fmla="*/ 1 w 522"/>
                <a:gd name="T59" fmla="*/ 73 h 434"/>
                <a:gd name="T60" fmla="*/ 20 w 522"/>
                <a:gd name="T61" fmla="*/ 23 h 434"/>
                <a:gd name="T62" fmla="*/ 56 w 522"/>
                <a:gd name="T63" fmla="*/ 22 h 434"/>
                <a:gd name="T64" fmla="*/ 75 w 522"/>
                <a:gd name="T65" fmla="*/ 67 h 434"/>
                <a:gd name="T66" fmla="*/ 59 w 522"/>
                <a:gd name="T67" fmla="*/ 91 h 434"/>
                <a:gd name="T68" fmla="*/ 59 w 522"/>
                <a:gd name="T69" fmla="*/ 371 h 434"/>
                <a:gd name="T70" fmla="*/ 431 w 522"/>
                <a:gd name="T71" fmla="*/ 371 h 434"/>
                <a:gd name="T72" fmla="*/ 450 w 522"/>
                <a:gd name="T73" fmla="*/ 355 h 434"/>
                <a:gd name="T74" fmla="*/ 499 w 522"/>
                <a:gd name="T75" fmla="*/ 374 h 434"/>
                <a:gd name="T76" fmla="*/ 501 w 522"/>
                <a:gd name="T77" fmla="*/ 409 h 434"/>
                <a:gd name="T78" fmla="*/ 455 w 522"/>
                <a:gd name="T79" fmla="*/ 429 h 434"/>
                <a:gd name="T80" fmla="*/ 431 w 522"/>
                <a:gd name="T81" fmla="*/ 413 h 434"/>
                <a:gd name="T82" fmla="*/ 17 w 522"/>
                <a:gd name="T83" fmla="*/ 413 h 434"/>
                <a:gd name="T84" fmla="*/ 150 w 522"/>
                <a:gd name="T85" fmla="*/ 343 h 434"/>
                <a:gd name="T86" fmla="*/ 127 w 522"/>
                <a:gd name="T87" fmla="*/ 360 h 434"/>
                <a:gd name="T88" fmla="*/ 96 w 522"/>
                <a:gd name="T89" fmla="*/ 360 h 434"/>
                <a:gd name="T90" fmla="*/ 74 w 522"/>
                <a:gd name="T91" fmla="*/ 343 h 434"/>
                <a:gd name="T92" fmla="*/ 74 w 522"/>
                <a:gd name="T93" fmla="*/ 210 h 434"/>
                <a:gd name="T94" fmla="*/ 96 w 522"/>
                <a:gd name="T95" fmla="*/ 193 h 434"/>
                <a:gd name="T96" fmla="*/ 127 w 522"/>
                <a:gd name="T97" fmla="*/ 193 h 434"/>
                <a:gd name="T98" fmla="*/ 150 w 522"/>
                <a:gd name="T99" fmla="*/ 210 h 434"/>
                <a:gd name="T100" fmla="*/ 150 w 522"/>
                <a:gd name="T101" fmla="*/ 343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22" h="434">
                  <a:moveTo>
                    <a:pt x="241" y="343"/>
                  </a:moveTo>
                  <a:cubicBezTo>
                    <a:pt x="241" y="352"/>
                    <a:pt x="231" y="360"/>
                    <a:pt x="218" y="360"/>
                  </a:cubicBezTo>
                  <a:lnTo>
                    <a:pt x="187" y="360"/>
                  </a:lnTo>
                  <a:cubicBezTo>
                    <a:pt x="175" y="360"/>
                    <a:pt x="165" y="352"/>
                    <a:pt x="165" y="343"/>
                  </a:cubicBezTo>
                  <a:lnTo>
                    <a:pt x="165" y="168"/>
                  </a:lnTo>
                  <a:cubicBezTo>
                    <a:pt x="165" y="158"/>
                    <a:pt x="175" y="151"/>
                    <a:pt x="187" y="151"/>
                  </a:cubicBezTo>
                  <a:lnTo>
                    <a:pt x="218" y="151"/>
                  </a:lnTo>
                  <a:cubicBezTo>
                    <a:pt x="231" y="151"/>
                    <a:pt x="241" y="158"/>
                    <a:pt x="241" y="168"/>
                  </a:cubicBezTo>
                  <a:lnTo>
                    <a:pt x="241" y="343"/>
                  </a:lnTo>
                  <a:close/>
                  <a:moveTo>
                    <a:pt x="422" y="343"/>
                  </a:moveTo>
                  <a:cubicBezTo>
                    <a:pt x="422" y="352"/>
                    <a:pt x="412" y="360"/>
                    <a:pt x="400" y="360"/>
                  </a:cubicBezTo>
                  <a:lnTo>
                    <a:pt x="369" y="360"/>
                  </a:lnTo>
                  <a:cubicBezTo>
                    <a:pt x="356" y="360"/>
                    <a:pt x="346" y="352"/>
                    <a:pt x="346" y="343"/>
                  </a:cubicBezTo>
                  <a:lnTo>
                    <a:pt x="346" y="210"/>
                  </a:lnTo>
                  <a:cubicBezTo>
                    <a:pt x="346" y="201"/>
                    <a:pt x="356" y="193"/>
                    <a:pt x="369" y="193"/>
                  </a:cubicBezTo>
                  <a:lnTo>
                    <a:pt x="400" y="193"/>
                  </a:lnTo>
                  <a:cubicBezTo>
                    <a:pt x="412" y="193"/>
                    <a:pt x="422" y="201"/>
                    <a:pt x="422" y="210"/>
                  </a:cubicBezTo>
                  <a:lnTo>
                    <a:pt x="422" y="343"/>
                  </a:lnTo>
                  <a:close/>
                  <a:moveTo>
                    <a:pt x="332" y="343"/>
                  </a:moveTo>
                  <a:cubicBezTo>
                    <a:pt x="332" y="352"/>
                    <a:pt x="322" y="360"/>
                    <a:pt x="310" y="360"/>
                  </a:cubicBezTo>
                  <a:lnTo>
                    <a:pt x="278" y="360"/>
                  </a:lnTo>
                  <a:cubicBezTo>
                    <a:pt x="266" y="360"/>
                    <a:pt x="256" y="352"/>
                    <a:pt x="256" y="343"/>
                  </a:cubicBezTo>
                  <a:lnTo>
                    <a:pt x="256" y="119"/>
                  </a:lnTo>
                  <a:cubicBezTo>
                    <a:pt x="256" y="109"/>
                    <a:pt x="266" y="101"/>
                    <a:pt x="278" y="101"/>
                  </a:cubicBezTo>
                  <a:lnTo>
                    <a:pt x="310" y="101"/>
                  </a:lnTo>
                  <a:cubicBezTo>
                    <a:pt x="322" y="101"/>
                    <a:pt x="332" y="109"/>
                    <a:pt x="332" y="119"/>
                  </a:cubicBezTo>
                  <a:lnTo>
                    <a:pt x="332" y="343"/>
                  </a:lnTo>
                  <a:close/>
                  <a:moveTo>
                    <a:pt x="17" y="413"/>
                  </a:moveTo>
                  <a:lnTo>
                    <a:pt x="17" y="92"/>
                  </a:lnTo>
                  <a:cubicBezTo>
                    <a:pt x="6" y="92"/>
                    <a:pt x="0" y="82"/>
                    <a:pt x="1" y="73"/>
                  </a:cubicBezTo>
                  <a:cubicBezTo>
                    <a:pt x="3" y="58"/>
                    <a:pt x="14" y="34"/>
                    <a:pt x="20" y="23"/>
                  </a:cubicBezTo>
                  <a:cubicBezTo>
                    <a:pt x="29" y="4"/>
                    <a:pt x="46" y="0"/>
                    <a:pt x="56" y="22"/>
                  </a:cubicBezTo>
                  <a:lnTo>
                    <a:pt x="75" y="67"/>
                  </a:lnTo>
                  <a:cubicBezTo>
                    <a:pt x="80" y="79"/>
                    <a:pt x="71" y="92"/>
                    <a:pt x="59" y="91"/>
                  </a:cubicBezTo>
                  <a:lnTo>
                    <a:pt x="59" y="371"/>
                  </a:lnTo>
                  <a:lnTo>
                    <a:pt x="431" y="371"/>
                  </a:lnTo>
                  <a:cubicBezTo>
                    <a:pt x="430" y="360"/>
                    <a:pt x="440" y="353"/>
                    <a:pt x="450" y="355"/>
                  </a:cubicBezTo>
                  <a:cubicBezTo>
                    <a:pt x="464" y="357"/>
                    <a:pt x="488" y="368"/>
                    <a:pt x="499" y="374"/>
                  </a:cubicBezTo>
                  <a:cubicBezTo>
                    <a:pt x="518" y="383"/>
                    <a:pt x="522" y="400"/>
                    <a:pt x="501" y="409"/>
                  </a:cubicBezTo>
                  <a:lnTo>
                    <a:pt x="455" y="429"/>
                  </a:lnTo>
                  <a:cubicBezTo>
                    <a:pt x="444" y="434"/>
                    <a:pt x="431" y="425"/>
                    <a:pt x="431" y="413"/>
                  </a:cubicBezTo>
                  <a:cubicBezTo>
                    <a:pt x="324" y="413"/>
                    <a:pt x="124" y="413"/>
                    <a:pt x="17" y="413"/>
                  </a:cubicBezTo>
                  <a:close/>
                  <a:moveTo>
                    <a:pt x="150" y="343"/>
                  </a:moveTo>
                  <a:cubicBezTo>
                    <a:pt x="150" y="352"/>
                    <a:pt x="140" y="360"/>
                    <a:pt x="127" y="360"/>
                  </a:cubicBezTo>
                  <a:lnTo>
                    <a:pt x="96" y="360"/>
                  </a:lnTo>
                  <a:cubicBezTo>
                    <a:pt x="84" y="360"/>
                    <a:pt x="74" y="352"/>
                    <a:pt x="74" y="343"/>
                  </a:cubicBezTo>
                  <a:lnTo>
                    <a:pt x="74" y="210"/>
                  </a:lnTo>
                  <a:cubicBezTo>
                    <a:pt x="74" y="201"/>
                    <a:pt x="84" y="193"/>
                    <a:pt x="96" y="193"/>
                  </a:cubicBezTo>
                  <a:lnTo>
                    <a:pt x="127" y="193"/>
                  </a:lnTo>
                  <a:cubicBezTo>
                    <a:pt x="140" y="193"/>
                    <a:pt x="150" y="201"/>
                    <a:pt x="150" y="210"/>
                  </a:cubicBezTo>
                  <a:lnTo>
                    <a:pt x="150" y="34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27" name="组合 59"/>
          <p:cNvGrpSpPr/>
          <p:nvPr/>
        </p:nvGrpSpPr>
        <p:grpSpPr bwMode="auto">
          <a:xfrm>
            <a:off x="7612264" y="2444404"/>
            <a:ext cx="496297" cy="497487"/>
            <a:chOff x="0" y="0"/>
            <a:chExt cx="661987" cy="663575"/>
          </a:xfrm>
        </p:grpSpPr>
        <p:sp>
          <p:nvSpPr>
            <p:cNvPr id="28" name="Oval 16"/>
            <p:cNvSpPr>
              <a:spLocks noChangeArrowheads="1"/>
            </p:cNvSpPr>
            <p:nvPr/>
          </p:nvSpPr>
          <p:spPr bwMode="auto">
            <a:xfrm>
              <a:off x="0" y="0"/>
              <a:ext cx="661987" cy="663575"/>
            </a:xfrm>
            <a:prstGeom prst="ellipse">
              <a:avLst/>
            </a:prstGeom>
            <a:solidFill>
              <a:srgbClr val="03599B"/>
            </a:solidFill>
            <a:ln w="38100" cmpd="sng">
              <a:solidFill>
                <a:srgbClr val="03599B"/>
              </a:solidFill>
              <a:rou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chemeClr val="accent1"/>
                </a:solidFill>
              </a:endParaRPr>
            </a:p>
          </p:txBody>
        </p:sp>
        <p:sp>
          <p:nvSpPr>
            <p:cNvPr id="29" name="Freeform 24"/>
            <p:cNvSpPr>
              <a:spLocks noEditPoints="1"/>
            </p:cNvSpPr>
            <p:nvPr/>
          </p:nvSpPr>
          <p:spPr bwMode="auto">
            <a:xfrm>
              <a:off x="178121" y="151355"/>
              <a:ext cx="344487" cy="314325"/>
            </a:xfrm>
            <a:custGeom>
              <a:avLst/>
              <a:gdLst>
                <a:gd name="T0" fmla="*/ 13 w 516"/>
                <a:gd name="T1" fmla="*/ 470 h 470"/>
                <a:gd name="T2" fmla="*/ 362 w 516"/>
                <a:gd name="T3" fmla="*/ 470 h 470"/>
                <a:gd name="T4" fmla="*/ 375 w 516"/>
                <a:gd name="T5" fmla="*/ 470 h 470"/>
                <a:gd name="T6" fmla="*/ 375 w 516"/>
                <a:gd name="T7" fmla="*/ 457 h 470"/>
                <a:gd name="T8" fmla="*/ 375 w 516"/>
                <a:gd name="T9" fmla="*/ 343 h 470"/>
                <a:gd name="T10" fmla="*/ 350 w 516"/>
                <a:gd name="T11" fmla="*/ 369 h 470"/>
                <a:gd name="T12" fmla="*/ 350 w 516"/>
                <a:gd name="T13" fmla="*/ 444 h 470"/>
                <a:gd name="T14" fmla="*/ 26 w 516"/>
                <a:gd name="T15" fmla="*/ 444 h 470"/>
                <a:gd name="T16" fmla="*/ 26 w 516"/>
                <a:gd name="T17" fmla="*/ 190 h 470"/>
                <a:gd name="T18" fmla="*/ 175 w 516"/>
                <a:gd name="T19" fmla="*/ 189 h 470"/>
                <a:gd name="T20" fmla="*/ 186 w 516"/>
                <a:gd name="T21" fmla="*/ 179 h 470"/>
                <a:gd name="T22" fmla="*/ 186 w 516"/>
                <a:gd name="T23" fmla="*/ 26 h 470"/>
                <a:gd name="T24" fmla="*/ 350 w 516"/>
                <a:gd name="T25" fmla="*/ 26 h 470"/>
                <a:gd name="T26" fmla="*/ 350 w 516"/>
                <a:gd name="T27" fmla="*/ 199 h 470"/>
                <a:gd name="T28" fmla="*/ 375 w 516"/>
                <a:gd name="T29" fmla="*/ 173 h 470"/>
                <a:gd name="T30" fmla="*/ 375 w 516"/>
                <a:gd name="T31" fmla="*/ 13 h 470"/>
                <a:gd name="T32" fmla="*/ 375 w 516"/>
                <a:gd name="T33" fmla="*/ 0 h 470"/>
                <a:gd name="T34" fmla="*/ 362 w 516"/>
                <a:gd name="T35" fmla="*/ 0 h 470"/>
                <a:gd name="T36" fmla="*/ 165 w 516"/>
                <a:gd name="T37" fmla="*/ 0 h 470"/>
                <a:gd name="T38" fmla="*/ 0 w 516"/>
                <a:gd name="T39" fmla="*/ 168 h 470"/>
                <a:gd name="T40" fmla="*/ 0 w 516"/>
                <a:gd name="T41" fmla="*/ 457 h 470"/>
                <a:gd name="T42" fmla="*/ 0 w 516"/>
                <a:gd name="T43" fmla="*/ 470 h 470"/>
                <a:gd name="T44" fmla="*/ 13 w 516"/>
                <a:gd name="T45" fmla="*/ 470 h 470"/>
                <a:gd name="T46" fmla="*/ 266 w 516"/>
                <a:gd name="T47" fmla="*/ 312 h 470"/>
                <a:gd name="T48" fmla="*/ 297 w 516"/>
                <a:gd name="T49" fmla="*/ 326 h 470"/>
                <a:gd name="T50" fmla="*/ 324 w 516"/>
                <a:gd name="T51" fmla="*/ 368 h 470"/>
                <a:gd name="T52" fmla="*/ 261 w 516"/>
                <a:gd name="T53" fmla="*/ 389 h 470"/>
                <a:gd name="T54" fmla="*/ 246 w 516"/>
                <a:gd name="T55" fmla="*/ 375 h 470"/>
                <a:gd name="T56" fmla="*/ 266 w 516"/>
                <a:gd name="T57" fmla="*/ 312 h 470"/>
                <a:gd name="T58" fmla="*/ 304 w 516"/>
                <a:gd name="T59" fmla="*/ 336 h 470"/>
                <a:gd name="T60" fmla="*/ 303 w 516"/>
                <a:gd name="T61" fmla="*/ 320 h 470"/>
                <a:gd name="T62" fmla="*/ 272 w 516"/>
                <a:gd name="T63" fmla="*/ 305 h 470"/>
                <a:gd name="T64" fmla="*/ 417 w 516"/>
                <a:gd name="T65" fmla="*/ 157 h 470"/>
                <a:gd name="T66" fmla="*/ 475 w 516"/>
                <a:gd name="T67" fmla="*/ 214 h 470"/>
                <a:gd name="T68" fmla="*/ 330 w 516"/>
                <a:gd name="T69" fmla="*/ 362 h 470"/>
                <a:gd name="T70" fmla="*/ 304 w 516"/>
                <a:gd name="T71" fmla="*/ 336 h 470"/>
                <a:gd name="T72" fmla="*/ 425 w 516"/>
                <a:gd name="T73" fmla="*/ 149 h 470"/>
                <a:gd name="T74" fmla="*/ 482 w 516"/>
                <a:gd name="T75" fmla="*/ 146 h 470"/>
                <a:gd name="T76" fmla="*/ 483 w 516"/>
                <a:gd name="T77" fmla="*/ 206 h 470"/>
                <a:gd name="T78" fmla="*/ 425 w 516"/>
                <a:gd name="T79" fmla="*/ 149 h 470"/>
                <a:gd name="T80" fmla="*/ 234 w 516"/>
                <a:gd name="T81" fmla="*/ 401 h 470"/>
                <a:gd name="T82" fmla="*/ 241 w 516"/>
                <a:gd name="T83" fmla="*/ 380 h 470"/>
                <a:gd name="T84" fmla="*/ 256 w 516"/>
                <a:gd name="T85" fmla="*/ 394 h 470"/>
                <a:gd name="T86" fmla="*/ 234 w 516"/>
                <a:gd name="T87" fmla="*/ 401 h 470"/>
                <a:gd name="T88" fmla="*/ 149 w 516"/>
                <a:gd name="T89" fmla="*/ 386 h 470"/>
                <a:gd name="T90" fmla="*/ 216 w 516"/>
                <a:gd name="T91" fmla="*/ 386 h 470"/>
                <a:gd name="T92" fmla="*/ 216 w 516"/>
                <a:gd name="T93" fmla="*/ 401 h 470"/>
                <a:gd name="T94" fmla="*/ 149 w 516"/>
                <a:gd name="T95" fmla="*/ 401 h 470"/>
                <a:gd name="T96" fmla="*/ 149 w 516"/>
                <a:gd name="T97" fmla="*/ 386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16" h="470">
                  <a:moveTo>
                    <a:pt x="13" y="470"/>
                  </a:moveTo>
                  <a:lnTo>
                    <a:pt x="362" y="470"/>
                  </a:lnTo>
                  <a:lnTo>
                    <a:pt x="375" y="470"/>
                  </a:lnTo>
                  <a:lnTo>
                    <a:pt x="375" y="457"/>
                  </a:lnTo>
                  <a:lnTo>
                    <a:pt x="375" y="343"/>
                  </a:lnTo>
                  <a:lnTo>
                    <a:pt x="350" y="369"/>
                  </a:lnTo>
                  <a:lnTo>
                    <a:pt x="350" y="444"/>
                  </a:lnTo>
                  <a:lnTo>
                    <a:pt x="26" y="444"/>
                  </a:lnTo>
                  <a:lnTo>
                    <a:pt x="26" y="190"/>
                  </a:lnTo>
                  <a:cubicBezTo>
                    <a:pt x="76" y="190"/>
                    <a:pt x="126" y="189"/>
                    <a:pt x="175" y="189"/>
                  </a:cubicBezTo>
                  <a:cubicBezTo>
                    <a:pt x="181" y="189"/>
                    <a:pt x="186" y="185"/>
                    <a:pt x="186" y="179"/>
                  </a:cubicBezTo>
                  <a:cubicBezTo>
                    <a:pt x="186" y="128"/>
                    <a:pt x="186" y="77"/>
                    <a:pt x="186" y="26"/>
                  </a:cubicBezTo>
                  <a:lnTo>
                    <a:pt x="350" y="26"/>
                  </a:lnTo>
                  <a:lnTo>
                    <a:pt x="350" y="199"/>
                  </a:lnTo>
                  <a:lnTo>
                    <a:pt x="375" y="173"/>
                  </a:lnTo>
                  <a:lnTo>
                    <a:pt x="375" y="13"/>
                  </a:lnTo>
                  <a:lnTo>
                    <a:pt x="375" y="0"/>
                  </a:lnTo>
                  <a:lnTo>
                    <a:pt x="362" y="0"/>
                  </a:lnTo>
                  <a:lnTo>
                    <a:pt x="165" y="0"/>
                  </a:lnTo>
                  <a:lnTo>
                    <a:pt x="0" y="168"/>
                  </a:lnTo>
                  <a:lnTo>
                    <a:pt x="0" y="457"/>
                  </a:lnTo>
                  <a:lnTo>
                    <a:pt x="0" y="470"/>
                  </a:lnTo>
                  <a:lnTo>
                    <a:pt x="13" y="470"/>
                  </a:lnTo>
                  <a:close/>
                  <a:moveTo>
                    <a:pt x="266" y="312"/>
                  </a:moveTo>
                  <a:cubicBezTo>
                    <a:pt x="267" y="321"/>
                    <a:pt x="285" y="326"/>
                    <a:pt x="297" y="326"/>
                  </a:cubicBezTo>
                  <a:cubicBezTo>
                    <a:pt x="295" y="343"/>
                    <a:pt x="305" y="365"/>
                    <a:pt x="324" y="368"/>
                  </a:cubicBezTo>
                  <a:lnTo>
                    <a:pt x="261" y="389"/>
                  </a:lnTo>
                  <a:lnTo>
                    <a:pt x="246" y="375"/>
                  </a:lnTo>
                  <a:lnTo>
                    <a:pt x="266" y="312"/>
                  </a:lnTo>
                  <a:close/>
                  <a:moveTo>
                    <a:pt x="304" y="336"/>
                  </a:moveTo>
                  <a:cubicBezTo>
                    <a:pt x="303" y="328"/>
                    <a:pt x="304" y="320"/>
                    <a:pt x="303" y="320"/>
                  </a:cubicBezTo>
                  <a:cubicBezTo>
                    <a:pt x="297" y="321"/>
                    <a:pt x="263" y="314"/>
                    <a:pt x="272" y="305"/>
                  </a:cubicBezTo>
                  <a:lnTo>
                    <a:pt x="417" y="157"/>
                  </a:lnTo>
                  <a:cubicBezTo>
                    <a:pt x="417" y="168"/>
                    <a:pt x="460" y="213"/>
                    <a:pt x="475" y="214"/>
                  </a:cubicBezTo>
                  <a:lnTo>
                    <a:pt x="330" y="362"/>
                  </a:lnTo>
                  <a:cubicBezTo>
                    <a:pt x="326" y="366"/>
                    <a:pt x="307" y="355"/>
                    <a:pt x="304" y="336"/>
                  </a:cubicBezTo>
                  <a:close/>
                  <a:moveTo>
                    <a:pt x="425" y="149"/>
                  </a:moveTo>
                  <a:cubicBezTo>
                    <a:pt x="436" y="138"/>
                    <a:pt x="450" y="114"/>
                    <a:pt x="482" y="146"/>
                  </a:cubicBezTo>
                  <a:cubicBezTo>
                    <a:pt x="516" y="180"/>
                    <a:pt x="495" y="194"/>
                    <a:pt x="483" y="206"/>
                  </a:cubicBezTo>
                  <a:cubicBezTo>
                    <a:pt x="474" y="215"/>
                    <a:pt x="416" y="158"/>
                    <a:pt x="425" y="149"/>
                  </a:cubicBezTo>
                  <a:close/>
                  <a:moveTo>
                    <a:pt x="234" y="401"/>
                  </a:moveTo>
                  <a:lnTo>
                    <a:pt x="241" y="380"/>
                  </a:lnTo>
                  <a:lnTo>
                    <a:pt x="256" y="394"/>
                  </a:lnTo>
                  <a:lnTo>
                    <a:pt x="234" y="401"/>
                  </a:lnTo>
                  <a:close/>
                  <a:moveTo>
                    <a:pt x="149" y="386"/>
                  </a:moveTo>
                  <a:lnTo>
                    <a:pt x="216" y="386"/>
                  </a:lnTo>
                  <a:lnTo>
                    <a:pt x="216" y="401"/>
                  </a:lnTo>
                  <a:lnTo>
                    <a:pt x="149" y="401"/>
                  </a:lnTo>
                  <a:lnTo>
                    <a:pt x="149" y="38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1750" advTm="3000">
        <p14:vortex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7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700" fill="hold"/>
                                        <p:tgtEl>
                                          <p:spTgt spid="2"/>
                                        </p:tgtEl>
                                        <p:attrNameLst>
                                          <p:attrName>ppt_y</p:attrName>
                                        </p:attrNameLst>
                                      </p:cBhvr>
                                      <p:tavLst>
                                        <p:tav tm="0">
                                          <p:val>
                                            <p:strVal val="#ppt_y"/>
                                          </p:val>
                                        </p:tav>
                                        <p:tav tm="100000">
                                          <p:val>
                                            <p:strVal val="#ppt_y"/>
                                          </p:val>
                                        </p:tav>
                                      </p:tavLst>
                                    </p:anim>
                                    <p:anim calcmode="lin" valueType="num">
                                      <p:cBhvr>
                                        <p:cTn id="9" dur="7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7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700" tmFilter="0,0; .5, 1; 1, 1"/>
                                        <p:tgtEl>
                                          <p:spTgt spid="2"/>
                                        </p:tgtEl>
                                      </p:cBhvr>
                                    </p:animEffect>
                                  </p:childTnLst>
                                </p:cTn>
                              </p:par>
                            </p:childTnLst>
                          </p:cTn>
                        </p:par>
                        <p:par>
                          <p:cTn id="12" fill="hold">
                            <p:stCondLst>
                              <p:cond delay="1470"/>
                            </p:stCondLst>
                            <p:childTnLst>
                              <p:par>
                                <p:cTn id="13" presetID="52"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Scale>
                                      <p:cBhvr>
                                        <p:cTn id="15"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16" dur="1000" decel="50000" fill="hold">
                                          <p:stCondLst>
                                            <p:cond delay="0"/>
                                          </p:stCondLst>
                                        </p:cTn>
                                        <p:tgtEl>
                                          <p:spTgt spid="3"/>
                                        </p:tgtEl>
                                        <p:attrNameLst>
                                          <p:attrName>ppt_x</p:attrName>
                                          <p:attrName>ppt_y</p:attrName>
                                        </p:attrNameLst>
                                      </p:cBhvr>
                                      <p:rCtr x="0" y="0"/>
                                    </p:animMotion>
                                    <p:animEffect transition="in" filter="fade">
                                      <p:cBhvr>
                                        <p:cTn id="17" dur="1000"/>
                                        <p:tgtEl>
                                          <p:spTgt spid="3"/>
                                        </p:tgtEl>
                                      </p:cBhvr>
                                    </p:animEffect>
                                  </p:childTnLst>
                                </p:cTn>
                              </p:par>
                              <p:par>
                                <p:cTn id="18" presetID="52" presetClass="entr" presetSubtype="0" fill="hold" nodeType="withEffect">
                                  <p:stCondLst>
                                    <p:cond delay="100"/>
                                  </p:stCondLst>
                                  <p:childTnLst>
                                    <p:set>
                                      <p:cBhvr>
                                        <p:cTn id="19" dur="1" fill="hold">
                                          <p:stCondLst>
                                            <p:cond delay="0"/>
                                          </p:stCondLst>
                                        </p:cTn>
                                        <p:tgtEl>
                                          <p:spTgt spid="18"/>
                                        </p:tgtEl>
                                        <p:attrNameLst>
                                          <p:attrName>style.visibility</p:attrName>
                                        </p:attrNameLst>
                                      </p:cBhvr>
                                      <p:to>
                                        <p:strVal val="visible"/>
                                      </p:to>
                                    </p:set>
                                    <p:animScale>
                                      <p:cBhvr>
                                        <p:cTn id="20"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1" dur="1000" decel="50000" fill="hold">
                                          <p:stCondLst>
                                            <p:cond delay="0"/>
                                          </p:stCondLst>
                                        </p:cTn>
                                        <p:tgtEl>
                                          <p:spTgt spid="18"/>
                                        </p:tgtEl>
                                        <p:attrNameLst>
                                          <p:attrName>ppt_x</p:attrName>
                                          <p:attrName>ppt_y</p:attrName>
                                        </p:attrNameLst>
                                      </p:cBhvr>
                                      <p:rCtr x="0" y="0"/>
                                    </p:animMotion>
                                    <p:animEffect transition="in" filter="fade">
                                      <p:cBhvr>
                                        <p:cTn id="22" dur="1000"/>
                                        <p:tgtEl>
                                          <p:spTgt spid="18"/>
                                        </p:tgtEl>
                                      </p:cBhvr>
                                    </p:animEffect>
                                  </p:childTnLst>
                                </p:cTn>
                              </p:par>
                              <p:par>
                                <p:cTn id="23" presetID="52" presetClass="entr" presetSubtype="0" fill="hold" nodeType="withEffect">
                                  <p:stCondLst>
                                    <p:cond delay="200"/>
                                  </p:stCondLst>
                                  <p:childTnLst>
                                    <p:set>
                                      <p:cBhvr>
                                        <p:cTn id="24" dur="1" fill="hold">
                                          <p:stCondLst>
                                            <p:cond delay="0"/>
                                          </p:stCondLst>
                                        </p:cTn>
                                        <p:tgtEl>
                                          <p:spTgt spid="21"/>
                                        </p:tgtEl>
                                        <p:attrNameLst>
                                          <p:attrName>style.visibility</p:attrName>
                                        </p:attrNameLst>
                                      </p:cBhvr>
                                      <p:to>
                                        <p:strVal val="visible"/>
                                      </p:to>
                                    </p:set>
                                    <p:animScale>
                                      <p:cBhvr>
                                        <p:cTn id="25"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6" dur="1000" decel="50000" fill="hold">
                                          <p:stCondLst>
                                            <p:cond delay="0"/>
                                          </p:stCondLst>
                                        </p:cTn>
                                        <p:tgtEl>
                                          <p:spTgt spid="21"/>
                                        </p:tgtEl>
                                        <p:attrNameLst>
                                          <p:attrName>ppt_x</p:attrName>
                                          <p:attrName>ppt_y</p:attrName>
                                        </p:attrNameLst>
                                      </p:cBhvr>
                                      <p:rCtr x="0" y="0"/>
                                    </p:animMotion>
                                    <p:animEffect transition="in" filter="fade">
                                      <p:cBhvr>
                                        <p:cTn id="27" dur="1000"/>
                                        <p:tgtEl>
                                          <p:spTgt spid="21"/>
                                        </p:tgtEl>
                                      </p:cBhvr>
                                    </p:animEffect>
                                  </p:childTnLst>
                                </p:cTn>
                              </p:par>
                            </p:childTnLst>
                          </p:cTn>
                        </p:par>
                        <p:par>
                          <p:cTn id="28" fill="hold">
                            <p:stCondLst>
                              <p:cond delay="2470"/>
                            </p:stCondLst>
                            <p:childTnLst>
                              <p:par>
                                <p:cTn id="29" presetID="2" presetClass="entr" presetSubtype="12" fill="hold" nodeType="afterEffect">
                                  <p:stCondLst>
                                    <p:cond delay="0"/>
                                  </p:stCondLst>
                                  <p:childTnLst>
                                    <p:set>
                                      <p:cBhvr>
                                        <p:cTn id="30" dur="1" fill="hold">
                                          <p:stCondLst>
                                            <p:cond delay="0"/>
                                          </p:stCondLst>
                                        </p:cTn>
                                        <p:tgtEl>
                                          <p:spTgt spid="27"/>
                                        </p:tgtEl>
                                        <p:attrNameLst>
                                          <p:attrName>style.visibility</p:attrName>
                                        </p:attrNameLst>
                                      </p:cBhvr>
                                      <p:to>
                                        <p:strVal val="visible"/>
                                      </p:to>
                                    </p:set>
                                    <p:anim calcmode="lin" valueType="num">
                                      <p:cBhvr additive="base">
                                        <p:cTn id="31" dur="500" fill="hold"/>
                                        <p:tgtEl>
                                          <p:spTgt spid="27"/>
                                        </p:tgtEl>
                                        <p:attrNameLst>
                                          <p:attrName>ppt_x</p:attrName>
                                        </p:attrNameLst>
                                      </p:cBhvr>
                                      <p:tavLst>
                                        <p:tav tm="0">
                                          <p:val>
                                            <p:strVal val="0-#ppt_w/2"/>
                                          </p:val>
                                        </p:tav>
                                        <p:tav tm="100000">
                                          <p:val>
                                            <p:strVal val="#ppt_x"/>
                                          </p:val>
                                        </p:tav>
                                      </p:tavLst>
                                    </p:anim>
                                    <p:anim calcmode="lin" valueType="num">
                                      <p:cBhvr additive="base">
                                        <p:cTn id="32" dur="500" fill="hold"/>
                                        <p:tgtEl>
                                          <p:spTgt spid="27"/>
                                        </p:tgtEl>
                                        <p:attrNameLst>
                                          <p:attrName>ppt_y</p:attrName>
                                        </p:attrNameLst>
                                      </p:cBhvr>
                                      <p:tavLst>
                                        <p:tav tm="0">
                                          <p:val>
                                            <p:strVal val="1+#ppt_h/2"/>
                                          </p:val>
                                        </p:tav>
                                        <p:tav tm="100000">
                                          <p:val>
                                            <p:strVal val="#ppt_y"/>
                                          </p:val>
                                        </p:tav>
                                      </p:tavLst>
                                    </p:anim>
                                  </p:childTnLst>
                                </p:cTn>
                              </p:par>
                              <p:par>
                                <p:cTn id="33" presetID="2" presetClass="entr" presetSubtype="12" fill="hold" nodeType="withEffect">
                                  <p:stCondLst>
                                    <p:cond delay="0"/>
                                  </p:stCondLst>
                                  <p:childTnLst>
                                    <p:set>
                                      <p:cBhvr>
                                        <p:cTn id="34" dur="1" fill="hold">
                                          <p:stCondLst>
                                            <p:cond delay="0"/>
                                          </p:stCondLst>
                                        </p:cTn>
                                        <p:tgtEl>
                                          <p:spTgt spid="24"/>
                                        </p:tgtEl>
                                        <p:attrNameLst>
                                          <p:attrName>style.visibility</p:attrName>
                                        </p:attrNameLst>
                                      </p:cBhvr>
                                      <p:to>
                                        <p:strVal val="visible"/>
                                      </p:to>
                                    </p:set>
                                    <p:anim calcmode="lin" valueType="num">
                                      <p:cBhvr additive="base">
                                        <p:cTn id="35" dur="500" fill="hold"/>
                                        <p:tgtEl>
                                          <p:spTgt spid="24"/>
                                        </p:tgtEl>
                                        <p:attrNameLst>
                                          <p:attrName>ppt_x</p:attrName>
                                        </p:attrNameLst>
                                      </p:cBhvr>
                                      <p:tavLst>
                                        <p:tav tm="0">
                                          <p:val>
                                            <p:strVal val="0-#ppt_w/2"/>
                                          </p:val>
                                        </p:tav>
                                        <p:tav tm="100000">
                                          <p:val>
                                            <p:strVal val="#ppt_x"/>
                                          </p:val>
                                        </p:tav>
                                      </p:tavLst>
                                    </p:anim>
                                    <p:anim calcmode="lin" valueType="num">
                                      <p:cBhvr additive="base">
                                        <p:cTn id="36" dur="500" fill="hold"/>
                                        <p:tgtEl>
                                          <p:spTgt spid="24"/>
                                        </p:tgtEl>
                                        <p:attrNameLst>
                                          <p:attrName>ppt_y</p:attrName>
                                        </p:attrNameLst>
                                      </p:cBhvr>
                                      <p:tavLst>
                                        <p:tav tm="0">
                                          <p:val>
                                            <p:strVal val="1+#ppt_h/2"/>
                                          </p:val>
                                        </p:tav>
                                        <p:tav tm="100000">
                                          <p:val>
                                            <p:strVal val="#ppt_y"/>
                                          </p:val>
                                        </p:tav>
                                      </p:tavLst>
                                    </p:anim>
                                  </p:childTnLst>
                                </p:cTn>
                              </p:par>
                              <p:par>
                                <p:cTn id="37" presetID="2" presetClass="entr" presetSubtype="12" fill="hold" nodeType="with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additive="base">
                                        <p:cTn id="39" dur="500" fill="hold"/>
                                        <p:tgtEl>
                                          <p:spTgt spid="15"/>
                                        </p:tgtEl>
                                        <p:attrNameLst>
                                          <p:attrName>ppt_x</p:attrName>
                                        </p:attrNameLst>
                                      </p:cBhvr>
                                      <p:tavLst>
                                        <p:tav tm="0">
                                          <p:val>
                                            <p:strVal val="0-#ppt_w/2"/>
                                          </p:val>
                                        </p:tav>
                                        <p:tav tm="100000">
                                          <p:val>
                                            <p:strVal val="#ppt_x"/>
                                          </p:val>
                                        </p:tav>
                                      </p:tavLst>
                                    </p:anim>
                                    <p:anim calcmode="lin" valueType="num">
                                      <p:cBhvr additive="base">
                                        <p:cTn id="40" dur="500" fill="hold"/>
                                        <p:tgtEl>
                                          <p:spTgt spid="15"/>
                                        </p:tgtEl>
                                        <p:attrNameLst>
                                          <p:attrName>ppt_y</p:attrName>
                                        </p:attrNameLst>
                                      </p:cBhvr>
                                      <p:tavLst>
                                        <p:tav tm="0">
                                          <p:val>
                                            <p:strVal val="1+#ppt_h/2"/>
                                          </p:val>
                                        </p:tav>
                                        <p:tav tm="100000">
                                          <p:val>
                                            <p:strVal val="#ppt_y"/>
                                          </p:val>
                                        </p:tav>
                                      </p:tavLst>
                                    </p:anim>
                                  </p:childTnLst>
                                </p:cTn>
                              </p:par>
                            </p:childTnLst>
                          </p:cTn>
                        </p:par>
                        <p:par>
                          <p:cTn id="41" fill="hold">
                            <p:stCondLst>
                              <p:cond delay="2970"/>
                            </p:stCondLst>
                            <p:childTnLst>
                              <p:par>
                                <p:cTn id="42" presetID="14" presetClass="entr" presetSubtype="10" fill="hold" nodeType="after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randombar(horizontal)">
                                      <p:cBhvr>
                                        <p:cTn id="44" dur="400"/>
                                        <p:tgtEl>
                                          <p:spTgt spid="6"/>
                                        </p:tgtEl>
                                      </p:cBhvr>
                                    </p:animEffect>
                                  </p:childTnLst>
                                </p:cTn>
                              </p:par>
                            </p:childTnLst>
                          </p:cTn>
                        </p:par>
                        <p:par>
                          <p:cTn id="45" fill="hold">
                            <p:stCondLst>
                              <p:cond delay="3470"/>
                            </p:stCondLst>
                            <p:childTnLst>
                              <p:par>
                                <p:cTn id="46" presetID="14" presetClass="entr" presetSubtype="10" fill="hold" nodeType="after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randombar(horizontal)">
                                      <p:cBhvr>
                                        <p:cTn id="48" dur="400"/>
                                        <p:tgtEl>
                                          <p:spTgt spid="9"/>
                                        </p:tgtEl>
                                      </p:cBhvr>
                                    </p:animEffect>
                                  </p:childTnLst>
                                </p:cTn>
                              </p:par>
                            </p:childTnLst>
                          </p:cTn>
                        </p:par>
                        <p:par>
                          <p:cTn id="49" fill="hold">
                            <p:stCondLst>
                              <p:cond delay="3970"/>
                            </p:stCondLst>
                            <p:childTnLst>
                              <p:par>
                                <p:cTn id="50" presetID="14" presetClass="entr" presetSubtype="10" fill="hold" nodeType="after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randombar(horizontal)">
                                      <p:cBhvr>
                                        <p:cTn id="52" dur="4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7771" y="157923"/>
            <a:ext cx="3011063" cy="377016"/>
          </a:xfrm>
          <a:prstGeom prst="rect">
            <a:avLst/>
          </a:prstGeom>
        </p:spPr>
        <p:txBody>
          <a:bodyPr wrap="none" lIns="68571" tIns="34285" rIns="68571" bIns="34285">
            <a:spAutoFit/>
          </a:bodyPr>
          <a:lstStyle/>
          <a:p>
            <a:pPr algn="r"/>
            <a:r>
              <a:rPr lang="zh-CN" altLang="en-US" sz="1700" b="1" dirty="0" smtClean="0">
                <a:solidFill>
                  <a:srgbClr val="03599B"/>
                </a:solidFill>
                <a:effectLst>
                  <a:outerShdw blurRad="12700" dist="12700" dir="2700000" algn="tl" rotWithShape="0">
                    <a:prstClr val="black">
                      <a:alpha val="40000"/>
                    </a:prstClr>
                  </a:outerShdw>
                </a:effectLst>
                <a:latin typeface="微软雅黑" panose="020B0503020204020204" pitchFamily="34" charset="-122"/>
                <a:ea typeface="微软雅黑" panose="020B0503020204020204" pitchFamily="34" charset="-122"/>
              </a:rPr>
              <a:t>▋▏</a:t>
            </a:r>
            <a:r>
              <a:rPr lang="zh-CN" altLang="en-US" sz="2000" b="1" dirty="0" smtClean="0">
                <a:solidFill>
                  <a:srgbClr val="03599B"/>
                </a:solidFill>
                <a:effectLst>
                  <a:outerShdw blurRad="12700" dist="12700" dir="2700000" algn="tl" rotWithShape="0">
                    <a:prstClr val="black">
                      <a:alpha val="40000"/>
                    </a:prstClr>
                  </a:outerShdw>
                </a:effectLst>
                <a:latin typeface="微软雅黑" panose="020B0503020204020204" pitchFamily="34" charset="-122"/>
                <a:ea typeface="微软雅黑" panose="020B0503020204020204" pitchFamily="34" charset="-122"/>
              </a:rPr>
              <a:t>单击此处添加标题文本</a:t>
            </a:r>
            <a:endParaRPr lang="zh-CN" altLang="en-US" sz="2000" b="1" dirty="0">
              <a:solidFill>
                <a:srgbClr val="03599B"/>
              </a:solidFill>
              <a:effectLst>
                <a:outerShdw blurRad="12700" dist="127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grpSp>
        <p:nvGrpSpPr>
          <p:cNvPr id="3" name="组合 2"/>
          <p:cNvGrpSpPr/>
          <p:nvPr/>
        </p:nvGrpSpPr>
        <p:grpSpPr>
          <a:xfrm>
            <a:off x="2771801" y="1767755"/>
            <a:ext cx="2628619" cy="2628031"/>
            <a:chOff x="3868719" y="1776670"/>
            <a:chExt cx="2628619" cy="2628031"/>
          </a:xfrm>
        </p:grpSpPr>
        <p:sp>
          <p:nvSpPr>
            <p:cNvPr id="4" name="Freeform 4"/>
            <p:cNvSpPr/>
            <p:nvPr/>
          </p:nvSpPr>
          <p:spPr bwMode="auto">
            <a:xfrm>
              <a:off x="3868719" y="1776670"/>
              <a:ext cx="2628619" cy="2628031"/>
            </a:xfrm>
            <a:custGeom>
              <a:avLst/>
              <a:gdLst>
                <a:gd name="T0" fmla="*/ 800 w 1050"/>
                <a:gd name="T1" fmla="*/ 903 h 1049"/>
                <a:gd name="T2" fmla="*/ 766 w 1050"/>
                <a:gd name="T3" fmla="*/ 996 h 1049"/>
                <a:gd name="T4" fmla="*/ 671 w 1050"/>
                <a:gd name="T5" fmla="*/ 969 h 1049"/>
                <a:gd name="T6" fmla="*/ 625 w 1050"/>
                <a:gd name="T7" fmla="*/ 1044 h 1049"/>
                <a:gd name="T8" fmla="*/ 526 w 1050"/>
                <a:gd name="T9" fmla="*/ 991 h 1049"/>
                <a:gd name="T10" fmla="*/ 443 w 1050"/>
                <a:gd name="T11" fmla="*/ 1047 h 1049"/>
                <a:gd name="T12" fmla="*/ 381 w 1050"/>
                <a:gd name="T13" fmla="*/ 969 h 1049"/>
                <a:gd name="T14" fmla="*/ 301 w 1050"/>
                <a:gd name="T15" fmla="*/ 1003 h 1049"/>
                <a:gd name="T16" fmla="*/ 272 w 1050"/>
                <a:gd name="T17" fmla="*/ 917 h 1049"/>
                <a:gd name="T18" fmla="*/ 232 w 1050"/>
                <a:gd name="T19" fmla="*/ 888 h 1049"/>
                <a:gd name="T20" fmla="*/ 140 w 1050"/>
                <a:gd name="T21" fmla="*/ 886 h 1049"/>
                <a:gd name="T22" fmla="*/ 134 w 1050"/>
                <a:gd name="T23" fmla="*/ 778 h 1049"/>
                <a:gd name="T24" fmla="*/ 47 w 1050"/>
                <a:gd name="T25" fmla="*/ 750 h 1049"/>
                <a:gd name="T26" fmla="*/ 78 w 1050"/>
                <a:gd name="T27" fmla="*/ 657 h 1049"/>
                <a:gd name="T28" fmla="*/ 0 w 1050"/>
                <a:gd name="T29" fmla="*/ 590 h 1049"/>
                <a:gd name="T30" fmla="*/ 60 w 1050"/>
                <a:gd name="T31" fmla="*/ 500 h 1049"/>
                <a:gd name="T32" fmla="*/ 6 w 1050"/>
                <a:gd name="T33" fmla="*/ 426 h 1049"/>
                <a:gd name="T34" fmla="*/ 86 w 1050"/>
                <a:gd name="T35" fmla="*/ 368 h 1049"/>
                <a:gd name="T36" fmla="*/ 55 w 1050"/>
                <a:gd name="T37" fmla="*/ 284 h 1049"/>
                <a:gd name="T38" fmla="*/ 148 w 1050"/>
                <a:gd name="T39" fmla="*/ 250 h 1049"/>
                <a:gd name="T40" fmla="*/ 140 w 1050"/>
                <a:gd name="T41" fmla="*/ 163 h 1049"/>
                <a:gd name="T42" fmla="*/ 232 w 1050"/>
                <a:gd name="T43" fmla="*/ 162 h 1049"/>
                <a:gd name="T44" fmla="*/ 271 w 1050"/>
                <a:gd name="T45" fmla="*/ 61 h 1049"/>
                <a:gd name="T46" fmla="*/ 358 w 1050"/>
                <a:gd name="T47" fmla="*/ 88 h 1049"/>
                <a:gd name="T48" fmla="*/ 405 w 1050"/>
                <a:gd name="T49" fmla="*/ 73 h 1049"/>
                <a:gd name="T50" fmla="*/ 501 w 1050"/>
                <a:gd name="T51" fmla="*/ 58 h 1049"/>
                <a:gd name="T52" fmla="*/ 592 w 1050"/>
                <a:gd name="T53" fmla="*/ 0 h 1049"/>
                <a:gd name="T54" fmla="*/ 646 w 1050"/>
                <a:gd name="T55" fmla="*/ 73 h 1049"/>
                <a:gd name="T56" fmla="*/ 694 w 1050"/>
                <a:gd name="T57" fmla="*/ 88 h 1049"/>
                <a:gd name="T58" fmla="*/ 781 w 1050"/>
                <a:gd name="T59" fmla="*/ 61 h 1049"/>
                <a:gd name="T60" fmla="*/ 810 w 1050"/>
                <a:gd name="T61" fmla="*/ 155 h 1049"/>
                <a:gd name="T62" fmla="*/ 900 w 1050"/>
                <a:gd name="T63" fmla="*/ 151 h 1049"/>
                <a:gd name="T64" fmla="*/ 904 w 1050"/>
                <a:gd name="T65" fmla="*/ 250 h 1049"/>
                <a:gd name="T66" fmla="*/ 997 w 1050"/>
                <a:gd name="T67" fmla="*/ 284 h 1049"/>
                <a:gd name="T68" fmla="*/ 970 w 1050"/>
                <a:gd name="T69" fmla="*/ 380 h 1049"/>
                <a:gd name="T70" fmla="*/ 1045 w 1050"/>
                <a:gd name="T71" fmla="*/ 426 h 1049"/>
                <a:gd name="T72" fmla="*/ 993 w 1050"/>
                <a:gd name="T73" fmla="*/ 524 h 1049"/>
                <a:gd name="T74" fmla="*/ 1048 w 1050"/>
                <a:gd name="T75" fmla="*/ 607 h 1049"/>
                <a:gd name="T76" fmla="*/ 970 w 1050"/>
                <a:gd name="T77" fmla="*/ 669 h 1049"/>
                <a:gd name="T78" fmla="*/ 1005 w 1050"/>
                <a:gd name="T79" fmla="*/ 750 h 1049"/>
                <a:gd name="T80" fmla="*/ 918 w 1050"/>
                <a:gd name="T81" fmla="*/ 778 h 1049"/>
                <a:gd name="T82" fmla="*/ 889 w 1050"/>
                <a:gd name="T83" fmla="*/ 818 h 1049"/>
                <a:gd name="T84" fmla="*/ 888 w 1050"/>
                <a:gd name="T85" fmla="*/ 911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0" h="1049">
                  <a:moveTo>
                    <a:pt x="888" y="911"/>
                  </a:moveTo>
                  <a:lnTo>
                    <a:pt x="820" y="888"/>
                  </a:lnTo>
                  <a:lnTo>
                    <a:pt x="800" y="903"/>
                  </a:lnTo>
                  <a:lnTo>
                    <a:pt x="780" y="917"/>
                  </a:lnTo>
                  <a:lnTo>
                    <a:pt x="781" y="988"/>
                  </a:lnTo>
                  <a:lnTo>
                    <a:pt x="766" y="996"/>
                  </a:lnTo>
                  <a:lnTo>
                    <a:pt x="751" y="1003"/>
                  </a:lnTo>
                  <a:lnTo>
                    <a:pt x="694" y="961"/>
                  </a:lnTo>
                  <a:lnTo>
                    <a:pt x="671" y="969"/>
                  </a:lnTo>
                  <a:lnTo>
                    <a:pt x="658" y="972"/>
                  </a:lnTo>
                  <a:lnTo>
                    <a:pt x="646" y="976"/>
                  </a:lnTo>
                  <a:lnTo>
                    <a:pt x="625" y="1044"/>
                  </a:lnTo>
                  <a:lnTo>
                    <a:pt x="592" y="1049"/>
                  </a:lnTo>
                  <a:lnTo>
                    <a:pt x="551" y="991"/>
                  </a:lnTo>
                  <a:lnTo>
                    <a:pt x="526" y="991"/>
                  </a:lnTo>
                  <a:lnTo>
                    <a:pt x="501" y="991"/>
                  </a:lnTo>
                  <a:lnTo>
                    <a:pt x="460" y="1049"/>
                  </a:lnTo>
                  <a:lnTo>
                    <a:pt x="443" y="1047"/>
                  </a:lnTo>
                  <a:lnTo>
                    <a:pt x="426" y="1044"/>
                  </a:lnTo>
                  <a:lnTo>
                    <a:pt x="405" y="976"/>
                  </a:lnTo>
                  <a:lnTo>
                    <a:pt x="381" y="969"/>
                  </a:lnTo>
                  <a:lnTo>
                    <a:pt x="369" y="965"/>
                  </a:lnTo>
                  <a:lnTo>
                    <a:pt x="358" y="961"/>
                  </a:lnTo>
                  <a:lnTo>
                    <a:pt x="301" y="1003"/>
                  </a:lnTo>
                  <a:lnTo>
                    <a:pt x="286" y="996"/>
                  </a:lnTo>
                  <a:lnTo>
                    <a:pt x="271" y="988"/>
                  </a:lnTo>
                  <a:lnTo>
                    <a:pt x="272" y="917"/>
                  </a:lnTo>
                  <a:lnTo>
                    <a:pt x="252" y="903"/>
                  </a:lnTo>
                  <a:lnTo>
                    <a:pt x="242" y="895"/>
                  </a:lnTo>
                  <a:lnTo>
                    <a:pt x="232" y="888"/>
                  </a:lnTo>
                  <a:lnTo>
                    <a:pt x="164" y="911"/>
                  </a:lnTo>
                  <a:lnTo>
                    <a:pt x="152" y="899"/>
                  </a:lnTo>
                  <a:lnTo>
                    <a:pt x="140" y="886"/>
                  </a:lnTo>
                  <a:lnTo>
                    <a:pt x="163" y="818"/>
                  </a:lnTo>
                  <a:lnTo>
                    <a:pt x="148" y="799"/>
                  </a:lnTo>
                  <a:lnTo>
                    <a:pt x="134" y="778"/>
                  </a:lnTo>
                  <a:lnTo>
                    <a:pt x="63" y="779"/>
                  </a:lnTo>
                  <a:lnTo>
                    <a:pt x="55" y="765"/>
                  </a:lnTo>
                  <a:lnTo>
                    <a:pt x="47" y="750"/>
                  </a:lnTo>
                  <a:lnTo>
                    <a:pt x="90" y="693"/>
                  </a:lnTo>
                  <a:lnTo>
                    <a:pt x="82" y="669"/>
                  </a:lnTo>
                  <a:lnTo>
                    <a:pt x="78" y="657"/>
                  </a:lnTo>
                  <a:lnTo>
                    <a:pt x="75" y="645"/>
                  </a:lnTo>
                  <a:lnTo>
                    <a:pt x="6" y="623"/>
                  </a:lnTo>
                  <a:lnTo>
                    <a:pt x="0" y="590"/>
                  </a:lnTo>
                  <a:lnTo>
                    <a:pt x="60" y="549"/>
                  </a:lnTo>
                  <a:lnTo>
                    <a:pt x="59" y="524"/>
                  </a:lnTo>
                  <a:lnTo>
                    <a:pt x="60" y="500"/>
                  </a:lnTo>
                  <a:lnTo>
                    <a:pt x="0" y="459"/>
                  </a:lnTo>
                  <a:lnTo>
                    <a:pt x="3" y="442"/>
                  </a:lnTo>
                  <a:lnTo>
                    <a:pt x="6" y="426"/>
                  </a:lnTo>
                  <a:lnTo>
                    <a:pt x="75" y="405"/>
                  </a:lnTo>
                  <a:lnTo>
                    <a:pt x="82" y="380"/>
                  </a:lnTo>
                  <a:lnTo>
                    <a:pt x="86" y="368"/>
                  </a:lnTo>
                  <a:lnTo>
                    <a:pt x="90" y="356"/>
                  </a:lnTo>
                  <a:lnTo>
                    <a:pt x="47" y="299"/>
                  </a:lnTo>
                  <a:lnTo>
                    <a:pt x="55" y="284"/>
                  </a:lnTo>
                  <a:lnTo>
                    <a:pt x="63" y="270"/>
                  </a:lnTo>
                  <a:lnTo>
                    <a:pt x="134" y="271"/>
                  </a:lnTo>
                  <a:lnTo>
                    <a:pt x="148" y="250"/>
                  </a:lnTo>
                  <a:lnTo>
                    <a:pt x="155" y="240"/>
                  </a:lnTo>
                  <a:lnTo>
                    <a:pt x="163" y="231"/>
                  </a:lnTo>
                  <a:lnTo>
                    <a:pt x="140" y="163"/>
                  </a:lnTo>
                  <a:lnTo>
                    <a:pt x="152" y="151"/>
                  </a:lnTo>
                  <a:lnTo>
                    <a:pt x="164" y="139"/>
                  </a:lnTo>
                  <a:lnTo>
                    <a:pt x="232" y="162"/>
                  </a:lnTo>
                  <a:lnTo>
                    <a:pt x="252" y="147"/>
                  </a:lnTo>
                  <a:lnTo>
                    <a:pt x="272" y="133"/>
                  </a:lnTo>
                  <a:lnTo>
                    <a:pt x="271" y="61"/>
                  </a:lnTo>
                  <a:lnTo>
                    <a:pt x="286" y="53"/>
                  </a:lnTo>
                  <a:lnTo>
                    <a:pt x="301" y="46"/>
                  </a:lnTo>
                  <a:lnTo>
                    <a:pt x="358" y="88"/>
                  </a:lnTo>
                  <a:lnTo>
                    <a:pt x="381" y="80"/>
                  </a:lnTo>
                  <a:lnTo>
                    <a:pt x="393" y="76"/>
                  </a:lnTo>
                  <a:lnTo>
                    <a:pt x="405" y="73"/>
                  </a:lnTo>
                  <a:lnTo>
                    <a:pt x="426" y="5"/>
                  </a:lnTo>
                  <a:lnTo>
                    <a:pt x="460" y="0"/>
                  </a:lnTo>
                  <a:lnTo>
                    <a:pt x="501" y="58"/>
                  </a:lnTo>
                  <a:lnTo>
                    <a:pt x="526" y="57"/>
                  </a:lnTo>
                  <a:lnTo>
                    <a:pt x="551" y="58"/>
                  </a:lnTo>
                  <a:lnTo>
                    <a:pt x="592" y="0"/>
                  </a:lnTo>
                  <a:lnTo>
                    <a:pt x="608" y="2"/>
                  </a:lnTo>
                  <a:lnTo>
                    <a:pt x="625" y="5"/>
                  </a:lnTo>
                  <a:lnTo>
                    <a:pt x="646" y="73"/>
                  </a:lnTo>
                  <a:lnTo>
                    <a:pt x="671" y="80"/>
                  </a:lnTo>
                  <a:lnTo>
                    <a:pt x="682" y="84"/>
                  </a:lnTo>
                  <a:lnTo>
                    <a:pt x="694" y="88"/>
                  </a:lnTo>
                  <a:lnTo>
                    <a:pt x="751" y="46"/>
                  </a:lnTo>
                  <a:lnTo>
                    <a:pt x="766" y="53"/>
                  </a:lnTo>
                  <a:lnTo>
                    <a:pt x="781" y="61"/>
                  </a:lnTo>
                  <a:lnTo>
                    <a:pt x="780" y="133"/>
                  </a:lnTo>
                  <a:lnTo>
                    <a:pt x="800" y="147"/>
                  </a:lnTo>
                  <a:lnTo>
                    <a:pt x="810" y="155"/>
                  </a:lnTo>
                  <a:lnTo>
                    <a:pt x="820" y="162"/>
                  </a:lnTo>
                  <a:lnTo>
                    <a:pt x="888" y="139"/>
                  </a:lnTo>
                  <a:lnTo>
                    <a:pt x="900" y="151"/>
                  </a:lnTo>
                  <a:lnTo>
                    <a:pt x="912" y="163"/>
                  </a:lnTo>
                  <a:lnTo>
                    <a:pt x="889" y="231"/>
                  </a:lnTo>
                  <a:lnTo>
                    <a:pt x="904" y="250"/>
                  </a:lnTo>
                  <a:lnTo>
                    <a:pt x="918" y="271"/>
                  </a:lnTo>
                  <a:lnTo>
                    <a:pt x="989" y="270"/>
                  </a:lnTo>
                  <a:lnTo>
                    <a:pt x="997" y="284"/>
                  </a:lnTo>
                  <a:lnTo>
                    <a:pt x="1005" y="299"/>
                  </a:lnTo>
                  <a:lnTo>
                    <a:pt x="962" y="356"/>
                  </a:lnTo>
                  <a:lnTo>
                    <a:pt x="970" y="380"/>
                  </a:lnTo>
                  <a:lnTo>
                    <a:pt x="974" y="393"/>
                  </a:lnTo>
                  <a:lnTo>
                    <a:pt x="977" y="405"/>
                  </a:lnTo>
                  <a:lnTo>
                    <a:pt x="1045" y="426"/>
                  </a:lnTo>
                  <a:lnTo>
                    <a:pt x="1050" y="459"/>
                  </a:lnTo>
                  <a:lnTo>
                    <a:pt x="992" y="500"/>
                  </a:lnTo>
                  <a:lnTo>
                    <a:pt x="993" y="524"/>
                  </a:lnTo>
                  <a:lnTo>
                    <a:pt x="992" y="549"/>
                  </a:lnTo>
                  <a:lnTo>
                    <a:pt x="1050" y="590"/>
                  </a:lnTo>
                  <a:lnTo>
                    <a:pt x="1048" y="607"/>
                  </a:lnTo>
                  <a:lnTo>
                    <a:pt x="1045" y="623"/>
                  </a:lnTo>
                  <a:lnTo>
                    <a:pt x="977" y="645"/>
                  </a:lnTo>
                  <a:lnTo>
                    <a:pt x="970" y="669"/>
                  </a:lnTo>
                  <a:lnTo>
                    <a:pt x="966" y="681"/>
                  </a:lnTo>
                  <a:lnTo>
                    <a:pt x="962" y="693"/>
                  </a:lnTo>
                  <a:lnTo>
                    <a:pt x="1005" y="750"/>
                  </a:lnTo>
                  <a:lnTo>
                    <a:pt x="997" y="765"/>
                  </a:lnTo>
                  <a:lnTo>
                    <a:pt x="989" y="779"/>
                  </a:lnTo>
                  <a:lnTo>
                    <a:pt x="918" y="778"/>
                  </a:lnTo>
                  <a:lnTo>
                    <a:pt x="904" y="799"/>
                  </a:lnTo>
                  <a:lnTo>
                    <a:pt x="897" y="809"/>
                  </a:lnTo>
                  <a:lnTo>
                    <a:pt x="889" y="818"/>
                  </a:lnTo>
                  <a:lnTo>
                    <a:pt x="912" y="886"/>
                  </a:lnTo>
                  <a:lnTo>
                    <a:pt x="900" y="899"/>
                  </a:lnTo>
                  <a:lnTo>
                    <a:pt x="888" y="911"/>
                  </a:lnTo>
                  <a:close/>
                </a:path>
              </a:pathLst>
            </a:custGeom>
            <a:solidFill>
              <a:srgbClr val="03599B"/>
            </a:solidFill>
            <a:ln w="3175" cap="flat" cmpd="sng" algn="ctr">
              <a:solidFill>
                <a:srgbClr val="03599B"/>
              </a:solidFill>
              <a:prstDash val="solid"/>
            </a:ln>
            <a:effec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fontAlgn="base">
                <a:lnSpc>
                  <a:spcPct val="120000"/>
                </a:lnSpc>
                <a:spcBef>
                  <a:spcPts val="600"/>
                </a:spcBef>
                <a:spcAft>
                  <a:spcPts val="600"/>
                </a:spcAft>
                <a:defRPr/>
              </a:pPr>
              <a:endParaRPr lang="en-US" sz="2800" kern="0" dirty="0">
                <a:solidFill>
                  <a:srgbClr val="5A5959"/>
                </a:solidFill>
                <a:latin typeface="Impact" panose="020B0806030902050204" pitchFamily="34" charset="0"/>
                <a:ea typeface="微软雅黑" panose="020B0503020204020204" pitchFamily="34" charset="-122"/>
              </a:endParaRPr>
            </a:p>
          </p:txBody>
        </p:sp>
        <p:sp>
          <p:nvSpPr>
            <p:cNvPr id="5" name="Oval 5"/>
            <p:cNvSpPr>
              <a:spLocks noChangeArrowheads="1"/>
            </p:cNvSpPr>
            <p:nvPr/>
          </p:nvSpPr>
          <p:spPr bwMode="auto">
            <a:xfrm>
              <a:off x="4274765" y="2177285"/>
              <a:ext cx="1821868" cy="1826802"/>
            </a:xfrm>
            <a:prstGeom prst="ellipse">
              <a:avLst/>
            </a:prstGeom>
            <a:solidFill>
              <a:schemeClr val="bg1">
                <a:lumMod val="95000"/>
              </a:schemeClr>
            </a:solidFill>
            <a:ln w="22225">
              <a:no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765">
                <a:defRPr/>
              </a:pPr>
              <a:r>
                <a:rPr lang="zh-CN" altLang="en-US" kern="0" dirty="0">
                  <a:solidFill>
                    <a:srgbClr val="5A5959"/>
                  </a:solidFill>
                  <a:latin typeface="Calibri" panose="020F0502020204030204"/>
                  <a:ea typeface="微软雅黑" panose="020B0503020204020204" pitchFamily="34" charset="-122"/>
                </a:rPr>
                <a:t>单击此处添加文本</a:t>
              </a:r>
              <a:endParaRPr lang="en-US" kern="0" dirty="0">
                <a:solidFill>
                  <a:srgbClr val="5A5959"/>
                </a:solidFill>
                <a:latin typeface="Calibri" panose="020F0502020204030204"/>
                <a:ea typeface="微软雅黑" panose="020B0503020204020204" pitchFamily="34" charset="-122"/>
              </a:endParaRPr>
            </a:p>
          </p:txBody>
        </p:sp>
      </p:grpSp>
      <p:grpSp>
        <p:nvGrpSpPr>
          <p:cNvPr id="6" name="组合 5"/>
          <p:cNvGrpSpPr/>
          <p:nvPr/>
        </p:nvGrpSpPr>
        <p:grpSpPr>
          <a:xfrm>
            <a:off x="5085872" y="1285823"/>
            <a:ext cx="1790385" cy="1789984"/>
            <a:chOff x="6012485" y="1170407"/>
            <a:chExt cx="1487948" cy="1487615"/>
          </a:xfrm>
        </p:grpSpPr>
        <p:sp>
          <p:nvSpPr>
            <p:cNvPr id="7" name="Freeform 6"/>
            <p:cNvSpPr/>
            <p:nvPr/>
          </p:nvSpPr>
          <p:spPr bwMode="auto">
            <a:xfrm>
              <a:off x="6012485" y="1170407"/>
              <a:ext cx="1487948" cy="1487615"/>
            </a:xfrm>
            <a:custGeom>
              <a:avLst/>
              <a:gdLst>
                <a:gd name="T0" fmla="*/ 441 w 637"/>
                <a:gd name="T1" fmla="*/ 550 h 638"/>
                <a:gd name="T2" fmla="*/ 420 w 637"/>
                <a:gd name="T3" fmla="*/ 560 h 638"/>
                <a:gd name="T4" fmla="*/ 397 w 637"/>
                <a:gd name="T5" fmla="*/ 568 h 638"/>
                <a:gd name="T6" fmla="*/ 362 w 637"/>
                <a:gd name="T7" fmla="*/ 636 h 638"/>
                <a:gd name="T8" fmla="*/ 312 w 637"/>
                <a:gd name="T9" fmla="*/ 579 h 638"/>
                <a:gd name="T10" fmla="*/ 288 w 637"/>
                <a:gd name="T11" fmla="*/ 577 h 638"/>
                <a:gd name="T12" fmla="*/ 264 w 637"/>
                <a:gd name="T13" fmla="*/ 573 h 638"/>
                <a:gd name="T14" fmla="*/ 209 w 637"/>
                <a:gd name="T15" fmla="*/ 619 h 638"/>
                <a:gd name="T16" fmla="*/ 181 w 637"/>
                <a:gd name="T17" fmla="*/ 608 h 638"/>
                <a:gd name="T18" fmla="*/ 174 w 637"/>
                <a:gd name="T19" fmla="*/ 533 h 638"/>
                <a:gd name="T20" fmla="*/ 155 w 637"/>
                <a:gd name="T21" fmla="*/ 519 h 638"/>
                <a:gd name="T22" fmla="*/ 79 w 637"/>
                <a:gd name="T23" fmla="*/ 531 h 638"/>
                <a:gd name="T24" fmla="*/ 56 w 637"/>
                <a:gd name="T25" fmla="*/ 502 h 638"/>
                <a:gd name="T26" fmla="*/ 89 w 637"/>
                <a:gd name="T27" fmla="*/ 432 h 638"/>
                <a:gd name="T28" fmla="*/ 78 w 637"/>
                <a:gd name="T29" fmla="*/ 410 h 638"/>
                <a:gd name="T30" fmla="*/ 6 w 637"/>
                <a:gd name="T31" fmla="*/ 383 h 638"/>
                <a:gd name="T32" fmla="*/ 0 w 637"/>
                <a:gd name="T33" fmla="*/ 346 h 638"/>
                <a:gd name="T34" fmla="*/ 64 w 637"/>
                <a:gd name="T35" fmla="*/ 301 h 638"/>
                <a:gd name="T36" fmla="*/ 67 w 637"/>
                <a:gd name="T37" fmla="*/ 276 h 638"/>
                <a:gd name="T38" fmla="*/ 17 w 637"/>
                <a:gd name="T39" fmla="*/ 215 h 638"/>
                <a:gd name="T40" fmla="*/ 30 w 637"/>
                <a:gd name="T41" fmla="*/ 182 h 638"/>
                <a:gd name="T42" fmla="*/ 109 w 637"/>
                <a:gd name="T43" fmla="*/ 175 h 638"/>
                <a:gd name="T44" fmla="*/ 124 w 637"/>
                <a:gd name="T45" fmla="*/ 155 h 638"/>
                <a:gd name="T46" fmla="*/ 111 w 637"/>
                <a:gd name="T47" fmla="*/ 76 h 638"/>
                <a:gd name="T48" fmla="*/ 138 w 637"/>
                <a:gd name="T49" fmla="*/ 55 h 638"/>
                <a:gd name="T50" fmla="*/ 211 w 637"/>
                <a:gd name="T51" fmla="*/ 88 h 638"/>
                <a:gd name="T52" fmla="*/ 234 w 637"/>
                <a:gd name="T53" fmla="*/ 79 h 638"/>
                <a:gd name="T54" fmla="*/ 261 w 637"/>
                <a:gd name="T55" fmla="*/ 4 h 638"/>
                <a:gd name="T56" fmla="*/ 279 w 637"/>
                <a:gd name="T57" fmla="*/ 1 h 638"/>
                <a:gd name="T58" fmla="*/ 330 w 637"/>
                <a:gd name="T59" fmla="*/ 64 h 638"/>
                <a:gd name="T60" fmla="*/ 355 w 637"/>
                <a:gd name="T61" fmla="*/ 66 h 638"/>
                <a:gd name="T62" fmla="*/ 379 w 637"/>
                <a:gd name="T63" fmla="*/ 70 h 638"/>
                <a:gd name="T64" fmla="*/ 436 w 637"/>
                <a:gd name="T65" fmla="*/ 21 h 638"/>
                <a:gd name="T66" fmla="*/ 461 w 637"/>
                <a:gd name="T67" fmla="*/ 32 h 638"/>
                <a:gd name="T68" fmla="*/ 468 w 637"/>
                <a:gd name="T69" fmla="*/ 110 h 638"/>
                <a:gd name="T70" fmla="*/ 488 w 637"/>
                <a:gd name="T71" fmla="*/ 125 h 638"/>
                <a:gd name="T72" fmla="*/ 562 w 637"/>
                <a:gd name="T73" fmla="*/ 112 h 638"/>
                <a:gd name="T74" fmla="*/ 579 w 637"/>
                <a:gd name="T75" fmla="*/ 136 h 638"/>
                <a:gd name="T76" fmla="*/ 548 w 637"/>
                <a:gd name="T77" fmla="*/ 201 h 638"/>
                <a:gd name="T78" fmla="*/ 554 w 637"/>
                <a:gd name="T79" fmla="*/ 213 h 638"/>
                <a:gd name="T80" fmla="*/ 563 w 637"/>
                <a:gd name="T81" fmla="*/ 235 h 638"/>
                <a:gd name="T82" fmla="*/ 632 w 637"/>
                <a:gd name="T83" fmla="*/ 261 h 638"/>
                <a:gd name="T84" fmla="*/ 637 w 637"/>
                <a:gd name="T85" fmla="*/ 301 h 638"/>
                <a:gd name="T86" fmla="*/ 577 w 637"/>
                <a:gd name="T87" fmla="*/ 344 h 638"/>
                <a:gd name="T88" fmla="*/ 574 w 637"/>
                <a:gd name="T89" fmla="*/ 367 h 638"/>
                <a:gd name="T90" fmla="*/ 620 w 637"/>
                <a:gd name="T91" fmla="*/ 424 h 638"/>
                <a:gd name="T92" fmla="*/ 604 w 637"/>
                <a:gd name="T93" fmla="*/ 462 h 638"/>
                <a:gd name="T94" fmla="*/ 532 w 637"/>
                <a:gd name="T95" fmla="*/ 469 h 638"/>
                <a:gd name="T96" fmla="*/ 518 w 637"/>
                <a:gd name="T97" fmla="*/ 488 h 638"/>
                <a:gd name="T98" fmla="*/ 529 w 637"/>
                <a:gd name="T99" fmla="*/ 559 h 638"/>
                <a:gd name="T100" fmla="*/ 505 w 637"/>
                <a:gd name="T101" fmla="*/ 579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37" h="638">
                  <a:moveTo>
                    <a:pt x="496" y="585"/>
                  </a:moveTo>
                  <a:lnTo>
                    <a:pt x="441" y="550"/>
                  </a:lnTo>
                  <a:lnTo>
                    <a:pt x="431" y="555"/>
                  </a:lnTo>
                  <a:lnTo>
                    <a:pt x="420" y="560"/>
                  </a:lnTo>
                  <a:lnTo>
                    <a:pt x="409" y="564"/>
                  </a:lnTo>
                  <a:lnTo>
                    <a:pt x="397" y="568"/>
                  </a:lnTo>
                  <a:lnTo>
                    <a:pt x="382" y="633"/>
                  </a:lnTo>
                  <a:lnTo>
                    <a:pt x="362" y="636"/>
                  </a:lnTo>
                  <a:lnTo>
                    <a:pt x="342" y="638"/>
                  </a:lnTo>
                  <a:lnTo>
                    <a:pt x="312" y="579"/>
                  </a:lnTo>
                  <a:lnTo>
                    <a:pt x="300" y="579"/>
                  </a:lnTo>
                  <a:lnTo>
                    <a:pt x="288" y="577"/>
                  </a:lnTo>
                  <a:lnTo>
                    <a:pt x="275" y="576"/>
                  </a:lnTo>
                  <a:lnTo>
                    <a:pt x="264" y="573"/>
                  </a:lnTo>
                  <a:lnTo>
                    <a:pt x="219" y="622"/>
                  </a:lnTo>
                  <a:lnTo>
                    <a:pt x="209" y="619"/>
                  </a:lnTo>
                  <a:lnTo>
                    <a:pt x="200" y="616"/>
                  </a:lnTo>
                  <a:lnTo>
                    <a:pt x="181" y="608"/>
                  </a:lnTo>
                  <a:lnTo>
                    <a:pt x="184" y="540"/>
                  </a:lnTo>
                  <a:lnTo>
                    <a:pt x="174" y="533"/>
                  </a:lnTo>
                  <a:lnTo>
                    <a:pt x="164" y="526"/>
                  </a:lnTo>
                  <a:lnTo>
                    <a:pt x="155" y="519"/>
                  </a:lnTo>
                  <a:lnTo>
                    <a:pt x="146" y="511"/>
                  </a:lnTo>
                  <a:lnTo>
                    <a:pt x="79" y="531"/>
                  </a:lnTo>
                  <a:lnTo>
                    <a:pt x="67" y="517"/>
                  </a:lnTo>
                  <a:lnTo>
                    <a:pt x="56" y="502"/>
                  </a:lnTo>
                  <a:lnTo>
                    <a:pt x="94" y="443"/>
                  </a:lnTo>
                  <a:lnTo>
                    <a:pt x="89" y="432"/>
                  </a:lnTo>
                  <a:lnTo>
                    <a:pt x="83" y="421"/>
                  </a:lnTo>
                  <a:lnTo>
                    <a:pt x="78" y="410"/>
                  </a:lnTo>
                  <a:lnTo>
                    <a:pt x="74" y="398"/>
                  </a:lnTo>
                  <a:lnTo>
                    <a:pt x="6" y="383"/>
                  </a:lnTo>
                  <a:lnTo>
                    <a:pt x="3" y="364"/>
                  </a:lnTo>
                  <a:lnTo>
                    <a:pt x="0" y="346"/>
                  </a:lnTo>
                  <a:lnTo>
                    <a:pt x="63" y="314"/>
                  </a:lnTo>
                  <a:lnTo>
                    <a:pt x="64" y="301"/>
                  </a:lnTo>
                  <a:lnTo>
                    <a:pt x="65" y="288"/>
                  </a:lnTo>
                  <a:lnTo>
                    <a:pt x="67" y="276"/>
                  </a:lnTo>
                  <a:lnTo>
                    <a:pt x="69" y="264"/>
                  </a:lnTo>
                  <a:lnTo>
                    <a:pt x="17" y="215"/>
                  </a:lnTo>
                  <a:lnTo>
                    <a:pt x="23" y="198"/>
                  </a:lnTo>
                  <a:lnTo>
                    <a:pt x="30" y="182"/>
                  </a:lnTo>
                  <a:lnTo>
                    <a:pt x="102" y="185"/>
                  </a:lnTo>
                  <a:lnTo>
                    <a:pt x="109" y="175"/>
                  </a:lnTo>
                  <a:lnTo>
                    <a:pt x="117" y="165"/>
                  </a:lnTo>
                  <a:lnTo>
                    <a:pt x="124" y="155"/>
                  </a:lnTo>
                  <a:lnTo>
                    <a:pt x="133" y="146"/>
                  </a:lnTo>
                  <a:lnTo>
                    <a:pt x="111" y="76"/>
                  </a:lnTo>
                  <a:lnTo>
                    <a:pt x="124" y="65"/>
                  </a:lnTo>
                  <a:lnTo>
                    <a:pt x="138" y="55"/>
                  </a:lnTo>
                  <a:lnTo>
                    <a:pt x="200" y="94"/>
                  </a:lnTo>
                  <a:lnTo>
                    <a:pt x="211" y="88"/>
                  </a:lnTo>
                  <a:lnTo>
                    <a:pt x="222" y="83"/>
                  </a:lnTo>
                  <a:lnTo>
                    <a:pt x="234" y="79"/>
                  </a:lnTo>
                  <a:lnTo>
                    <a:pt x="246" y="75"/>
                  </a:lnTo>
                  <a:lnTo>
                    <a:pt x="261" y="4"/>
                  </a:lnTo>
                  <a:lnTo>
                    <a:pt x="270" y="3"/>
                  </a:lnTo>
                  <a:lnTo>
                    <a:pt x="279" y="1"/>
                  </a:lnTo>
                  <a:lnTo>
                    <a:pt x="297" y="0"/>
                  </a:lnTo>
                  <a:lnTo>
                    <a:pt x="330" y="64"/>
                  </a:lnTo>
                  <a:lnTo>
                    <a:pt x="343" y="65"/>
                  </a:lnTo>
                  <a:lnTo>
                    <a:pt x="355" y="66"/>
                  </a:lnTo>
                  <a:lnTo>
                    <a:pt x="367" y="68"/>
                  </a:lnTo>
                  <a:lnTo>
                    <a:pt x="379" y="70"/>
                  </a:lnTo>
                  <a:lnTo>
                    <a:pt x="427" y="18"/>
                  </a:lnTo>
                  <a:lnTo>
                    <a:pt x="436" y="21"/>
                  </a:lnTo>
                  <a:lnTo>
                    <a:pt x="444" y="25"/>
                  </a:lnTo>
                  <a:lnTo>
                    <a:pt x="461" y="32"/>
                  </a:lnTo>
                  <a:lnTo>
                    <a:pt x="458" y="103"/>
                  </a:lnTo>
                  <a:lnTo>
                    <a:pt x="468" y="110"/>
                  </a:lnTo>
                  <a:lnTo>
                    <a:pt x="478" y="117"/>
                  </a:lnTo>
                  <a:lnTo>
                    <a:pt x="488" y="125"/>
                  </a:lnTo>
                  <a:lnTo>
                    <a:pt x="497" y="134"/>
                  </a:lnTo>
                  <a:lnTo>
                    <a:pt x="562" y="112"/>
                  </a:lnTo>
                  <a:lnTo>
                    <a:pt x="574" y="128"/>
                  </a:lnTo>
                  <a:lnTo>
                    <a:pt x="579" y="136"/>
                  </a:lnTo>
                  <a:lnTo>
                    <a:pt x="586" y="144"/>
                  </a:lnTo>
                  <a:lnTo>
                    <a:pt x="548" y="201"/>
                  </a:lnTo>
                  <a:lnTo>
                    <a:pt x="551" y="206"/>
                  </a:lnTo>
                  <a:lnTo>
                    <a:pt x="554" y="213"/>
                  </a:lnTo>
                  <a:lnTo>
                    <a:pt x="559" y="224"/>
                  </a:lnTo>
                  <a:lnTo>
                    <a:pt x="563" y="235"/>
                  </a:lnTo>
                  <a:lnTo>
                    <a:pt x="567" y="247"/>
                  </a:lnTo>
                  <a:lnTo>
                    <a:pt x="632" y="261"/>
                  </a:lnTo>
                  <a:lnTo>
                    <a:pt x="635" y="280"/>
                  </a:lnTo>
                  <a:lnTo>
                    <a:pt x="637" y="301"/>
                  </a:lnTo>
                  <a:lnTo>
                    <a:pt x="578" y="332"/>
                  </a:lnTo>
                  <a:lnTo>
                    <a:pt x="577" y="344"/>
                  </a:lnTo>
                  <a:lnTo>
                    <a:pt x="576" y="356"/>
                  </a:lnTo>
                  <a:lnTo>
                    <a:pt x="574" y="367"/>
                  </a:lnTo>
                  <a:lnTo>
                    <a:pt x="571" y="380"/>
                  </a:lnTo>
                  <a:lnTo>
                    <a:pt x="620" y="424"/>
                  </a:lnTo>
                  <a:lnTo>
                    <a:pt x="613" y="443"/>
                  </a:lnTo>
                  <a:lnTo>
                    <a:pt x="604" y="462"/>
                  </a:lnTo>
                  <a:lnTo>
                    <a:pt x="539" y="458"/>
                  </a:lnTo>
                  <a:lnTo>
                    <a:pt x="532" y="469"/>
                  </a:lnTo>
                  <a:lnTo>
                    <a:pt x="525" y="479"/>
                  </a:lnTo>
                  <a:lnTo>
                    <a:pt x="518" y="488"/>
                  </a:lnTo>
                  <a:lnTo>
                    <a:pt x="510" y="497"/>
                  </a:lnTo>
                  <a:lnTo>
                    <a:pt x="529" y="559"/>
                  </a:lnTo>
                  <a:lnTo>
                    <a:pt x="513" y="573"/>
                  </a:lnTo>
                  <a:lnTo>
                    <a:pt x="505" y="579"/>
                  </a:lnTo>
                  <a:lnTo>
                    <a:pt x="496" y="585"/>
                  </a:lnTo>
                  <a:close/>
                </a:path>
              </a:pathLst>
            </a:custGeom>
            <a:solidFill>
              <a:srgbClr val="03599B"/>
            </a:solidFill>
            <a:ln w="3175" cap="flat" cmpd="sng" algn="ctr">
              <a:solidFill>
                <a:srgbClr val="03599B"/>
              </a:solidFill>
              <a:prstDash val="solid"/>
            </a:ln>
            <a:effec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fontAlgn="base">
                <a:lnSpc>
                  <a:spcPct val="120000"/>
                </a:lnSpc>
                <a:spcBef>
                  <a:spcPts val="600"/>
                </a:spcBef>
                <a:spcAft>
                  <a:spcPts val="600"/>
                </a:spcAft>
                <a:defRPr/>
              </a:pPr>
              <a:endParaRPr lang="en-US" sz="2800" kern="0" dirty="0">
                <a:solidFill>
                  <a:srgbClr val="5A5959"/>
                </a:solidFill>
                <a:latin typeface="Impact" panose="020B0806030902050204" pitchFamily="34" charset="0"/>
                <a:ea typeface="微软雅黑" panose="020B0503020204020204" pitchFamily="34" charset="-122"/>
              </a:endParaRPr>
            </a:p>
          </p:txBody>
        </p:sp>
        <p:sp>
          <p:nvSpPr>
            <p:cNvPr id="8" name="Oval 7"/>
            <p:cNvSpPr>
              <a:spLocks noChangeArrowheads="1"/>
            </p:cNvSpPr>
            <p:nvPr/>
          </p:nvSpPr>
          <p:spPr bwMode="auto">
            <a:xfrm>
              <a:off x="6307671" y="1468197"/>
              <a:ext cx="897577" cy="892035"/>
            </a:xfrm>
            <a:prstGeom prst="ellipse">
              <a:avLst/>
            </a:prstGeom>
            <a:solidFill>
              <a:schemeClr val="bg1">
                <a:lumMod val="95000"/>
              </a:schemeClr>
            </a:solidFill>
            <a:ln w="22225">
              <a:no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1200" kern="0" dirty="0">
                  <a:solidFill>
                    <a:srgbClr val="5A5959"/>
                  </a:solidFill>
                  <a:latin typeface="Calibri" panose="020F0502020204030204"/>
                </a:rPr>
                <a:t>单击此处添加文本</a:t>
              </a:r>
              <a:endParaRPr lang="en-US" altLang="zh-CN" sz="1200" kern="0" dirty="0">
                <a:solidFill>
                  <a:srgbClr val="5A5959"/>
                </a:solidFill>
                <a:latin typeface="Calibri" panose="020F0502020204030204"/>
              </a:endParaRPr>
            </a:p>
          </p:txBody>
        </p:sp>
      </p:grpSp>
      <p:grpSp>
        <p:nvGrpSpPr>
          <p:cNvPr id="9" name="组合 8"/>
          <p:cNvGrpSpPr/>
          <p:nvPr/>
        </p:nvGrpSpPr>
        <p:grpSpPr>
          <a:xfrm>
            <a:off x="840170" y="1553754"/>
            <a:ext cx="2075647" cy="2080525"/>
            <a:chOff x="2057536" y="1194444"/>
            <a:chExt cx="2075647" cy="2080525"/>
          </a:xfrm>
        </p:grpSpPr>
        <p:sp>
          <p:nvSpPr>
            <p:cNvPr id="10" name="Freeform 8"/>
            <p:cNvSpPr/>
            <p:nvPr/>
          </p:nvSpPr>
          <p:spPr bwMode="auto">
            <a:xfrm>
              <a:off x="2057536" y="1194444"/>
              <a:ext cx="2075647" cy="2080525"/>
            </a:xfrm>
            <a:custGeom>
              <a:avLst/>
              <a:gdLst>
                <a:gd name="T0" fmla="*/ 587 w 808"/>
                <a:gd name="T1" fmla="*/ 691 h 810"/>
                <a:gd name="T2" fmla="*/ 553 w 808"/>
                <a:gd name="T3" fmla="*/ 710 h 810"/>
                <a:gd name="T4" fmla="*/ 535 w 808"/>
                <a:gd name="T5" fmla="*/ 789 h 810"/>
                <a:gd name="T6" fmla="*/ 509 w 808"/>
                <a:gd name="T7" fmla="*/ 797 h 810"/>
                <a:gd name="T8" fmla="*/ 450 w 808"/>
                <a:gd name="T9" fmla="*/ 741 h 810"/>
                <a:gd name="T10" fmla="*/ 425 w 808"/>
                <a:gd name="T11" fmla="*/ 744 h 810"/>
                <a:gd name="T12" fmla="*/ 378 w 808"/>
                <a:gd name="T13" fmla="*/ 810 h 810"/>
                <a:gd name="T14" fmla="*/ 351 w 808"/>
                <a:gd name="T15" fmla="*/ 807 h 810"/>
                <a:gd name="T16" fmla="*/ 317 w 808"/>
                <a:gd name="T17" fmla="*/ 733 h 810"/>
                <a:gd name="T18" fmla="*/ 292 w 808"/>
                <a:gd name="T19" fmla="*/ 726 h 810"/>
                <a:gd name="T20" fmla="*/ 225 w 808"/>
                <a:gd name="T21" fmla="*/ 769 h 810"/>
                <a:gd name="T22" fmla="*/ 199 w 808"/>
                <a:gd name="T23" fmla="*/ 755 h 810"/>
                <a:gd name="T24" fmla="*/ 197 w 808"/>
                <a:gd name="T25" fmla="*/ 675 h 810"/>
                <a:gd name="T26" fmla="*/ 177 w 808"/>
                <a:gd name="T27" fmla="*/ 658 h 810"/>
                <a:gd name="T28" fmla="*/ 99 w 808"/>
                <a:gd name="T29" fmla="*/ 672 h 810"/>
                <a:gd name="T30" fmla="*/ 81 w 808"/>
                <a:gd name="T31" fmla="*/ 649 h 810"/>
                <a:gd name="T32" fmla="*/ 103 w 808"/>
                <a:gd name="T33" fmla="*/ 563 h 810"/>
                <a:gd name="T34" fmla="*/ 92 w 808"/>
                <a:gd name="T35" fmla="*/ 540 h 810"/>
                <a:gd name="T36" fmla="*/ 16 w 808"/>
                <a:gd name="T37" fmla="*/ 521 h 810"/>
                <a:gd name="T38" fmla="*/ 67 w 808"/>
                <a:gd name="T39" fmla="*/ 461 h 810"/>
                <a:gd name="T40" fmla="*/ 64 w 808"/>
                <a:gd name="T41" fmla="*/ 436 h 810"/>
                <a:gd name="T42" fmla="*/ 62 w 808"/>
                <a:gd name="T43" fmla="*/ 410 h 810"/>
                <a:gd name="T44" fmla="*/ 1 w 808"/>
                <a:gd name="T45" fmla="*/ 362 h 810"/>
                <a:gd name="T46" fmla="*/ 70 w 808"/>
                <a:gd name="T47" fmla="*/ 328 h 810"/>
                <a:gd name="T48" fmla="*/ 78 w 808"/>
                <a:gd name="T49" fmla="*/ 303 h 810"/>
                <a:gd name="T50" fmla="*/ 86 w 808"/>
                <a:gd name="T51" fmla="*/ 278 h 810"/>
                <a:gd name="T52" fmla="*/ 48 w 808"/>
                <a:gd name="T53" fmla="*/ 212 h 810"/>
                <a:gd name="T54" fmla="*/ 125 w 808"/>
                <a:gd name="T55" fmla="*/ 206 h 810"/>
                <a:gd name="T56" fmla="*/ 140 w 808"/>
                <a:gd name="T57" fmla="*/ 186 h 810"/>
                <a:gd name="T58" fmla="*/ 157 w 808"/>
                <a:gd name="T59" fmla="*/ 166 h 810"/>
                <a:gd name="T60" fmla="*/ 148 w 808"/>
                <a:gd name="T61" fmla="*/ 91 h 810"/>
                <a:gd name="T62" fmla="*/ 221 w 808"/>
                <a:gd name="T63" fmla="*/ 114 h 810"/>
                <a:gd name="T64" fmla="*/ 255 w 808"/>
                <a:gd name="T65" fmla="*/ 95 h 810"/>
                <a:gd name="T66" fmla="*/ 272 w 808"/>
                <a:gd name="T67" fmla="*/ 21 h 810"/>
                <a:gd name="T68" fmla="*/ 302 w 808"/>
                <a:gd name="T69" fmla="*/ 12 h 810"/>
                <a:gd name="T70" fmla="*/ 358 w 808"/>
                <a:gd name="T71" fmla="*/ 63 h 810"/>
                <a:gd name="T72" fmla="*/ 383 w 808"/>
                <a:gd name="T73" fmla="*/ 61 h 810"/>
                <a:gd name="T74" fmla="*/ 427 w 808"/>
                <a:gd name="T75" fmla="*/ 0 h 810"/>
                <a:gd name="T76" fmla="*/ 459 w 808"/>
                <a:gd name="T77" fmla="*/ 3 h 810"/>
                <a:gd name="T78" fmla="*/ 491 w 808"/>
                <a:gd name="T79" fmla="*/ 71 h 810"/>
                <a:gd name="T80" fmla="*/ 515 w 808"/>
                <a:gd name="T81" fmla="*/ 78 h 810"/>
                <a:gd name="T82" fmla="*/ 579 w 808"/>
                <a:gd name="T83" fmla="*/ 39 h 810"/>
                <a:gd name="T84" fmla="*/ 607 w 808"/>
                <a:gd name="T85" fmla="*/ 54 h 810"/>
                <a:gd name="T86" fmla="*/ 611 w 808"/>
                <a:gd name="T87" fmla="*/ 130 h 810"/>
                <a:gd name="T88" fmla="*/ 630 w 808"/>
                <a:gd name="T89" fmla="*/ 146 h 810"/>
                <a:gd name="T90" fmla="*/ 705 w 808"/>
                <a:gd name="T91" fmla="*/ 134 h 810"/>
                <a:gd name="T92" fmla="*/ 725 w 808"/>
                <a:gd name="T93" fmla="*/ 158 h 810"/>
                <a:gd name="T94" fmla="*/ 705 w 808"/>
                <a:gd name="T95" fmla="*/ 241 h 810"/>
                <a:gd name="T96" fmla="*/ 716 w 808"/>
                <a:gd name="T97" fmla="*/ 264 h 810"/>
                <a:gd name="T98" fmla="*/ 791 w 808"/>
                <a:gd name="T99" fmla="*/ 285 h 810"/>
                <a:gd name="T100" fmla="*/ 740 w 808"/>
                <a:gd name="T101" fmla="*/ 343 h 810"/>
                <a:gd name="T102" fmla="*/ 744 w 808"/>
                <a:gd name="T103" fmla="*/ 368 h 810"/>
                <a:gd name="T104" fmla="*/ 745 w 808"/>
                <a:gd name="T105" fmla="*/ 395 h 810"/>
                <a:gd name="T106" fmla="*/ 807 w 808"/>
                <a:gd name="T107" fmla="*/ 442 h 810"/>
                <a:gd name="T108" fmla="*/ 737 w 808"/>
                <a:gd name="T109" fmla="*/ 477 h 810"/>
                <a:gd name="T110" fmla="*/ 730 w 808"/>
                <a:gd name="T111" fmla="*/ 502 h 810"/>
                <a:gd name="T112" fmla="*/ 722 w 808"/>
                <a:gd name="T113" fmla="*/ 526 h 810"/>
                <a:gd name="T114" fmla="*/ 762 w 808"/>
                <a:gd name="T115" fmla="*/ 595 h 810"/>
                <a:gd name="T116" fmla="*/ 683 w 808"/>
                <a:gd name="T117" fmla="*/ 599 h 810"/>
                <a:gd name="T118" fmla="*/ 668 w 808"/>
                <a:gd name="T119" fmla="*/ 620 h 810"/>
                <a:gd name="T120" fmla="*/ 651 w 808"/>
                <a:gd name="T121" fmla="*/ 639 h 810"/>
                <a:gd name="T122" fmla="*/ 662 w 808"/>
                <a:gd name="T123" fmla="*/ 718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rgbClr val="03599B"/>
            </a:solidFill>
            <a:ln w="3175" cap="flat" cmpd="sng" algn="ctr">
              <a:solidFill>
                <a:srgbClr val="03599B"/>
              </a:solidFill>
              <a:prstDash val="solid"/>
            </a:ln>
            <a:effec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fontAlgn="base">
                <a:lnSpc>
                  <a:spcPct val="120000"/>
                </a:lnSpc>
                <a:spcBef>
                  <a:spcPts val="600"/>
                </a:spcBef>
                <a:spcAft>
                  <a:spcPts val="600"/>
                </a:spcAft>
                <a:defRPr/>
              </a:pPr>
              <a:endParaRPr lang="en-US" sz="2800" kern="0" dirty="0">
                <a:solidFill>
                  <a:srgbClr val="5A5959"/>
                </a:solidFill>
                <a:latin typeface="Impact" panose="020B0806030902050204" pitchFamily="34" charset="0"/>
                <a:ea typeface="微软雅黑" panose="020B0503020204020204" pitchFamily="34" charset="-122"/>
              </a:endParaRPr>
            </a:p>
          </p:txBody>
        </p:sp>
        <p:sp>
          <p:nvSpPr>
            <p:cNvPr id="11" name="Oval 9"/>
            <p:cNvSpPr>
              <a:spLocks noChangeArrowheads="1"/>
            </p:cNvSpPr>
            <p:nvPr/>
          </p:nvSpPr>
          <p:spPr bwMode="auto">
            <a:xfrm>
              <a:off x="2404813" y="1544314"/>
              <a:ext cx="1378422" cy="1378114"/>
            </a:xfrm>
            <a:prstGeom prst="ellipse">
              <a:avLst/>
            </a:prstGeom>
            <a:solidFill>
              <a:schemeClr val="bg1">
                <a:lumMod val="95000"/>
              </a:schemeClr>
            </a:solidFill>
            <a:ln w="22225">
              <a:no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defRPr/>
              </a:pPr>
              <a:r>
                <a:rPr lang="zh-CN" altLang="en-US" sz="1400" kern="0" dirty="0">
                  <a:solidFill>
                    <a:srgbClr val="5A5959"/>
                  </a:solidFill>
                  <a:latin typeface="Calibri" panose="020F0502020204030204"/>
                  <a:ea typeface="微软雅黑" panose="020B0503020204020204" pitchFamily="34" charset="-122"/>
                </a:rPr>
                <a:t>单击此处添加文本</a:t>
              </a:r>
              <a:endParaRPr lang="en-US" sz="1400" kern="0" dirty="0">
                <a:solidFill>
                  <a:srgbClr val="5A5959"/>
                </a:solidFill>
                <a:latin typeface="Calibri" panose="020F0502020204030204"/>
                <a:ea typeface="微软雅黑" panose="020B0503020204020204" pitchFamily="34" charset="-122"/>
              </a:endParaRPr>
            </a:p>
          </p:txBody>
        </p:sp>
      </p:grpSp>
      <p:sp>
        <p:nvSpPr>
          <p:cNvPr id="12" name="Freeform 10"/>
          <p:cNvSpPr/>
          <p:nvPr/>
        </p:nvSpPr>
        <p:spPr bwMode="auto">
          <a:xfrm>
            <a:off x="1444289" y="4392803"/>
            <a:ext cx="4923317" cy="339187"/>
          </a:xfrm>
          <a:custGeom>
            <a:avLst/>
            <a:gdLst>
              <a:gd name="T0" fmla="*/ 0 w 3686"/>
              <a:gd name="T1" fmla="*/ 85 h 254"/>
              <a:gd name="T2" fmla="*/ 129 w 3686"/>
              <a:gd name="T3" fmla="*/ 85 h 254"/>
              <a:gd name="T4" fmla="*/ 185 w 3686"/>
              <a:gd name="T5" fmla="*/ 0 h 254"/>
              <a:gd name="T6" fmla="*/ 279 w 3686"/>
              <a:gd name="T7" fmla="*/ 0 h 254"/>
              <a:gd name="T8" fmla="*/ 336 w 3686"/>
              <a:gd name="T9" fmla="*/ 85 h 254"/>
              <a:gd name="T10" fmla="*/ 421 w 3686"/>
              <a:gd name="T11" fmla="*/ 85 h 254"/>
              <a:gd name="T12" fmla="*/ 477 w 3686"/>
              <a:gd name="T13" fmla="*/ 0 h 254"/>
              <a:gd name="T14" fmla="*/ 571 w 3686"/>
              <a:gd name="T15" fmla="*/ 0 h 254"/>
              <a:gd name="T16" fmla="*/ 629 w 3686"/>
              <a:gd name="T17" fmla="*/ 85 h 254"/>
              <a:gd name="T18" fmla="*/ 709 w 3686"/>
              <a:gd name="T19" fmla="*/ 85 h 254"/>
              <a:gd name="T20" fmla="*/ 764 w 3686"/>
              <a:gd name="T21" fmla="*/ 0 h 254"/>
              <a:gd name="T22" fmla="*/ 862 w 3686"/>
              <a:gd name="T23" fmla="*/ 0 h 254"/>
              <a:gd name="T24" fmla="*/ 916 w 3686"/>
              <a:gd name="T25" fmla="*/ 85 h 254"/>
              <a:gd name="T26" fmla="*/ 1001 w 3686"/>
              <a:gd name="T27" fmla="*/ 85 h 254"/>
              <a:gd name="T28" fmla="*/ 1058 w 3686"/>
              <a:gd name="T29" fmla="*/ 0 h 254"/>
              <a:gd name="T30" fmla="*/ 1154 w 3686"/>
              <a:gd name="T31" fmla="*/ 0 h 254"/>
              <a:gd name="T32" fmla="*/ 1208 w 3686"/>
              <a:gd name="T33" fmla="*/ 85 h 254"/>
              <a:gd name="T34" fmla="*/ 1299 w 3686"/>
              <a:gd name="T35" fmla="*/ 85 h 254"/>
              <a:gd name="T36" fmla="*/ 1353 w 3686"/>
              <a:gd name="T37" fmla="*/ 0 h 254"/>
              <a:gd name="T38" fmla="*/ 1449 w 3686"/>
              <a:gd name="T39" fmla="*/ 0 h 254"/>
              <a:gd name="T40" fmla="*/ 1507 w 3686"/>
              <a:gd name="T41" fmla="*/ 85 h 254"/>
              <a:gd name="T42" fmla="*/ 1591 w 3686"/>
              <a:gd name="T43" fmla="*/ 85 h 254"/>
              <a:gd name="T44" fmla="*/ 1645 w 3686"/>
              <a:gd name="T45" fmla="*/ 0 h 254"/>
              <a:gd name="T46" fmla="*/ 1743 w 3686"/>
              <a:gd name="T47" fmla="*/ 0 h 254"/>
              <a:gd name="T48" fmla="*/ 1799 w 3686"/>
              <a:gd name="T49" fmla="*/ 85 h 254"/>
              <a:gd name="T50" fmla="*/ 1890 w 3686"/>
              <a:gd name="T51" fmla="*/ 85 h 254"/>
              <a:gd name="T52" fmla="*/ 1946 w 3686"/>
              <a:gd name="T53" fmla="*/ 0 h 254"/>
              <a:gd name="T54" fmla="*/ 2044 w 3686"/>
              <a:gd name="T55" fmla="*/ 0 h 254"/>
              <a:gd name="T56" fmla="*/ 2099 w 3686"/>
              <a:gd name="T57" fmla="*/ 85 h 254"/>
              <a:gd name="T58" fmla="*/ 2184 w 3686"/>
              <a:gd name="T59" fmla="*/ 85 h 254"/>
              <a:gd name="T60" fmla="*/ 2240 w 3686"/>
              <a:gd name="T61" fmla="*/ 0 h 254"/>
              <a:gd name="T62" fmla="*/ 2336 w 3686"/>
              <a:gd name="T63" fmla="*/ 0 h 254"/>
              <a:gd name="T64" fmla="*/ 2391 w 3686"/>
              <a:gd name="T65" fmla="*/ 85 h 254"/>
              <a:gd name="T66" fmla="*/ 2472 w 3686"/>
              <a:gd name="T67" fmla="*/ 85 h 254"/>
              <a:gd name="T68" fmla="*/ 2529 w 3686"/>
              <a:gd name="T69" fmla="*/ 0 h 254"/>
              <a:gd name="T70" fmla="*/ 2623 w 3686"/>
              <a:gd name="T71" fmla="*/ 0 h 254"/>
              <a:gd name="T72" fmla="*/ 2681 w 3686"/>
              <a:gd name="T73" fmla="*/ 85 h 254"/>
              <a:gd name="T74" fmla="*/ 2765 w 3686"/>
              <a:gd name="T75" fmla="*/ 85 h 254"/>
              <a:gd name="T76" fmla="*/ 2821 w 3686"/>
              <a:gd name="T77" fmla="*/ 0 h 254"/>
              <a:gd name="T78" fmla="*/ 2917 w 3686"/>
              <a:gd name="T79" fmla="*/ 0 h 254"/>
              <a:gd name="T80" fmla="*/ 2973 w 3686"/>
              <a:gd name="T81" fmla="*/ 85 h 254"/>
              <a:gd name="T82" fmla="*/ 3062 w 3686"/>
              <a:gd name="T83" fmla="*/ 85 h 254"/>
              <a:gd name="T84" fmla="*/ 3118 w 3686"/>
              <a:gd name="T85" fmla="*/ 0 h 254"/>
              <a:gd name="T86" fmla="*/ 3214 w 3686"/>
              <a:gd name="T87" fmla="*/ 0 h 254"/>
              <a:gd name="T88" fmla="*/ 3269 w 3686"/>
              <a:gd name="T89" fmla="*/ 85 h 254"/>
              <a:gd name="T90" fmla="*/ 3356 w 3686"/>
              <a:gd name="T91" fmla="*/ 85 h 254"/>
              <a:gd name="T92" fmla="*/ 3410 w 3686"/>
              <a:gd name="T93" fmla="*/ 0 h 254"/>
              <a:gd name="T94" fmla="*/ 3506 w 3686"/>
              <a:gd name="T95" fmla="*/ 0 h 254"/>
              <a:gd name="T96" fmla="*/ 3561 w 3686"/>
              <a:gd name="T97" fmla="*/ 85 h 254"/>
              <a:gd name="T98" fmla="*/ 3686 w 3686"/>
              <a:gd name="T99" fmla="*/ 85 h 254"/>
              <a:gd name="T100" fmla="*/ 3686 w 3686"/>
              <a:gd name="T101" fmla="*/ 254 h 254"/>
              <a:gd name="T102" fmla="*/ 0 w 3686"/>
              <a:gd name="T103" fmla="*/ 254 h 254"/>
              <a:gd name="T104" fmla="*/ 0 w 3686"/>
              <a:gd name="T105" fmla="*/ 85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686" h="254">
                <a:moveTo>
                  <a:pt x="0" y="85"/>
                </a:moveTo>
                <a:lnTo>
                  <a:pt x="129" y="85"/>
                </a:lnTo>
                <a:lnTo>
                  <a:pt x="185" y="0"/>
                </a:lnTo>
                <a:lnTo>
                  <a:pt x="279" y="0"/>
                </a:lnTo>
                <a:lnTo>
                  <a:pt x="336" y="85"/>
                </a:lnTo>
                <a:lnTo>
                  <a:pt x="421" y="85"/>
                </a:lnTo>
                <a:lnTo>
                  <a:pt x="477" y="0"/>
                </a:lnTo>
                <a:lnTo>
                  <a:pt x="571" y="0"/>
                </a:lnTo>
                <a:lnTo>
                  <a:pt x="629" y="85"/>
                </a:lnTo>
                <a:lnTo>
                  <a:pt x="709" y="85"/>
                </a:lnTo>
                <a:lnTo>
                  <a:pt x="764" y="0"/>
                </a:lnTo>
                <a:lnTo>
                  <a:pt x="862" y="0"/>
                </a:lnTo>
                <a:lnTo>
                  <a:pt x="916" y="85"/>
                </a:lnTo>
                <a:lnTo>
                  <a:pt x="1001" y="85"/>
                </a:lnTo>
                <a:lnTo>
                  <a:pt x="1058" y="0"/>
                </a:lnTo>
                <a:lnTo>
                  <a:pt x="1154" y="0"/>
                </a:lnTo>
                <a:lnTo>
                  <a:pt x="1208" y="85"/>
                </a:lnTo>
                <a:lnTo>
                  <a:pt x="1299" y="85"/>
                </a:lnTo>
                <a:lnTo>
                  <a:pt x="1353" y="0"/>
                </a:lnTo>
                <a:lnTo>
                  <a:pt x="1449" y="0"/>
                </a:lnTo>
                <a:lnTo>
                  <a:pt x="1507" y="85"/>
                </a:lnTo>
                <a:lnTo>
                  <a:pt x="1591" y="85"/>
                </a:lnTo>
                <a:lnTo>
                  <a:pt x="1645" y="0"/>
                </a:lnTo>
                <a:lnTo>
                  <a:pt x="1743" y="0"/>
                </a:lnTo>
                <a:lnTo>
                  <a:pt x="1799" y="85"/>
                </a:lnTo>
                <a:lnTo>
                  <a:pt x="1890" y="85"/>
                </a:lnTo>
                <a:lnTo>
                  <a:pt x="1946" y="0"/>
                </a:lnTo>
                <a:lnTo>
                  <a:pt x="2044" y="0"/>
                </a:lnTo>
                <a:lnTo>
                  <a:pt x="2099" y="85"/>
                </a:lnTo>
                <a:lnTo>
                  <a:pt x="2184" y="85"/>
                </a:lnTo>
                <a:lnTo>
                  <a:pt x="2240" y="0"/>
                </a:lnTo>
                <a:lnTo>
                  <a:pt x="2336" y="0"/>
                </a:lnTo>
                <a:lnTo>
                  <a:pt x="2391" y="85"/>
                </a:lnTo>
                <a:lnTo>
                  <a:pt x="2472" y="85"/>
                </a:lnTo>
                <a:lnTo>
                  <a:pt x="2529" y="0"/>
                </a:lnTo>
                <a:lnTo>
                  <a:pt x="2623" y="0"/>
                </a:lnTo>
                <a:lnTo>
                  <a:pt x="2681" y="85"/>
                </a:lnTo>
                <a:lnTo>
                  <a:pt x="2765" y="85"/>
                </a:lnTo>
                <a:lnTo>
                  <a:pt x="2821" y="0"/>
                </a:lnTo>
                <a:lnTo>
                  <a:pt x="2917" y="0"/>
                </a:lnTo>
                <a:lnTo>
                  <a:pt x="2973" y="85"/>
                </a:lnTo>
                <a:lnTo>
                  <a:pt x="3062" y="85"/>
                </a:lnTo>
                <a:lnTo>
                  <a:pt x="3118" y="0"/>
                </a:lnTo>
                <a:lnTo>
                  <a:pt x="3214" y="0"/>
                </a:lnTo>
                <a:lnTo>
                  <a:pt x="3269" y="85"/>
                </a:lnTo>
                <a:lnTo>
                  <a:pt x="3356" y="85"/>
                </a:lnTo>
                <a:lnTo>
                  <a:pt x="3410" y="0"/>
                </a:lnTo>
                <a:lnTo>
                  <a:pt x="3506" y="0"/>
                </a:lnTo>
                <a:lnTo>
                  <a:pt x="3561" y="85"/>
                </a:lnTo>
                <a:lnTo>
                  <a:pt x="3686" y="85"/>
                </a:lnTo>
                <a:lnTo>
                  <a:pt x="3686" y="254"/>
                </a:lnTo>
                <a:lnTo>
                  <a:pt x="0" y="254"/>
                </a:lnTo>
                <a:lnTo>
                  <a:pt x="0" y="85"/>
                </a:lnTo>
                <a:close/>
              </a:path>
            </a:pathLst>
          </a:custGeom>
          <a:solidFill>
            <a:srgbClr val="03599B"/>
          </a:solidFill>
          <a:ln w="9525" cap="rnd">
            <a:solidFill>
              <a:srgbClr val="03599B"/>
            </a:solidFill>
            <a:prstDash val="solid"/>
            <a:round/>
          </a:ln>
        </p:spPr>
        <p:txBody>
          <a:bodyPr vert="eaVert" lIns="91428" tIns="45714" rIns="91428" bIns="45714"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765" fontAlgn="base">
              <a:spcBef>
                <a:spcPct val="0"/>
              </a:spcBef>
              <a:spcAft>
                <a:spcPct val="0"/>
              </a:spcAft>
              <a:defRPr/>
            </a:pPr>
            <a:endParaRPr lang="en-US" sz="1400" kern="0" dirty="0">
              <a:solidFill>
                <a:sysClr val="window" lastClr="FFFFFF"/>
              </a:solidFill>
              <a:latin typeface="微软雅黑" panose="020B0503020204020204" pitchFamily="34" charset="-122"/>
              <a:ea typeface="微软雅黑" panose="020B0503020204020204" pitchFamily="34" charset="-122"/>
            </a:endParaRPr>
          </a:p>
        </p:txBody>
      </p:sp>
      <p:sp>
        <p:nvSpPr>
          <p:cNvPr id="13" name="TextBox 53"/>
          <p:cNvSpPr txBox="1">
            <a:spLocks noChangeArrowheads="1"/>
          </p:cNvSpPr>
          <p:nvPr/>
        </p:nvSpPr>
        <p:spPr bwMode="auto">
          <a:xfrm>
            <a:off x="899592" y="1183854"/>
            <a:ext cx="1728238" cy="31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8" tIns="45714" rIns="91428" bIns="45714"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fontAlgn="base">
              <a:spcBef>
                <a:spcPct val="0"/>
              </a:spcBef>
              <a:spcAft>
                <a:spcPct val="0"/>
              </a:spcAft>
              <a:defRPr/>
            </a:pPr>
            <a:r>
              <a:rPr lang="zh-CN" altLang="en-US" sz="1400" b="1" kern="0" dirty="0">
                <a:solidFill>
                  <a:srgbClr val="5A5959"/>
                </a:solidFill>
                <a:latin typeface="微软雅黑" panose="020B0503020204020204" pitchFamily="34" charset="-122"/>
                <a:ea typeface="微软雅黑" panose="020B0503020204020204" pitchFamily="34" charset="-122"/>
                <a:cs typeface="宋体" panose="02010600030101010101" pitchFamily="2" charset="-122"/>
              </a:rPr>
              <a:t>单击添加标题</a:t>
            </a:r>
            <a:endParaRPr lang="zh-CN" altLang="en-US" sz="2000" kern="0" dirty="0">
              <a:solidFill>
                <a:srgbClr val="5A5959"/>
              </a:solidFill>
              <a:latin typeface="Arial" panose="020B0604020202020204" pitchFamily="34" charset="0"/>
              <a:ea typeface="宋体" panose="02010600030101010101" pitchFamily="2" charset="-122"/>
              <a:cs typeface="宋体" panose="02010600030101010101" pitchFamily="2" charset="-122"/>
            </a:endParaRPr>
          </a:p>
        </p:txBody>
      </p:sp>
      <p:sp>
        <p:nvSpPr>
          <p:cNvPr id="14" name="TextBox 53"/>
          <p:cNvSpPr txBox="1">
            <a:spLocks noChangeArrowheads="1"/>
          </p:cNvSpPr>
          <p:nvPr/>
        </p:nvSpPr>
        <p:spPr bwMode="auto">
          <a:xfrm>
            <a:off x="3131841" y="1419622"/>
            <a:ext cx="1728238" cy="31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8" tIns="45714" rIns="91428" bIns="45714"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fontAlgn="base">
              <a:spcBef>
                <a:spcPct val="0"/>
              </a:spcBef>
              <a:spcAft>
                <a:spcPct val="0"/>
              </a:spcAft>
              <a:defRPr/>
            </a:pPr>
            <a:r>
              <a:rPr lang="zh-CN" altLang="en-US" sz="1400" b="1" kern="0" dirty="0">
                <a:solidFill>
                  <a:srgbClr val="5A5959"/>
                </a:solidFill>
                <a:latin typeface="微软雅黑" panose="020B0503020204020204" pitchFamily="34" charset="-122"/>
                <a:ea typeface="微软雅黑" panose="020B0503020204020204" pitchFamily="34" charset="-122"/>
                <a:cs typeface="宋体" panose="02010600030101010101" pitchFamily="2" charset="-122"/>
              </a:rPr>
              <a:t>单击添加标题</a:t>
            </a:r>
            <a:endParaRPr lang="zh-CN" altLang="en-US" sz="2000" kern="0" dirty="0">
              <a:solidFill>
                <a:srgbClr val="5A5959"/>
              </a:solidFill>
              <a:latin typeface="Arial" panose="020B0604020202020204" pitchFamily="34" charset="0"/>
              <a:ea typeface="宋体" panose="02010600030101010101" pitchFamily="2" charset="-122"/>
              <a:cs typeface="宋体" panose="02010600030101010101" pitchFamily="2" charset="-122"/>
            </a:endParaRPr>
          </a:p>
        </p:txBody>
      </p:sp>
      <p:sp>
        <p:nvSpPr>
          <p:cNvPr id="15" name="TextBox 53"/>
          <p:cNvSpPr txBox="1">
            <a:spLocks noChangeArrowheads="1"/>
          </p:cNvSpPr>
          <p:nvPr/>
        </p:nvSpPr>
        <p:spPr bwMode="auto">
          <a:xfrm>
            <a:off x="6660232" y="1759918"/>
            <a:ext cx="1512168" cy="31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8" tIns="45714" rIns="91428" bIns="45714"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fontAlgn="base">
              <a:spcBef>
                <a:spcPct val="0"/>
              </a:spcBef>
              <a:spcAft>
                <a:spcPct val="0"/>
              </a:spcAft>
              <a:defRPr/>
            </a:pPr>
            <a:r>
              <a:rPr lang="zh-CN" altLang="en-US" sz="1400" b="1" kern="0" dirty="0">
                <a:solidFill>
                  <a:srgbClr val="5A5959"/>
                </a:solidFill>
                <a:latin typeface="微软雅黑" panose="020B0503020204020204" pitchFamily="34" charset="-122"/>
                <a:ea typeface="微软雅黑" panose="020B0503020204020204" pitchFamily="34" charset="-122"/>
                <a:cs typeface="宋体" panose="02010600030101010101" pitchFamily="2" charset="-122"/>
              </a:rPr>
              <a:t>单击添加标题</a:t>
            </a:r>
            <a:endParaRPr lang="zh-CN" altLang="en-US" sz="2000" kern="0" dirty="0">
              <a:solidFill>
                <a:srgbClr val="5A5959"/>
              </a:solidFill>
              <a:latin typeface="Arial" panose="020B0604020202020204" pitchFamily="34" charset="0"/>
              <a:ea typeface="宋体" panose="02010600030101010101" pitchFamily="2" charset="-122"/>
              <a:cs typeface="宋体" panose="02010600030101010101" pitchFamily="2" charset="-122"/>
            </a:endParaRPr>
          </a:p>
        </p:txBody>
      </p:sp>
      <p:grpSp>
        <p:nvGrpSpPr>
          <p:cNvPr id="16" name="组合 15"/>
          <p:cNvGrpSpPr/>
          <p:nvPr/>
        </p:nvGrpSpPr>
        <p:grpSpPr>
          <a:xfrm>
            <a:off x="6588224" y="2207818"/>
            <a:ext cx="1656184" cy="1660076"/>
            <a:chOff x="2057536" y="1194444"/>
            <a:chExt cx="2075647" cy="2080525"/>
          </a:xfrm>
        </p:grpSpPr>
        <p:sp>
          <p:nvSpPr>
            <p:cNvPr id="17" name="Freeform 8"/>
            <p:cNvSpPr/>
            <p:nvPr/>
          </p:nvSpPr>
          <p:spPr bwMode="auto">
            <a:xfrm>
              <a:off x="2057536" y="1194444"/>
              <a:ext cx="2075647" cy="2080525"/>
            </a:xfrm>
            <a:custGeom>
              <a:avLst/>
              <a:gdLst>
                <a:gd name="T0" fmla="*/ 587 w 808"/>
                <a:gd name="T1" fmla="*/ 691 h 810"/>
                <a:gd name="T2" fmla="*/ 553 w 808"/>
                <a:gd name="T3" fmla="*/ 710 h 810"/>
                <a:gd name="T4" fmla="*/ 535 w 808"/>
                <a:gd name="T5" fmla="*/ 789 h 810"/>
                <a:gd name="T6" fmla="*/ 509 w 808"/>
                <a:gd name="T7" fmla="*/ 797 h 810"/>
                <a:gd name="T8" fmla="*/ 450 w 808"/>
                <a:gd name="T9" fmla="*/ 741 h 810"/>
                <a:gd name="T10" fmla="*/ 425 w 808"/>
                <a:gd name="T11" fmla="*/ 744 h 810"/>
                <a:gd name="T12" fmla="*/ 378 w 808"/>
                <a:gd name="T13" fmla="*/ 810 h 810"/>
                <a:gd name="T14" fmla="*/ 351 w 808"/>
                <a:gd name="T15" fmla="*/ 807 h 810"/>
                <a:gd name="T16" fmla="*/ 317 w 808"/>
                <a:gd name="T17" fmla="*/ 733 h 810"/>
                <a:gd name="T18" fmla="*/ 292 w 808"/>
                <a:gd name="T19" fmla="*/ 726 h 810"/>
                <a:gd name="T20" fmla="*/ 225 w 808"/>
                <a:gd name="T21" fmla="*/ 769 h 810"/>
                <a:gd name="T22" fmla="*/ 199 w 808"/>
                <a:gd name="T23" fmla="*/ 755 h 810"/>
                <a:gd name="T24" fmla="*/ 197 w 808"/>
                <a:gd name="T25" fmla="*/ 675 h 810"/>
                <a:gd name="T26" fmla="*/ 177 w 808"/>
                <a:gd name="T27" fmla="*/ 658 h 810"/>
                <a:gd name="T28" fmla="*/ 99 w 808"/>
                <a:gd name="T29" fmla="*/ 672 h 810"/>
                <a:gd name="T30" fmla="*/ 81 w 808"/>
                <a:gd name="T31" fmla="*/ 649 h 810"/>
                <a:gd name="T32" fmla="*/ 103 w 808"/>
                <a:gd name="T33" fmla="*/ 563 h 810"/>
                <a:gd name="T34" fmla="*/ 92 w 808"/>
                <a:gd name="T35" fmla="*/ 540 h 810"/>
                <a:gd name="T36" fmla="*/ 16 w 808"/>
                <a:gd name="T37" fmla="*/ 521 h 810"/>
                <a:gd name="T38" fmla="*/ 67 w 808"/>
                <a:gd name="T39" fmla="*/ 461 h 810"/>
                <a:gd name="T40" fmla="*/ 64 w 808"/>
                <a:gd name="T41" fmla="*/ 436 h 810"/>
                <a:gd name="T42" fmla="*/ 62 w 808"/>
                <a:gd name="T43" fmla="*/ 410 h 810"/>
                <a:gd name="T44" fmla="*/ 1 w 808"/>
                <a:gd name="T45" fmla="*/ 362 h 810"/>
                <a:gd name="T46" fmla="*/ 70 w 808"/>
                <a:gd name="T47" fmla="*/ 328 h 810"/>
                <a:gd name="T48" fmla="*/ 78 w 808"/>
                <a:gd name="T49" fmla="*/ 303 h 810"/>
                <a:gd name="T50" fmla="*/ 86 w 808"/>
                <a:gd name="T51" fmla="*/ 278 h 810"/>
                <a:gd name="T52" fmla="*/ 48 w 808"/>
                <a:gd name="T53" fmla="*/ 212 h 810"/>
                <a:gd name="T54" fmla="*/ 125 w 808"/>
                <a:gd name="T55" fmla="*/ 206 h 810"/>
                <a:gd name="T56" fmla="*/ 140 w 808"/>
                <a:gd name="T57" fmla="*/ 186 h 810"/>
                <a:gd name="T58" fmla="*/ 157 w 808"/>
                <a:gd name="T59" fmla="*/ 166 h 810"/>
                <a:gd name="T60" fmla="*/ 148 w 808"/>
                <a:gd name="T61" fmla="*/ 91 h 810"/>
                <a:gd name="T62" fmla="*/ 221 w 808"/>
                <a:gd name="T63" fmla="*/ 114 h 810"/>
                <a:gd name="T64" fmla="*/ 255 w 808"/>
                <a:gd name="T65" fmla="*/ 95 h 810"/>
                <a:gd name="T66" fmla="*/ 272 w 808"/>
                <a:gd name="T67" fmla="*/ 21 h 810"/>
                <a:gd name="T68" fmla="*/ 302 w 808"/>
                <a:gd name="T69" fmla="*/ 12 h 810"/>
                <a:gd name="T70" fmla="*/ 358 w 808"/>
                <a:gd name="T71" fmla="*/ 63 h 810"/>
                <a:gd name="T72" fmla="*/ 383 w 808"/>
                <a:gd name="T73" fmla="*/ 61 h 810"/>
                <a:gd name="T74" fmla="*/ 427 w 808"/>
                <a:gd name="T75" fmla="*/ 0 h 810"/>
                <a:gd name="T76" fmla="*/ 459 w 808"/>
                <a:gd name="T77" fmla="*/ 3 h 810"/>
                <a:gd name="T78" fmla="*/ 491 w 808"/>
                <a:gd name="T79" fmla="*/ 71 h 810"/>
                <a:gd name="T80" fmla="*/ 515 w 808"/>
                <a:gd name="T81" fmla="*/ 78 h 810"/>
                <a:gd name="T82" fmla="*/ 579 w 808"/>
                <a:gd name="T83" fmla="*/ 39 h 810"/>
                <a:gd name="T84" fmla="*/ 607 w 808"/>
                <a:gd name="T85" fmla="*/ 54 h 810"/>
                <a:gd name="T86" fmla="*/ 611 w 808"/>
                <a:gd name="T87" fmla="*/ 130 h 810"/>
                <a:gd name="T88" fmla="*/ 630 w 808"/>
                <a:gd name="T89" fmla="*/ 146 h 810"/>
                <a:gd name="T90" fmla="*/ 705 w 808"/>
                <a:gd name="T91" fmla="*/ 134 h 810"/>
                <a:gd name="T92" fmla="*/ 725 w 808"/>
                <a:gd name="T93" fmla="*/ 158 h 810"/>
                <a:gd name="T94" fmla="*/ 705 w 808"/>
                <a:gd name="T95" fmla="*/ 241 h 810"/>
                <a:gd name="T96" fmla="*/ 716 w 808"/>
                <a:gd name="T97" fmla="*/ 264 h 810"/>
                <a:gd name="T98" fmla="*/ 791 w 808"/>
                <a:gd name="T99" fmla="*/ 285 h 810"/>
                <a:gd name="T100" fmla="*/ 740 w 808"/>
                <a:gd name="T101" fmla="*/ 343 h 810"/>
                <a:gd name="T102" fmla="*/ 744 w 808"/>
                <a:gd name="T103" fmla="*/ 368 h 810"/>
                <a:gd name="T104" fmla="*/ 745 w 808"/>
                <a:gd name="T105" fmla="*/ 395 h 810"/>
                <a:gd name="T106" fmla="*/ 807 w 808"/>
                <a:gd name="T107" fmla="*/ 442 h 810"/>
                <a:gd name="T108" fmla="*/ 737 w 808"/>
                <a:gd name="T109" fmla="*/ 477 h 810"/>
                <a:gd name="T110" fmla="*/ 730 w 808"/>
                <a:gd name="T111" fmla="*/ 502 h 810"/>
                <a:gd name="T112" fmla="*/ 722 w 808"/>
                <a:gd name="T113" fmla="*/ 526 h 810"/>
                <a:gd name="T114" fmla="*/ 762 w 808"/>
                <a:gd name="T115" fmla="*/ 595 h 810"/>
                <a:gd name="T116" fmla="*/ 683 w 808"/>
                <a:gd name="T117" fmla="*/ 599 h 810"/>
                <a:gd name="T118" fmla="*/ 668 w 808"/>
                <a:gd name="T119" fmla="*/ 620 h 810"/>
                <a:gd name="T120" fmla="*/ 651 w 808"/>
                <a:gd name="T121" fmla="*/ 639 h 810"/>
                <a:gd name="T122" fmla="*/ 662 w 808"/>
                <a:gd name="T123" fmla="*/ 718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rgbClr val="03599B"/>
            </a:solidFill>
            <a:ln w="3175" cap="flat" cmpd="sng" algn="ctr">
              <a:solidFill>
                <a:srgbClr val="03599B"/>
              </a:solidFill>
              <a:prstDash val="solid"/>
            </a:ln>
            <a:effec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fontAlgn="base">
                <a:lnSpc>
                  <a:spcPct val="120000"/>
                </a:lnSpc>
                <a:spcBef>
                  <a:spcPts val="600"/>
                </a:spcBef>
                <a:spcAft>
                  <a:spcPts val="600"/>
                </a:spcAft>
                <a:defRPr/>
              </a:pPr>
              <a:endParaRPr lang="en-US" sz="2800" kern="0" dirty="0">
                <a:solidFill>
                  <a:srgbClr val="5A5959"/>
                </a:solidFill>
                <a:latin typeface="Impact" panose="020B0806030902050204" pitchFamily="34" charset="0"/>
                <a:ea typeface="微软雅黑" panose="020B0503020204020204" pitchFamily="34" charset="-122"/>
              </a:endParaRPr>
            </a:p>
          </p:txBody>
        </p:sp>
        <p:sp>
          <p:nvSpPr>
            <p:cNvPr id="18" name="Oval 9"/>
            <p:cNvSpPr>
              <a:spLocks noChangeArrowheads="1"/>
            </p:cNvSpPr>
            <p:nvPr/>
          </p:nvSpPr>
          <p:spPr bwMode="auto">
            <a:xfrm>
              <a:off x="2404813" y="1544314"/>
              <a:ext cx="1378422" cy="1378114"/>
            </a:xfrm>
            <a:prstGeom prst="ellipse">
              <a:avLst/>
            </a:prstGeom>
            <a:solidFill>
              <a:schemeClr val="bg1">
                <a:lumMod val="95000"/>
              </a:schemeClr>
            </a:solidFill>
            <a:ln w="22225">
              <a:no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defRPr/>
              </a:pPr>
              <a:r>
                <a:rPr lang="zh-CN" altLang="en-US" sz="1400" kern="0" dirty="0">
                  <a:solidFill>
                    <a:srgbClr val="5A5959"/>
                  </a:solidFill>
                  <a:latin typeface="Calibri" panose="020F0502020204030204"/>
                  <a:ea typeface="微软雅黑" panose="020B0503020204020204" pitchFamily="34" charset="-122"/>
                </a:rPr>
                <a:t>单击此处添加文本</a:t>
              </a:r>
              <a:endParaRPr lang="en-US" sz="1400" kern="0" dirty="0">
                <a:solidFill>
                  <a:srgbClr val="5A5959"/>
                </a:solidFill>
                <a:latin typeface="Calibri" panose="020F0502020204030204"/>
                <a:ea typeface="微软雅黑" panose="020B0503020204020204" pitchFamily="34" charset="-122"/>
              </a:endParaRPr>
            </a:p>
          </p:txBody>
        </p:sp>
      </p:grpSp>
      <p:sp>
        <p:nvSpPr>
          <p:cNvPr id="19" name="TextBox 53"/>
          <p:cNvSpPr txBox="1">
            <a:spLocks noChangeArrowheads="1"/>
          </p:cNvSpPr>
          <p:nvPr/>
        </p:nvSpPr>
        <p:spPr bwMode="auto">
          <a:xfrm>
            <a:off x="5085872" y="915566"/>
            <a:ext cx="1728238" cy="31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8" tIns="45714" rIns="91428" bIns="45714"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fontAlgn="base">
              <a:spcBef>
                <a:spcPct val="0"/>
              </a:spcBef>
              <a:spcAft>
                <a:spcPct val="0"/>
              </a:spcAft>
              <a:defRPr/>
            </a:pPr>
            <a:r>
              <a:rPr lang="zh-CN" altLang="en-US" sz="1400" b="1" kern="0" dirty="0">
                <a:solidFill>
                  <a:srgbClr val="5A5959"/>
                </a:solidFill>
                <a:latin typeface="微软雅黑" panose="020B0503020204020204" pitchFamily="34" charset="-122"/>
                <a:ea typeface="微软雅黑" panose="020B0503020204020204" pitchFamily="34" charset="-122"/>
                <a:cs typeface="宋体" panose="02010600030101010101" pitchFamily="2" charset="-122"/>
              </a:rPr>
              <a:t>单击添加标题</a:t>
            </a:r>
            <a:endParaRPr lang="zh-CN" altLang="en-US" sz="2000" kern="0" dirty="0">
              <a:solidFill>
                <a:srgbClr val="5A5959"/>
              </a:solidFill>
              <a:latin typeface="Arial" panose="020B0604020202020204" pitchFamily="34" charset="0"/>
              <a:ea typeface="宋体" panose="02010600030101010101" pitchFamily="2" charset="-122"/>
              <a:cs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750" advTm="3000">
        <p14:vortex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7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700" fill="hold"/>
                                        <p:tgtEl>
                                          <p:spTgt spid="2"/>
                                        </p:tgtEl>
                                        <p:attrNameLst>
                                          <p:attrName>ppt_y</p:attrName>
                                        </p:attrNameLst>
                                      </p:cBhvr>
                                      <p:tavLst>
                                        <p:tav tm="0">
                                          <p:val>
                                            <p:strVal val="#ppt_y"/>
                                          </p:val>
                                        </p:tav>
                                        <p:tav tm="100000">
                                          <p:val>
                                            <p:strVal val="#ppt_y"/>
                                          </p:val>
                                        </p:tav>
                                      </p:tavLst>
                                    </p:anim>
                                    <p:anim calcmode="lin" valueType="num">
                                      <p:cBhvr>
                                        <p:cTn id="9" dur="7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7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700" tmFilter="0,0; .5, 1; 1, 1"/>
                                        <p:tgtEl>
                                          <p:spTgt spid="2"/>
                                        </p:tgtEl>
                                      </p:cBhvr>
                                    </p:animEffect>
                                  </p:childTnLst>
                                </p:cTn>
                              </p:par>
                            </p:childTnLst>
                          </p:cTn>
                        </p:par>
                        <p:par>
                          <p:cTn id="12" fill="hold">
                            <p:stCondLst>
                              <p:cond delay="1470"/>
                            </p:stCondLst>
                            <p:childTnLst>
                              <p:par>
                                <p:cTn id="13" presetID="10"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par>
                                <p:cTn id="16" presetID="10" presetClass="entr" presetSubtype="0" fill="hold" nodeType="withEffect">
                                  <p:stCondLst>
                                    <p:cond delay="40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par>
                                <p:cTn id="19" presetID="10" presetClass="entr" presetSubtype="0" fill="hold" nodeType="withEffect">
                                  <p:stCondLst>
                                    <p:cond delay="60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par>
                                <p:cTn id="22" presetID="10" presetClass="entr" presetSubtype="0" fill="hold" nodeType="withEffect">
                                  <p:stCondLst>
                                    <p:cond delay="1000"/>
                                  </p:stCondLst>
                                  <p:childTnLst>
                                    <p:set>
                                      <p:cBhvr>
                                        <p:cTn id="23" dur="1" fill="hold">
                                          <p:stCondLst>
                                            <p:cond delay="0"/>
                                          </p:stCondLst>
                                        </p:cTn>
                                        <p:tgtEl>
                                          <p:spTgt spid="16"/>
                                        </p:tgtEl>
                                        <p:attrNameLst>
                                          <p:attrName>style.visibility</p:attrName>
                                        </p:attrNameLst>
                                      </p:cBhvr>
                                      <p:to>
                                        <p:strVal val="visible"/>
                                      </p:to>
                                    </p:set>
                                    <p:animEffect transition="in" filter="fade">
                                      <p:cBhvr>
                                        <p:cTn id="24" dur="500"/>
                                        <p:tgtEl>
                                          <p:spTgt spid="16"/>
                                        </p:tgtEl>
                                      </p:cBhvr>
                                    </p:animEffect>
                                  </p:childTnLst>
                                </p:cTn>
                              </p:par>
                            </p:childTnLst>
                          </p:cTn>
                        </p:par>
                        <p:par>
                          <p:cTn id="25" fill="hold">
                            <p:stCondLst>
                              <p:cond delay="1970"/>
                            </p:stCondLst>
                            <p:childTnLst>
                              <p:par>
                                <p:cTn id="26" presetID="12" presetClass="entr" presetSubtype="8"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500"/>
                                        <p:tgtEl>
                                          <p:spTgt spid="12"/>
                                        </p:tgtEl>
                                        <p:attrNameLst>
                                          <p:attrName>ppt_x</p:attrName>
                                        </p:attrNameLst>
                                      </p:cBhvr>
                                      <p:tavLst>
                                        <p:tav tm="0">
                                          <p:val>
                                            <p:strVal val="#ppt_x-#ppt_w*1.125000"/>
                                          </p:val>
                                        </p:tav>
                                        <p:tav tm="100000">
                                          <p:val>
                                            <p:strVal val="#ppt_x"/>
                                          </p:val>
                                        </p:tav>
                                      </p:tavLst>
                                    </p:anim>
                                    <p:animEffect transition="in" filter="wipe(right)">
                                      <p:cBhvr>
                                        <p:cTn id="29" dur="500"/>
                                        <p:tgtEl>
                                          <p:spTgt spid="12"/>
                                        </p:tgtEl>
                                      </p:cBhvr>
                                    </p:animEffect>
                                  </p:childTnLst>
                                </p:cTn>
                              </p:par>
                            </p:childTnLst>
                          </p:cTn>
                        </p:par>
                        <p:par>
                          <p:cTn id="30" fill="hold">
                            <p:stCondLst>
                              <p:cond delay="2470"/>
                            </p:stCondLst>
                            <p:childTnLst>
                              <p:par>
                                <p:cTn id="31" presetID="8" presetClass="emph" presetSubtype="0" fill="hold" nodeType="afterEffect">
                                  <p:stCondLst>
                                    <p:cond delay="0"/>
                                  </p:stCondLst>
                                  <p:childTnLst>
                                    <p:animRot by="21600000">
                                      <p:cBhvr>
                                        <p:cTn id="32" dur="2000" fill="hold"/>
                                        <p:tgtEl>
                                          <p:spTgt spid="3"/>
                                        </p:tgtEl>
                                        <p:attrNameLst>
                                          <p:attrName>r</p:attrName>
                                        </p:attrNameLst>
                                      </p:cBhvr>
                                    </p:animRot>
                                  </p:childTnLst>
                                </p:cTn>
                              </p:par>
                              <p:par>
                                <p:cTn id="33" presetID="8" presetClass="emph" presetSubtype="0" fill="hold" nodeType="withEffect">
                                  <p:stCondLst>
                                    <p:cond delay="0"/>
                                  </p:stCondLst>
                                  <p:childTnLst>
                                    <p:animRot by="21600000">
                                      <p:cBhvr>
                                        <p:cTn id="34" dur="1500" fill="hold"/>
                                        <p:tgtEl>
                                          <p:spTgt spid="9"/>
                                        </p:tgtEl>
                                        <p:attrNameLst>
                                          <p:attrName>r</p:attrName>
                                        </p:attrNameLst>
                                      </p:cBhvr>
                                    </p:animRot>
                                  </p:childTnLst>
                                </p:cTn>
                              </p:par>
                              <p:par>
                                <p:cTn id="35" presetID="8" presetClass="emph" presetSubtype="0" fill="hold" nodeType="withEffect">
                                  <p:stCondLst>
                                    <p:cond delay="0"/>
                                  </p:stCondLst>
                                  <p:childTnLst>
                                    <p:animRot by="21600000">
                                      <p:cBhvr>
                                        <p:cTn id="36" dur="1000" fill="hold"/>
                                        <p:tgtEl>
                                          <p:spTgt spid="6"/>
                                        </p:tgtEl>
                                        <p:attrNameLst>
                                          <p:attrName>r</p:attrName>
                                        </p:attrNameLst>
                                      </p:cBhvr>
                                    </p:animRot>
                                  </p:childTnLst>
                                </p:cTn>
                              </p:par>
                              <p:par>
                                <p:cTn id="37" presetID="8" presetClass="emph" presetSubtype="0" fill="hold" nodeType="withEffect">
                                  <p:stCondLst>
                                    <p:cond delay="0"/>
                                  </p:stCondLst>
                                  <p:childTnLst>
                                    <p:animRot by="21600000">
                                      <p:cBhvr>
                                        <p:cTn id="38" dur="1500" fill="hold"/>
                                        <p:tgtEl>
                                          <p:spTgt spid="16"/>
                                        </p:tgtEl>
                                        <p:attrNameLst>
                                          <p:attrName>r</p:attrName>
                                        </p:attrNameLst>
                                      </p:cBhvr>
                                    </p:animRot>
                                  </p:childTnLst>
                                </p:cTn>
                              </p:par>
                              <p:par>
                                <p:cTn id="39" presetID="42" presetClass="entr" presetSubtype="0" fill="hold" grpId="0" nodeType="withEffect">
                                  <p:stCondLst>
                                    <p:cond delay="60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500"/>
                                        <p:tgtEl>
                                          <p:spTgt spid="13"/>
                                        </p:tgtEl>
                                      </p:cBhvr>
                                    </p:animEffect>
                                    <p:anim calcmode="lin" valueType="num">
                                      <p:cBhvr>
                                        <p:cTn id="42" dur="500" fill="hold"/>
                                        <p:tgtEl>
                                          <p:spTgt spid="13"/>
                                        </p:tgtEl>
                                        <p:attrNameLst>
                                          <p:attrName>ppt_x</p:attrName>
                                        </p:attrNameLst>
                                      </p:cBhvr>
                                      <p:tavLst>
                                        <p:tav tm="0">
                                          <p:val>
                                            <p:strVal val="#ppt_x"/>
                                          </p:val>
                                        </p:tav>
                                        <p:tav tm="100000">
                                          <p:val>
                                            <p:strVal val="#ppt_x"/>
                                          </p:val>
                                        </p:tav>
                                      </p:tavLst>
                                    </p:anim>
                                    <p:anim calcmode="lin" valueType="num">
                                      <p:cBhvr>
                                        <p:cTn id="43" dur="500" fill="hold"/>
                                        <p:tgtEl>
                                          <p:spTgt spid="13"/>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1100"/>
                                  </p:stCondLst>
                                  <p:childTnLst>
                                    <p:set>
                                      <p:cBhvr>
                                        <p:cTn id="45" dur="1" fill="hold">
                                          <p:stCondLst>
                                            <p:cond delay="0"/>
                                          </p:stCondLst>
                                        </p:cTn>
                                        <p:tgtEl>
                                          <p:spTgt spid="14"/>
                                        </p:tgtEl>
                                        <p:attrNameLst>
                                          <p:attrName>style.visibility</p:attrName>
                                        </p:attrNameLst>
                                      </p:cBhvr>
                                      <p:to>
                                        <p:strVal val="visible"/>
                                      </p:to>
                                    </p:set>
                                    <p:animEffect transition="in" filter="fade">
                                      <p:cBhvr>
                                        <p:cTn id="46" dur="500"/>
                                        <p:tgtEl>
                                          <p:spTgt spid="14"/>
                                        </p:tgtEl>
                                      </p:cBhvr>
                                    </p:animEffect>
                                    <p:anim calcmode="lin" valueType="num">
                                      <p:cBhvr>
                                        <p:cTn id="47" dur="500" fill="hold"/>
                                        <p:tgtEl>
                                          <p:spTgt spid="14"/>
                                        </p:tgtEl>
                                        <p:attrNameLst>
                                          <p:attrName>ppt_x</p:attrName>
                                        </p:attrNameLst>
                                      </p:cBhvr>
                                      <p:tavLst>
                                        <p:tav tm="0">
                                          <p:val>
                                            <p:strVal val="#ppt_x"/>
                                          </p:val>
                                        </p:tav>
                                        <p:tav tm="100000">
                                          <p:val>
                                            <p:strVal val="#ppt_x"/>
                                          </p:val>
                                        </p:tav>
                                      </p:tavLst>
                                    </p:anim>
                                    <p:anim calcmode="lin" valueType="num">
                                      <p:cBhvr>
                                        <p:cTn id="48" dur="500" fill="hold"/>
                                        <p:tgtEl>
                                          <p:spTgt spid="14"/>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1300"/>
                                  </p:stCondLst>
                                  <p:childTnLst>
                                    <p:set>
                                      <p:cBhvr>
                                        <p:cTn id="50" dur="1" fill="hold">
                                          <p:stCondLst>
                                            <p:cond delay="0"/>
                                          </p:stCondLst>
                                        </p:cTn>
                                        <p:tgtEl>
                                          <p:spTgt spid="15"/>
                                        </p:tgtEl>
                                        <p:attrNameLst>
                                          <p:attrName>style.visibility</p:attrName>
                                        </p:attrNameLst>
                                      </p:cBhvr>
                                      <p:to>
                                        <p:strVal val="visible"/>
                                      </p:to>
                                    </p:set>
                                    <p:animEffect transition="in" filter="fade">
                                      <p:cBhvr>
                                        <p:cTn id="51" dur="500"/>
                                        <p:tgtEl>
                                          <p:spTgt spid="15"/>
                                        </p:tgtEl>
                                      </p:cBhvr>
                                    </p:animEffect>
                                    <p:anim calcmode="lin" valueType="num">
                                      <p:cBhvr>
                                        <p:cTn id="52" dur="500" fill="hold"/>
                                        <p:tgtEl>
                                          <p:spTgt spid="15"/>
                                        </p:tgtEl>
                                        <p:attrNameLst>
                                          <p:attrName>ppt_x</p:attrName>
                                        </p:attrNameLst>
                                      </p:cBhvr>
                                      <p:tavLst>
                                        <p:tav tm="0">
                                          <p:val>
                                            <p:strVal val="#ppt_x"/>
                                          </p:val>
                                        </p:tav>
                                        <p:tav tm="100000">
                                          <p:val>
                                            <p:strVal val="#ppt_x"/>
                                          </p:val>
                                        </p:tav>
                                      </p:tavLst>
                                    </p:anim>
                                    <p:anim calcmode="lin" valueType="num">
                                      <p:cBhvr>
                                        <p:cTn id="53" dur="500" fill="hold"/>
                                        <p:tgtEl>
                                          <p:spTgt spid="15"/>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1600"/>
                                  </p:stCondLst>
                                  <p:childTnLst>
                                    <p:set>
                                      <p:cBhvr>
                                        <p:cTn id="55" dur="1" fill="hold">
                                          <p:stCondLst>
                                            <p:cond delay="0"/>
                                          </p:stCondLst>
                                        </p:cTn>
                                        <p:tgtEl>
                                          <p:spTgt spid="19"/>
                                        </p:tgtEl>
                                        <p:attrNameLst>
                                          <p:attrName>style.visibility</p:attrName>
                                        </p:attrNameLst>
                                      </p:cBhvr>
                                      <p:to>
                                        <p:strVal val="visible"/>
                                      </p:to>
                                    </p:set>
                                    <p:animEffect transition="in" filter="fade">
                                      <p:cBhvr>
                                        <p:cTn id="56" dur="500"/>
                                        <p:tgtEl>
                                          <p:spTgt spid="19"/>
                                        </p:tgtEl>
                                      </p:cBhvr>
                                    </p:animEffect>
                                    <p:anim calcmode="lin" valueType="num">
                                      <p:cBhvr>
                                        <p:cTn id="57" dur="500" fill="hold"/>
                                        <p:tgtEl>
                                          <p:spTgt spid="19"/>
                                        </p:tgtEl>
                                        <p:attrNameLst>
                                          <p:attrName>ppt_x</p:attrName>
                                        </p:attrNameLst>
                                      </p:cBhvr>
                                      <p:tavLst>
                                        <p:tav tm="0">
                                          <p:val>
                                            <p:strVal val="#ppt_x"/>
                                          </p:val>
                                        </p:tav>
                                        <p:tav tm="100000">
                                          <p:val>
                                            <p:strVal val="#ppt_x"/>
                                          </p:val>
                                        </p:tav>
                                      </p:tavLst>
                                    </p:anim>
                                    <p:anim calcmode="lin" valueType="num">
                                      <p:cBhvr>
                                        <p:cTn id="58" dur="5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animBg="1"/>
      <p:bldP spid="13" grpId="0"/>
      <p:bldP spid="14" grpId="0"/>
      <p:bldP spid="15" grpId="0"/>
      <p:bldP spid="1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7771" y="157923"/>
            <a:ext cx="3011063" cy="377016"/>
          </a:xfrm>
          <a:prstGeom prst="rect">
            <a:avLst/>
          </a:prstGeom>
        </p:spPr>
        <p:txBody>
          <a:bodyPr wrap="none" lIns="68571" tIns="34285" rIns="68571" bIns="34285">
            <a:spAutoFit/>
          </a:bodyPr>
          <a:lstStyle/>
          <a:p>
            <a:pPr algn="r"/>
            <a:r>
              <a:rPr lang="zh-CN" altLang="en-US" sz="1700" b="1" dirty="0" smtClean="0">
                <a:solidFill>
                  <a:srgbClr val="03599B"/>
                </a:solidFill>
                <a:effectLst>
                  <a:outerShdw blurRad="12700" dist="12700" dir="2700000" algn="tl" rotWithShape="0">
                    <a:prstClr val="black">
                      <a:alpha val="40000"/>
                    </a:prstClr>
                  </a:outerShdw>
                </a:effectLst>
                <a:latin typeface="微软雅黑" panose="020B0503020204020204" pitchFamily="34" charset="-122"/>
                <a:ea typeface="微软雅黑" panose="020B0503020204020204" pitchFamily="34" charset="-122"/>
              </a:rPr>
              <a:t>▋▏</a:t>
            </a:r>
            <a:r>
              <a:rPr lang="zh-CN" altLang="en-US" sz="2000" b="1" dirty="0" smtClean="0">
                <a:solidFill>
                  <a:srgbClr val="03599B"/>
                </a:solidFill>
                <a:effectLst>
                  <a:outerShdw blurRad="12700" dist="12700" dir="2700000" algn="tl" rotWithShape="0">
                    <a:prstClr val="black">
                      <a:alpha val="40000"/>
                    </a:prstClr>
                  </a:outerShdw>
                </a:effectLst>
                <a:latin typeface="微软雅黑" panose="020B0503020204020204" pitchFamily="34" charset="-122"/>
                <a:ea typeface="微软雅黑" panose="020B0503020204020204" pitchFamily="34" charset="-122"/>
              </a:rPr>
              <a:t>单击此处添加标题文本</a:t>
            </a:r>
            <a:endParaRPr lang="zh-CN" altLang="en-US" sz="2000" b="1" dirty="0">
              <a:solidFill>
                <a:srgbClr val="03599B"/>
              </a:solidFill>
              <a:effectLst>
                <a:outerShdw blurRad="12700" dist="127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sp>
        <p:nvSpPr>
          <p:cNvPr id="3" name="Shape 6914"/>
          <p:cNvSpPr/>
          <p:nvPr/>
        </p:nvSpPr>
        <p:spPr>
          <a:xfrm>
            <a:off x="2896385" y="1235582"/>
            <a:ext cx="1774422" cy="1612631"/>
          </a:xfrm>
          <a:custGeom>
            <a:avLst/>
            <a:gdLst/>
            <a:ahLst/>
            <a:cxnLst>
              <a:cxn ang="0">
                <a:pos x="wd2" y="hd2"/>
              </a:cxn>
              <a:cxn ang="5400000">
                <a:pos x="wd2" y="hd2"/>
              </a:cxn>
              <a:cxn ang="10800000">
                <a:pos x="wd2" y="hd2"/>
              </a:cxn>
              <a:cxn ang="16200000">
                <a:pos x="wd2" y="hd2"/>
              </a:cxn>
            </a:cxnLst>
            <a:rect l="0" t="0" r="r" b="b"/>
            <a:pathLst>
              <a:path w="21600" h="21600" extrusionOk="0">
                <a:moveTo>
                  <a:pt x="3095" y="18391"/>
                </a:moveTo>
                <a:cubicBezTo>
                  <a:pt x="2131" y="18465"/>
                  <a:pt x="1144" y="18588"/>
                  <a:pt x="224" y="18761"/>
                </a:cubicBezTo>
                <a:cubicBezTo>
                  <a:pt x="90" y="19699"/>
                  <a:pt x="22" y="20637"/>
                  <a:pt x="0" y="21600"/>
                </a:cubicBezTo>
                <a:cubicBezTo>
                  <a:pt x="3701" y="21600"/>
                  <a:pt x="3701" y="21600"/>
                  <a:pt x="3701" y="21600"/>
                </a:cubicBezTo>
                <a:cubicBezTo>
                  <a:pt x="4060" y="20168"/>
                  <a:pt x="5249" y="19156"/>
                  <a:pt x="6639" y="19156"/>
                </a:cubicBezTo>
                <a:cubicBezTo>
                  <a:pt x="8030" y="19156"/>
                  <a:pt x="9219" y="20168"/>
                  <a:pt x="9600" y="21600"/>
                </a:cubicBezTo>
                <a:cubicBezTo>
                  <a:pt x="10273" y="21600"/>
                  <a:pt x="10273" y="21600"/>
                  <a:pt x="10273" y="21600"/>
                </a:cubicBezTo>
                <a:cubicBezTo>
                  <a:pt x="10295" y="20711"/>
                  <a:pt x="10430" y="19847"/>
                  <a:pt x="10654" y="18983"/>
                </a:cubicBezTo>
                <a:cubicBezTo>
                  <a:pt x="11125" y="17206"/>
                  <a:pt x="12045" y="15552"/>
                  <a:pt x="13279" y="14268"/>
                </a:cubicBezTo>
                <a:cubicBezTo>
                  <a:pt x="14467" y="12960"/>
                  <a:pt x="16015" y="12096"/>
                  <a:pt x="17675" y="11602"/>
                </a:cubicBezTo>
                <a:cubicBezTo>
                  <a:pt x="18258" y="11454"/>
                  <a:pt x="18841" y="11380"/>
                  <a:pt x="19447" y="11331"/>
                </a:cubicBezTo>
                <a:cubicBezTo>
                  <a:pt x="19447" y="9183"/>
                  <a:pt x="19447" y="9183"/>
                  <a:pt x="19447" y="9183"/>
                </a:cubicBezTo>
                <a:cubicBezTo>
                  <a:pt x="19828" y="9109"/>
                  <a:pt x="19828" y="9109"/>
                  <a:pt x="19828" y="9109"/>
                </a:cubicBezTo>
                <a:cubicBezTo>
                  <a:pt x="20860" y="8912"/>
                  <a:pt x="21600" y="7949"/>
                  <a:pt x="21600" y="6764"/>
                </a:cubicBezTo>
                <a:cubicBezTo>
                  <a:pt x="21600" y="5579"/>
                  <a:pt x="20860" y="4592"/>
                  <a:pt x="19828" y="4394"/>
                </a:cubicBezTo>
                <a:cubicBezTo>
                  <a:pt x="19447" y="4320"/>
                  <a:pt x="19447" y="4320"/>
                  <a:pt x="19447" y="4320"/>
                </a:cubicBezTo>
                <a:cubicBezTo>
                  <a:pt x="19447" y="0"/>
                  <a:pt x="19447" y="0"/>
                  <a:pt x="19447" y="0"/>
                </a:cubicBezTo>
                <a:cubicBezTo>
                  <a:pt x="18931" y="25"/>
                  <a:pt x="18437" y="49"/>
                  <a:pt x="17921" y="123"/>
                </a:cubicBezTo>
                <a:cubicBezTo>
                  <a:pt x="17720" y="1185"/>
                  <a:pt x="17563" y="2197"/>
                  <a:pt x="17450" y="3259"/>
                </a:cubicBezTo>
                <a:cubicBezTo>
                  <a:pt x="15880" y="3579"/>
                  <a:pt x="15880" y="3579"/>
                  <a:pt x="15880" y="3579"/>
                </a:cubicBezTo>
                <a:cubicBezTo>
                  <a:pt x="14355" y="4098"/>
                  <a:pt x="14355" y="4098"/>
                  <a:pt x="14355" y="4098"/>
                </a:cubicBezTo>
                <a:cubicBezTo>
                  <a:pt x="13817" y="3209"/>
                  <a:pt x="13234" y="2370"/>
                  <a:pt x="12628" y="1555"/>
                </a:cubicBezTo>
                <a:cubicBezTo>
                  <a:pt x="11080" y="2197"/>
                  <a:pt x="9622" y="3110"/>
                  <a:pt x="8277" y="4172"/>
                </a:cubicBezTo>
                <a:cubicBezTo>
                  <a:pt x="8568" y="5159"/>
                  <a:pt x="8905" y="6171"/>
                  <a:pt x="9286" y="7134"/>
                </a:cubicBezTo>
                <a:cubicBezTo>
                  <a:pt x="8882" y="7529"/>
                  <a:pt x="8456" y="7875"/>
                  <a:pt x="8075" y="8294"/>
                </a:cubicBezTo>
                <a:cubicBezTo>
                  <a:pt x="7716" y="8714"/>
                  <a:pt x="7312" y="9109"/>
                  <a:pt x="6976" y="9578"/>
                </a:cubicBezTo>
                <a:cubicBezTo>
                  <a:pt x="6123" y="9134"/>
                  <a:pt x="5226" y="8714"/>
                  <a:pt x="4329" y="8319"/>
                </a:cubicBezTo>
                <a:cubicBezTo>
                  <a:pt x="3297" y="9751"/>
                  <a:pt x="2422" y="11331"/>
                  <a:pt x="1750" y="12985"/>
                </a:cubicBezTo>
                <a:cubicBezTo>
                  <a:pt x="2490" y="13701"/>
                  <a:pt x="3230" y="14367"/>
                  <a:pt x="3993" y="15009"/>
                </a:cubicBezTo>
                <a:cubicBezTo>
                  <a:pt x="3746" y="15552"/>
                  <a:pt x="3634" y="16120"/>
                  <a:pt x="3454" y="16663"/>
                </a:cubicBezTo>
                <a:cubicBezTo>
                  <a:pt x="3275" y="17231"/>
                  <a:pt x="3207" y="17798"/>
                  <a:pt x="3095" y="18391"/>
                </a:cubicBezTo>
                <a:close/>
              </a:path>
            </a:pathLst>
          </a:custGeom>
          <a:solidFill>
            <a:srgbClr val="03599B"/>
          </a:solidFill>
          <a:ln w="12700" cmpd="sng">
            <a:solidFill>
              <a:srgbClr val="03599B"/>
            </a:solidFill>
            <a:miter lim="800000"/>
          </a:ln>
        </p:spPr>
        <p:txBody>
          <a:bodyPr anchor="ctr"/>
          <a:lstStyle/>
          <a:p>
            <a:pPr marL="0" marR="0" lvl="0" indent="0" defTabSz="914400" eaLnBrk="1" fontAlgn="auto" latinLnBrk="0" hangingPunct="1">
              <a:lnSpc>
                <a:spcPct val="100000"/>
              </a:lnSpc>
              <a:spcBef>
                <a:spcPts val="0"/>
              </a:spcBef>
              <a:spcAft>
                <a:spcPts val="0"/>
              </a:spcAft>
              <a:buClrTx/>
              <a:buSzTx/>
              <a:buFontTx/>
              <a:buNone/>
              <a:defRPr/>
            </a:pPr>
            <a:endParaRPr kumimoji="0" sz="1800" b="0" i="0" u="none" strike="noStrike" kern="0" cap="none" spc="0" normalizeH="0" baseline="0" noProof="0">
              <a:ln>
                <a:noFill/>
              </a:ln>
              <a:effectLst/>
              <a:uLnTx/>
              <a:uFillTx/>
            </a:endParaRPr>
          </a:p>
        </p:txBody>
      </p:sp>
      <p:sp>
        <p:nvSpPr>
          <p:cNvPr id="4" name="Shape 6915"/>
          <p:cNvSpPr/>
          <p:nvPr/>
        </p:nvSpPr>
        <p:spPr>
          <a:xfrm>
            <a:off x="4566956" y="1235581"/>
            <a:ext cx="1609032" cy="1789534"/>
          </a:xfrm>
          <a:custGeom>
            <a:avLst/>
            <a:gdLst/>
            <a:ahLst/>
            <a:cxnLst>
              <a:cxn ang="0">
                <a:pos x="wd2" y="hd2"/>
              </a:cxn>
              <a:cxn ang="5400000">
                <a:pos x="wd2" y="hd2"/>
              </a:cxn>
              <a:cxn ang="10800000">
                <a:pos x="wd2" y="hd2"/>
              </a:cxn>
              <a:cxn ang="16200000">
                <a:pos x="wd2" y="hd2"/>
              </a:cxn>
            </a:cxnLst>
            <a:rect l="0" t="0" r="r" b="b"/>
            <a:pathLst>
              <a:path w="21600" h="21600" extrusionOk="0">
                <a:moveTo>
                  <a:pt x="0" y="3181"/>
                </a:moveTo>
                <a:cubicBezTo>
                  <a:pt x="1410" y="3559"/>
                  <a:pt x="2375" y="4738"/>
                  <a:pt x="2375" y="6095"/>
                </a:cubicBezTo>
                <a:cubicBezTo>
                  <a:pt x="2375" y="7452"/>
                  <a:pt x="1410" y="8609"/>
                  <a:pt x="0" y="9009"/>
                </a:cubicBezTo>
                <a:cubicBezTo>
                  <a:pt x="0" y="10188"/>
                  <a:pt x="0" y="10188"/>
                  <a:pt x="0" y="10188"/>
                </a:cubicBezTo>
                <a:cubicBezTo>
                  <a:pt x="866" y="10233"/>
                  <a:pt x="1732" y="10344"/>
                  <a:pt x="2573" y="10566"/>
                </a:cubicBezTo>
                <a:cubicBezTo>
                  <a:pt x="4379" y="11034"/>
                  <a:pt x="6037" y="11946"/>
                  <a:pt x="7324" y="13169"/>
                </a:cubicBezTo>
                <a:cubicBezTo>
                  <a:pt x="8635" y="14370"/>
                  <a:pt x="9501" y="15883"/>
                  <a:pt x="9971" y="17529"/>
                </a:cubicBezTo>
                <a:cubicBezTo>
                  <a:pt x="10120" y="18130"/>
                  <a:pt x="10219" y="18753"/>
                  <a:pt x="10268" y="19375"/>
                </a:cubicBezTo>
                <a:cubicBezTo>
                  <a:pt x="12767" y="19375"/>
                  <a:pt x="12767" y="19375"/>
                  <a:pt x="12767" y="19375"/>
                </a:cubicBezTo>
                <a:cubicBezTo>
                  <a:pt x="12841" y="19754"/>
                  <a:pt x="12841" y="19754"/>
                  <a:pt x="12841" y="19754"/>
                </a:cubicBezTo>
                <a:cubicBezTo>
                  <a:pt x="13014" y="20821"/>
                  <a:pt x="14029" y="21600"/>
                  <a:pt x="15216" y="21600"/>
                </a:cubicBezTo>
                <a:cubicBezTo>
                  <a:pt x="16404" y="21600"/>
                  <a:pt x="17394" y="20821"/>
                  <a:pt x="17592" y="19776"/>
                </a:cubicBezTo>
                <a:cubicBezTo>
                  <a:pt x="17641" y="19375"/>
                  <a:pt x="17641" y="19375"/>
                  <a:pt x="17641" y="19375"/>
                </a:cubicBezTo>
                <a:cubicBezTo>
                  <a:pt x="21600" y="19375"/>
                  <a:pt x="21600" y="19375"/>
                  <a:pt x="21600" y="19375"/>
                </a:cubicBezTo>
                <a:cubicBezTo>
                  <a:pt x="21600" y="18842"/>
                  <a:pt x="21551" y="18308"/>
                  <a:pt x="21476" y="17774"/>
                </a:cubicBezTo>
                <a:cubicBezTo>
                  <a:pt x="20437" y="17596"/>
                  <a:pt x="19423" y="17418"/>
                  <a:pt x="18359" y="17307"/>
                </a:cubicBezTo>
                <a:cubicBezTo>
                  <a:pt x="18012" y="15750"/>
                  <a:pt x="18012" y="15750"/>
                  <a:pt x="18012" y="15750"/>
                </a:cubicBezTo>
                <a:cubicBezTo>
                  <a:pt x="17518" y="14237"/>
                  <a:pt x="17518" y="14237"/>
                  <a:pt x="17518" y="14237"/>
                </a:cubicBezTo>
                <a:cubicBezTo>
                  <a:pt x="18408" y="13703"/>
                  <a:pt x="19225" y="13125"/>
                  <a:pt x="20066" y="12524"/>
                </a:cubicBezTo>
                <a:cubicBezTo>
                  <a:pt x="19423" y="10989"/>
                  <a:pt x="18482" y="9543"/>
                  <a:pt x="17443" y="8208"/>
                </a:cubicBezTo>
                <a:cubicBezTo>
                  <a:pt x="16429" y="8498"/>
                  <a:pt x="15414" y="8854"/>
                  <a:pt x="14449" y="9209"/>
                </a:cubicBezTo>
                <a:cubicBezTo>
                  <a:pt x="14078" y="8809"/>
                  <a:pt x="13732" y="8386"/>
                  <a:pt x="13287" y="8008"/>
                </a:cubicBezTo>
                <a:cubicBezTo>
                  <a:pt x="12866" y="7652"/>
                  <a:pt x="12470" y="7252"/>
                  <a:pt x="12000" y="6918"/>
                </a:cubicBezTo>
                <a:cubicBezTo>
                  <a:pt x="12470" y="6073"/>
                  <a:pt x="12891" y="5183"/>
                  <a:pt x="13262" y="4293"/>
                </a:cubicBezTo>
                <a:cubicBezTo>
                  <a:pt x="11827" y="3270"/>
                  <a:pt x="10268" y="2402"/>
                  <a:pt x="8586" y="1735"/>
                </a:cubicBezTo>
                <a:cubicBezTo>
                  <a:pt x="7868" y="2469"/>
                  <a:pt x="7200" y="3203"/>
                  <a:pt x="6581" y="3960"/>
                </a:cubicBezTo>
                <a:cubicBezTo>
                  <a:pt x="6037" y="3737"/>
                  <a:pt x="5468" y="3604"/>
                  <a:pt x="4899" y="3426"/>
                </a:cubicBezTo>
                <a:cubicBezTo>
                  <a:pt x="4355" y="3270"/>
                  <a:pt x="3761" y="3181"/>
                  <a:pt x="3192" y="3070"/>
                </a:cubicBezTo>
                <a:cubicBezTo>
                  <a:pt x="3093" y="2113"/>
                  <a:pt x="2994" y="1135"/>
                  <a:pt x="2796" y="200"/>
                </a:cubicBezTo>
                <a:cubicBezTo>
                  <a:pt x="1880" y="111"/>
                  <a:pt x="940" y="22"/>
                  <a:pt x="0" y="0"/>
                </a:cubicBezTo>
                <a:lnTo>
                  <a:pt x="0" y="3181"/>
                </a:lnTo>
                <a:close/>
              </a:path>
            </a:pathLst>
          </a:custGeom>
          <a:solidFill>
            <a:srgbClr val="03599B"/>
          </a:solidFill>
          <a:ln w="12700" cmpd="sng">
            <a:solidFill>
              <a:srgbClr val="03599B"/>
            </a:solidFill>
            <a:miter lim="800000"/>
          </a:ln>
        </p:spPr>
        <p:txBody>
          <a:bodyPr anchor="ctr"/>
          <a:lstStyle/>
          <a:p>
            <a:pPr marL="0" marR="0" lvl="0" indent="0" defTabSz="914400" eaLnBrk="1" fontAlgn="auto" latinLnBrk="0" hangingPunct="1">
              <a:lnSpc>
                <a:spcPct val="100000"/>
              </a:lnSpc>
              <a:spcBef>
                <a:spcPts val="0"/>
              </a:spcBef>
              <a:spcAft>
                <a:spcPts val="0"/>
              </a:spcAft>
              <a:buClrTx/>
              <a:buSzTx/>
              <a:buFontTx/>
              <a:buNone/>
              <a:defRPr/>
            </a:pPr>
            <a:endParaRPr kumimoji="0" sz="1800" b="0" i="0" u="none" strike="noStrike" kern="0" cap="none" spc="0" normalizeH="0" baseline="0" noProof="0">
              <a:ln>
                <a:noFill/>
              </a:ln>
              <a:effectLst/>
              <a:uLnTx/>
              <a:uFillTx/>
            </a:endParaRPr>
          </a:p>
        </p:txBody>
      </p:sp>
      <p:sp>
        <p:nvSpPr>
          <p:cNvPr id="5" name="Shape 6916"/>
          <p:cNvSpPr/>
          <p:nvPr/>
        </p:nvSpPr>
        <p:spPr>
          <a:xfrm>
            <a:off x="2896386" y="2740532"/>
            <a:ext cx="1597492" cy="1775433"/>
          </a:xfrm>
          <a:custGeom>
            <a:avLst/>
            <a:gdLst/>
            <a:ahLst/>
            <a:cxnLst>
              <a:cxn ang="0">
                <a:pos x="wd2" y="hd2"/>
              </a:cxn>
              <a:cxn ang="5400000">
                <a:pos x="wd2" y="hd2"/>
              </a:cxn>
              <a:cxn ang="10800000">
                <a:pos x="wd2" y="hd2"/>
              </a:cxn>
              <a:cxn ang="16200000">
                <a:pos x="wd2" y="hd2"/>
              </a:cxn>
            </a:cxnLst>
            <a:rect l="0" t="0" r="r" b="b"/>
            <a:pathLst>
              <a:path w="21600" h="21600" extrusionOk="0">
                <a:moveTo>
                  <a:pt x="21600" y="18530"/>
                </a:moveTo>
                <a:cubicBezTo>
                  <a:pt x="20205" y="18127"/>
                  <a:pt x="19233" y="16984"/>
                  <a:pt x="19233" y="15595"/>
                </a:cubicBezTo>
                <a:cubicBezTo>
                  <a:pt x="19233" y="14228"/>
                  <a:pt x="20205" y="13063"/>
                  <a:pt x="21600" y="12682"/>
                </a:cubicBezTo>
                <a:cubicBezTo>
                  <a:pt x="21600" y="11338"/>
                  <a:pt x="21600" y="11338"/>
                  <a:pt x="21600" y="11338"/>
                </a:cubicBezTo>
                <a:cubicBezTo>
                  <a:pt x="20778" y="11293"/>
                  <a:pt x="19956" y="11181"/>
                  <a:pt x="19158" y="10957"/>
                </a:cubicBezTo>
                <a:cubicBezTo>
                  <a:pt x="17365" y="10486"/>
                  <a:pt x="15696" y="9590"/>
                  <a:pt x="14400" y="8358"/>
                </a:cubicBezTo>
                <a:cubicBezTo>
                  <a:pt x="13080" y="7148"/>
                  <a:pt x="12208" y="5602"/>
                  <a:pt x="11709" y="3966"/>
                </a:cubicBezTo>
                <a:cubicBezTo>
                  <a:pt x="11560" y="3383"/>
                  <a:pt x="11485" y="2801"/>
                  <a:pt x="11435" y="2218"/>
                </a:cubicBezTo>
                <a:cubicBezTo>
                  <a:pt x="9841" y="2218"/>
                  <a:pt x="9841" y="2218"/>
                  <a:pt x="9841" y="2218"/>
                </a:cubicBezTo>
                <a:cubicBezTo>
                  <a:pt x="9766" y="1837"/>
                  <a:pt x="9766" y="1837"/>
                  <a:pt x="9766" y="1837"/>
                </a:cubicBezTo>
                <a:cubicBezTo>
                  <a:pt x="9592" y="784"/>
                  <a:pt x="8570" y="0"/>
                  <a:pt x="7374" y="0"/>
                </a:cubicBezTo>
                <a:cubicBezTo>
                  <a:pt x="6179" y="0"/>
                  <a:pt x="5182" y="784"/>
                  <a:pt x="4983" y="1837"/>
                </a:cubicBezTo>
                <a:cubicBezTo>
                  <a:pt x="4933" y="2218"/>
                  <a:pt x="4933" y="2218"/>
                  <a:pt x="4933" y="2218"/>
                </a:cubicBezTo>
                <a:cubicBezTo>
                  <a:pt x="0" y="2218"/>
                  <a:pt x="0" y="2218"/>
                  <a:pt x="0" y="2218"/>
                </a:cubicBezTo>
                <a:cubicBezTo>
                  <a:pt x="25" y="2711"/>
                  <a:pt x="75" y="3204"/>
                  <a:pt x="125" y="3697"/>
                </a:cubicBezTo>
                <a:cubicBezTo>
                  <a:pt x="1196" y="3899"/>
                  <a:pt x="2217" y="4056"/>
                  <a:pt x="3289" y="4168"/>
                </a:cubicBezTo>
                <a:cubicBezTo>
                  <a:pt x="3612" y="5736"/>
                  <a:pt x="3612" y="5736"/>
                  <a:pt x="3612" y="5736"/>
                </a:cubicBezTo>
                <a:cubicBezTo>
                  <a:pt x="4111" y="7260"/>
                  <a:pt x="4111" y="7260"/>
                  <a:pt x="4111" y="7260"/>
                </a:cubicBezTo>
                <a:cubicBezTo>
                  <a:pt x="3239" y="7820"/>
                  <a:pt x="2392" y="8380"/>
                  <a:pt x="1570" y="8985"/>
                </a:cubicBezTo>
                <a:cubicBezTo>
                  <a:pt x="2217" y="10554"/>
                  <a:pt x="3139" y="11988"/>
                  <a:pt x="4210" y="13354"/>
                </a:cubicBezTo>
                <a:cubicBezTo>
                  <a:pt x="5207" y="13063"/>
                  <a:pt x="6228" y="12705"/>
                  <a:pt x="7200" y="12324"/>
                </a:cubicBezTo>
                <a:cubicBezTo>
                  <a:pt x="7599" y="12727"/>
                  <a:pt x="7947" y="13175"/>
                  <a:pt x="8371" y="13534"/>
                </a:cubicBezTo>
                <a:cubicBezTo>
                  <a:pt x="8794" y="13915"/>
                  <a:pt x="9193" y="14318"/>
                  <a:pt x="9666" y="14632"/>
                </a:cubicBezTo>
                <a:cubicBezTo>
                  <a:pt x="9218" y="15505"/>
                  <a:pt x="8794" y="16379"/>
                  <a:pt x="8421" y="17298"/>
                </a:cubicBezTo>
                <a:cubicBezTo>
                  <a:pt x="9841" y="18329"/>
                  <a:pt x="11435" y="19180"/>
                  <a:pt x="13104" y="19852"/>
                </a:cubicBezTo>
                <a:cubicBezTo>
                  <a:pt x="13827" y="19135"/>
                  <a:pt x="14500" y="18396"/>
                  <a:pt x="15147" y="17634"/>
                </a:cubicBezTo>
                <a:cubicBezTo>
                  <a:pt x="15671" y="17858"/>
                  <a:pt x="16269" y="17970"/>
                  <a:pt x="16817" y="18149"/>
                </a:cubicBezTo>
                <a:cubicBezTo>
                  <a:pt x="17390" y="18329"/>
                  <a:pt x="17963" y="18418"/>
                  <a:pt x="18561" y="18530"/>
                </a:cubicBezTo>
                <a:cubicBezTo>
                  <a:pt x="18635" y="19494"/>
                  <a:pt x="18760" y="20457"/>
                  <a:pt x="18934" y="21398"/>
                </a:cubicBezTo>
                <a:cubicBezTo>
                  <a:pt x="19806" y="21510"/>
                  <a:pt x="20703" y="21578"/>
                  <a:pt x="21600" y="21600"/>
                </a:cubicBezTo>
                <a:lnTo>
                  <a:pt x="21600" y="18530"/>
                </a:lnTo>
                <a:close/>
              </a:path>
            </a:pathLst>
          </a:custGeom>
          <a:solidFill>
            <a:srgbClr val="03599B"/>
          </a:solidFill>
          <a:ln w="12700" cmpd="sng">
            <a:solidFill>
              <a:srgbClr val="03599B"/>
            </a:solidFill>
            <a:miter lim="800000"/>
          </a:ln>
        </p:spPr>
        <p:txBody>
          <a:bodyPr anchor="ctr"/>
          <a:lstStyle/>
          <a:p>
            <a:pPr marL="0" marR="0" lvl="0" indent="0" defTabSz="914400" eaLnBrk="1" fontAlgn="auto" latinLnBrk="0" hangingPunct="1">
              <a:lnSpc>
                <a:spcPct val="100000"/>
              </a:lnSpc>
              <a:spcBef>
                <a:spcPts val="0"/>
              </a:spcBef>
              <a:spcAft>
                <a:spcPts val="0"/>
              </a:spcAft>
              <a:buClrTx/>
              <a:buSzTx/>
              <a:buFontTx/>
              <a:buNone/>
              <a:defRPr/>
            </a:pPr>
            <a:endParaRPr kumimoji="0" sz="1800" b="0" i="0" u="none" strike="noStrike" kern="0" cap="none" spc="0" normalizeH="0" baseline="0" noProof="0">
              <a:ln>
                <a:noFill/>
              </a:ln>
              <a:effectLst/>
              <a:uLnTx/>
              <a:uFillTx/>
            </a:endParaRPr>
          </a:p>
        </p:txBody>
      </p:sp>
      <p:sp>
        <p:nvSpPr>
          <p:cNvPr id="6" name="Shape 6917"/>
          <p:cNvSpPr/>
          <p:nvPr/>
        </p:nvSpPr>
        <p:spPr>
          <a:xfrm>
            <a:off x="4390027" y="2914871"/>
            <a:ext cx="1785961" cy="1601095"/>
          </a:xfrm>
          <a:custGeom>
            <a:avLst/>
            <a:gdLst/>
            <a:ahLst/>
            <a:cxnLst>
              <a:cxn ang="0">
                <a:pos x="wd2" y="hd2"/>
              </a:cxn>
              <a:cxn ang="5400000">
                <a:pos x="wd2" y="hd2"/>
              </a:cxn>
              <a:cxn ang="10800000">
                <a:pos x="wd2" y="hd2"/>
              </a:cxn>
              <a:cxn ang="16200000">
                <a:pos x="wd2" y="hd2"/>
              </a:cxn>
            </a:cxnLst>
            <a:rect l="0" t="0" r="r" b="b"/>
            <a:pathLst>
              <a:path w="21600" h="21600" extrusionOk="0">
                <a:moveTo>
                  <a:pt x="18546" y="3107"/>
                </a:moveTo>
                <a:cubicBezTo>
                  <a:pt x="19482" y="3008"/>
                  <a:pt x="20463" y="2908"/>
                  <a:pt x="21399" y="2734"/>
                </a:cubicBezTo>
                <a:cubicBezTo>
                  <a:pt x="21511" y="1814"/>
                  <a:pt x="21578" y="920"/>
                  <a:pt x="21600" y="0"/>
                </a:cubicBezTo>
                <a:cubicBezTo>
                  <a:pt x="18769" y="0"/>
                  <a:pt x="18769" y="0"/>
                  <a:pt x="18769" y="0"/>
                </a:cubicBezTo>
                <a:cubicBezTo>
                  <a:pt x="18412" y="1491"/>
                  <a:pt x="17231" y="2461"/>
                  <a:pt x="15849" y="2461"/>
                </a:cubicBezTo>
                <a:cubicBezTo>
                  <a:pt x="14467" y="2461"/>
                  <a:pt x="13285" y="1491"/>
                  <a:pt x="12907" y="0"/>
                </a:cubicBezTo>
                <a:cubicBezTo>
                  <a:pt x="11391" y="0"/>
                  <a:pt x="11391" y="0"/>
                  <a:pt x="11391" y="0"/>
                </a:cubicBezTo>
                <a:cubicBezTo>
                  <a:pt x="11346" y="845"/>
                  <a:pt x="11235" y="1665"/>
                  <a:pt x="11012" y="2486"/>
                </a:cubicBezTo>
                <a:cubicBezTo>
                  <a:pt x="10544" y="4300"/>
                  <a:pt x="9630" y="5941"/>
                  <a:pt x="8426" y="7258"/>
                </a:cubicBezTo>
                <a:cubicBezTo>
                  <a:pt x="7222" y="8575"/>
                  <a:pt x="5684" y="9445"/>
                  <a:pt x="4057" y="9942"/>
                </a:cubicBezTo>
                <a:cubicBezTo>
                  <a:pt x="3433" y="10092"/>
                  <a:pt x="2786" y="10191"/>
                  <a:pt x="2140" y="10216"/>
                </a:cubicBezTo>
                <a:cubicBezTo>
                  <a:pt x="2140" y="12503"/>
                  <a:pt x="2140" y="12503"/>
                  <a:pt x="2140" y="12503"/>
                </a:cubicBezTo>
                <a:cubicBezTo>
                  <a:pt x="1761" y="12577"/>
                  <a:pt x="1761" y="12577"/>
                  <a:pt x="1761" y="12577"/>
                </a:cubicBezTo>
                <a:cubicBezTo>
                  <a:pt x="736" y="12801"/>
                  <a:pt x="0" y="13770"/>
                  <a:pt x="0" y="14939"/>
                </a:cubicBezTo>
                <a:cubicBezTo>
                  <a:pt x="0" y="16132"/>
                  <a:pt x="736" y="17101"/>
                  <a:pt x="1761" y="17325"/>
                </a:cubicBezTo>
                <a:cubicBezTo>
                  <a:pt x="2140" y="17399"/>
                  <a:pt x="2140" y="17399"/>
                  <a:pt x="2140" y="17399"/>
                </a:cubicBezTo>
                <a:cubicBezTo>
                  <a:pt x="2140" y="21600"/>
                  <a:pt x="2140" y="21600"/>
                  <a:pt x="2140" y="21600"/>
                </a:cubicBezTo>
                <a:cubicBezTo>
                  <a:pt x="2697" y="21600"/>
                  <a:pt x="3254" y="21550"/>
                  <a:pt x="3789" y="21476"/>
                </a:cubicBezTo>
                <a:cubicBezTo>
                  <a:pt x="3990" y="20432"/>
                  <a:pt x="4146" y="19413"/>
                  <a:pt x="4258" y="18344"/>
                </a:cubicBezTo>
                <a:cubicBezTo>
                  <a:pt x="5818" y="18021"/>
                  <a:pt x="5818" y="18021"/>
                  <a:pt x="5818" y="18021"/>
                </a:cubicBezTo>
                <a:cubicBezTo>
                  <a:pt x="7356" y="17499"/>
                  <a:pt x="7356" y="17499"/>
                  <a:pt x="7356" y="17499"/>
                </a:cubicBezTo>
                <a:cubicBezTo>
                  <a:pt x="7891" y="18394"/>
                  <a:pt x="8448" y="19214"/>
                  <a:pt x="9050" y="20059"/>
                </a:cubicBezTo>
                <a:cubicBezTo>
                  <a:pt x="10611" y="19413"/>
                  <a:pt x="12037" y="18468"/>
                  <a:pt x="13397" y="17424"/>
                </a:cubicBezTo>
                <a:cubicBezTo>
                  <a:pt x="13107" y="16405"/>
                  <a:pt x="12750" y="15386"/>
                  <a:pt x="12372" y="14417"/>
                </a:cubicBezTo>
                <a:cubicBezTo>
                  <a:pt x="12773" y="14044"/>
                  <a:pt x="13219" y="13696"/>
                  <a:pt x="13575" y="13248"/>
                </a:cubicBezTo>
                <a:cubicBezTo>
                  <a:pt x="13954" y="12826"/>
                  <a:pt x="14355" y="12453"/>
                  <a:pt x="14667" y="11981"/>
                </a:cubicBezTo>
                <a:cubicBezTo>
                  <a:pt x="15515" y="12428"/>
                  <a:pt x="16406" y="12826"/>
                  <a:pt x="17320" y="13223"/>
                </a:cubicBezTo>
                <a:cubicBezTo>
                  <a:pt x="18346" y="11782"/>
                  <a:pt x="19193" y="10216"/>
                  <a:pt x="19861" y="8526"/>
                </a:cubicBezTo>
                <a:cubicBezTo>
                  <a:pt x="19148" y="7805"/>
                  <a:pt x="18412" y="7134"/>
                  <a:pt x="17654" y="6512"/>
                </a:cubicBezTo>
                <a:cubicBezTo>
                  <a:pt x="17877" y="5965"/>
                  <a:pt x="17989" y="5394"/>
                  <a:pt x="18167" y="4822"/>
                </a:cubicBezTo>
                <a:cubicBezTo>
                  <a:pt x="18346" y="4275"/>
                  <a:pt x="18412" y="3679"/>
                  <a:pt x="18546" y="3107"/>
                </a:cubicBezTo>
                <a:close/>
              </a:path>
            </a:pathLst>
          </a:custGeom>
          <a:solidFill>
            <a:srgbClr val="03599B"/>
          </a:solidFill>
          <a:ln w="12700" cmpd="sng">
            <a:solidFill>
              <a:srgbClr val="03599B"/>
            </a:solidFill>
            <a:miter lim="800000"/>
          </a:ln>
        </p:spPr>
        <p:txBody>
          <a:bodyPr anchor="ctr"/>
          <a:lstStyle/>
          <a:p>
            <a:pPr marL="0" marR="0" lvl="0" indent="0" defTabSz="914400" eaLnBrk="1" fontAlgn="auto" latinLnBrk="0" hangingPunct="1">
              <a:lnSpc>
                <a:spcPct val="100000"/>
              </a:lnSpc>
              <a:spcBef>
                <a:spcPts val="0"/>
              </a:spcBef>
              <a:spcAft>
                <a:spcPts val="0"/>
              </a:spcAft>
              <a:buClrTx/>
              <a:buSzTx/>
              <a:buFontTx/>
              <a:buNone/>
              <a:defRPr/>
            </a:pPr>
            <a:endParaRPr kumimoji="0" sz="1800" b="0" i="0" u="none" strike="noStrike" kern="0" cap="none" spc="0" normalizeH="0" baseline="0" noProof="0">
              <a:ln>
                <a:noFill/>
              </a:ln>
              <a:effectLst/>
              <a:uLnTx/>
              <a:uFillTx/>
            </a:endParaRPr>
          </a:p>
        </p:txBody>
      </p:sp>
      <p:sp>
        <p:nvSpPr>
          <p:cNvPr id="7" name="Shape 6926"/>
          <p:cNvSpPr/>
          <p:nvPr/>
        </p:nvSpPr>
        <p:spPr>
          <a:xfrm>
            <a:off x="2434457" y="1618255"/>
            <a:ext cx="957017" cy="4461"/>
          </a:xfrm>
          <a:prstGeom prst="line">
            <a:avLst/>
          </a:prstGeom>
          <a:ln w="6350">
            <a:solidFill>
              <a:srgbClr val="03599B"/>
            </a:solidFill>
            <a:prstDash val="dash"/>
            <a:miter lim="400000"/>
            <a:headEnd type="triangle"/>
          </a:ln>
        </p:spPr>
        <p:txBody>
          <a:bodyPr lIns="0" tIns="0" rIns="0" bIns="0"/>
          <a:lstStyle/>
          <a:p>
            <a:pPr marL="0" marR="0" lvl="0" indent="0" defTabSz="431800" eaLnBrk="1" fontAlgn="auto" latinLnBrk="0" hangingPunct="1">
              <a:lnSpc>
                <a:spcPct val="100000"/>
              </a:lnSpc>
              <a:spcBef>
                <a:spcPts val="0"/>
              </a:spcBef>
              <a:spcAft>
                <a:spcPts val="0"/>
              </a:spcAft>
              <a:buClrTx/>
              <a:buSzTx/>
              <a:buFontTx/>
              <a:buNone/>
              <a:defRPr sz="1200">
                <a:uFillTx/>
                <a:latin typeface="Helvetica"/>
                <a:ea typeface="Helvetica"/>
                <a:cs typeface="Helvetica"/>
                <a:sym typeface="Helvetica"/>
              </a:defRPr>
            </a:pPr>
            <a:endParaRPr kumimoji="0" sz="1200" b="0" i="0" u="none" strike="noStrike" kern="0" cap="none" spc="0" normalizeH="0" baseline="0" noProof="0">
              <a:ln>
                <a:noFill/>
              </a:ln>
              <a:effectLst/>
              <a:uLnTx/>
              <a:uFillTx/>
              <a:latin typeface="微软雅黑" panose="020B0503020204020204" pitchFamily="34" charset="-122"/>
              <a:cs typeface="Helvetica"/>
              <a:sym typeface="Helvetica"/>
            </a:endParaRPr>
          </a:p>
        </p:txBody>
      </p:sp>
      <p:sp>
        <p:nvSpPr>
          <p:cNvPr id="8" name="Shape 6927"/>
          <p:cNvSpPr/>
          <p:nvPr/>
        </p:nvSpPr>
        <p:spPr>
          <a:xfrm>
            <a:off x="2434456" y="3329135"/>
            <a:ext cx="525089" cy="152"/>
          </a:xfrm>
          <a:prstGeom prst="line">
            <a:avLst/>
          </a:prstGeom>
          <a:ln w="6350">
            <a:solidFill>
              <a:srgbClr val="03599B"/>
            </a:solidFill>
            <a:prstDash val="dash"/>
            <a:miter lim="400000"/>
            <a:headEnd type="triangle"/>
          </a:ln>
        </p:spPr>
        <p:txBody>
          <a:bodyPr lIns="0" tIns="0" rIns="0" bIns="0"/>
          <a:lstStyle/>
          <a:p>
            <a:pPr marL="0" marR="0" lvl="0" indent="0" defTabSz="431800" eaLnBrk="1" fontAlgn="auto" latinLnBrk="0" hangingPunct="1">
              <a:lnSpc>
                <a:spcPct val="100000"/>
              </a:lnSpc>
              <a:spcBef>
                <a:spcPts val="0"/>
              </a:spcBef>
              <a:spcAft>
                <a:spcPts val="0"/>
              </a:spcAft>
              <a:buClrTx/>
              <a:buSzTx/>
              <a:buFontTx/>
              <a:buNone/>
              <a:defRPr sz="1200">
                <a:uFillTx/>
                <a:latin typeface="Helvetica"/>
                <a:ea typeface="Helvetica"/>
                <a:cs typeface="Helvetica"/>
                <a:sym typeface="Helvetica"/>
              </a:defRPr>
            </a:pPr>
            <a:endParaRPr kumimoji="0" sz="1200" b="0" i="0" u="none" strike="noStrike" kern="0" cap="none" spc="0" normalizeH="0" baseline="0" noProof="0">
              <a:ln>
                <a:noFill/>
              </a:ln>
              <a:effectLst/>
              <a:uLnTx/>
              <a:uFillTx/>
              <a:latin typeface="微软雅黑" panose="020B0503020204020204" pitchFamily="34" charset="-122"/>
              <a:cs typeface="Helvetica"/>
              <a:sym typeface="Helvetica"/>
            </a:endParaRPr>
          </a:p>
        </p:txBody>
      </p:sp>
      <p:sp>
        <p:nvSpPr>
          <p:cNvPr id="9" name="Shape 6928"/>
          <p:cNvSpPr/>
          <p:nvPr/>
        </p:nvSpPr>
        <p:spPr>
          <a:xfrm flipH="1">
            <a:off x="5821911" y="1618277"/>
            <a:ext cx="879165" cy="1"/>
          </a:xfrm>
          <a:prstGeom prst="line">
            <a:avLst/>
          </a:prstGeom>
          <a:ln w="6350">
            <a:solidFill>
              <a:srgbClr val="03599B"/>
            </a:solidFill>
            <a:prstDash val="dash"/>
            <a:miter lim="400000"/>
            <a:headEnd type="triangle"/>
          </a:ln>
        </p:spPr>
        <p:txBody>
          <a:bodyPr lIns="0" tIns="0" rIns="0" bIns="0"/>
          <a:lstStyle/>
          <a:p>
            <a:pPr marL="0" marR="0" lvl="0" indent="0" defTabSz="431800" eaLnBrk="1" fontAlgn="auto" latinLnBrk="0" hangingPunct="1">
              <a:lnSpc>
                <a:spcPct val="100000"/>
              </a:lnSpc>
              <a:spcBef>
                <a:spcPts val="0"/>
              </a:spcBef>
              <a:spcAft>
                <a:spcPts val="0"/>
              </a:spcAft>
              <a:buClrTx/>
              <a:buSzTx/>
              <a:buFontTx/>
              <a:buNone/>
              <a:defRPr sz="1200">
                <a:uFillTx/>
                <a:latin typeface="Helvetica"/>
                <a:ea typeface="Helvetica"/>
                <a:cs typeface="Helvetica"/>
                <a:sym typeface="Helvetica"/>
              </a:defRPr>
            </a:pPr>
            <a:endParaRPr kumimoji="0" sz="1200" b="0" i="0" u="none" strike="noStrike" kern="0" cap="none" spc="0" normalizeH="0" baseline="0" noProof="0">
              <a:ln>
                <a:noFill/>
              </a:ln>
              <a:effectLst/>
              <a:uLnTx/>
              <a:uFillTx/>
              <a:latin typeface="微软雅黑" panose="020B0503020204020204" pitchFamily="34" charset="-122"/>
              <a:cs typeface="Helvetica"/>
              <a:sym typeface="Helvetica"/>
            </a:endParaRPr>
          </a:p>
        </p:txBody>
      </p:sp>
      <p:sp>
        <p:nvSpPr>
          <p:cNvPr id="10" name="Shape 6929"/>
          <p:cNvSpPr/>
          <p:nvPr/>
        </p:nvSpPr>
        <p:spPr>
          <a:xfrm flipH="1">
            <a:off x="5974939" y="3329137"/>
            <a:ext cx="726137" cy="1"/>
          </a:xfrm>
          <a:prstGeom prst="line">
            <a:avLst/>
          </a:prstGeom>
          <a:ln w="6350">
            <a:solidFill>
              <a:srgbClr val="03599B"/>
            </a:solidFill>
            <a:prstDash val="dash"/>
            <a:miter lim="400000"/>
            <a:headEnd type="triangle"/>
          </a:ln>
        </p:spPr>
        <p:txBody>
          <a:bodyPr lIns="0" tIns="0" rIns="0" bIns="0"/>
          <a:lstStyle/>
          <a:p>
            <a:pPr marL="0" marR="0" lvl="0" indent="0" defTabSz="431800" eaLnBrk="1" fontAlgn="auto" latinLnBrk="0" hangingPunct="1">
              <a:lnSpc>
                <a:spcPct val="100000"/>
              </a:lnSpc>
              <a:spcBef>
                <a:spcPts val="0"/>
              </a:spcBef>
              <a:spcAft>
                <a:spcPts val="0"/>
              </a:spcAft>
              <a:buClrTx/>
              <a:buSzTx/>
              <a:buFontTx/>
              <a:buNone/>
              <a:defRPr sz="1200">
                <a:uFillTx/>
                <a:latin typeface="Helvetica"/>
                <a:ea typeface="Helvetica"/>
                <a:cs typeface="Helvetica"/>
                <a:sym typeface="Helvetica"/>
              </a:defRPr>
            </a:pPr>
            <a:endParaRPr kumimoji="0" sz="1200" b="0" i="0" u="none" strike="noStrike" kern="0" cap="none" spc="0" normalizeH="0" baseline="0" noProof="0">
              <a:ln>
                <a:noFill/>
              </a:ln>
              <a:effectLst/>
              <a:uLnTx/>
              <a:uFillTx/>
              <a:latin typeface="微软雅黑" panose="020B0503020204020204" pitchFamily="34" charset="-122"/>
              <a:cs typeface="Helvetica"/>
              <a:sym typeface="Helvetica"/>
            </a:endParaRPr>
          </a:p>
        </p:txBody>
      </p:sp>
      <p:sp>
        <p:nvSpPr>
          <p:cNvPr id="11" name="Freeform 41"/>
          <p:cNvSpPr>
            <a:spLocks noEditPoints="1"/>
          </p:cNvSpPr>
          <p:nvPr/>
        </p:nvSpPr>
        <p:spPr bwMode="auto">
          <a:xfrm>
            <a:off x="4060604" y="2449948"/>
            <a:ext cx="866547" cy="788265"/>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rgbClr val="03599B"/>
          </a:solidFill>
          <a:ln w="9525">
            <a:solidFill>
              <a:srgbClr val="03599B"/>
            </a:solid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12" name="Content Placeholder 2"/>
          <p:cNvSpPr txBox="1"/>
          <p:nvPr/>
        </p:nvSpPr>
        <p:spPr>
          <a:xfrm>
            <a:off x="283316" y="3004404"/>
            <a:ext cx="1975380" cy="1220658"/>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marL="0" marR="0" lvl="0" indent="0" algn="r" defTabSz="457200" rtl="0" eaLnBrk="1" fontAlgn="auto" latinLnBrk="0" hangingPunct="1">
              <a:lnSpc>
                <a:spcPct val="100000"/>
              </a:lnSpc>
              <a:spcBef>
                <a:spcPct val="20000"/>
              </a:spcBef>
              <a:spcAft>
                <a:spcPts val="600"/>
              </a:spcAft>
              <a:buClr>
                <a:srgbClr val="0070C0">
                  <a:lumMod val="75000"/>
                </a:srgbClr>
              </a:buClr>
              <a:buSzPct val="145000"/>
              <a:buFont typeface="Arial" panose="020B0604020202020204"/>
              <a:buNone/>
              <a:defRPr/>
            </a:pPr>
            <a:r>
              <a:rPr lang="zh-CN" altLang="en-US" sz="1600" b="1" dirty="0">
                <a:latin typeface="微软雅黑" panose="020B0503020204020204" pitchFamily="34" charset="-122"/>
                <a:ea typeface="微软雅黑" panose="020B0503020204020204" pitchFamily="34" charset="-122"/>
                <a:cs typeface="Arial" panose="020B0604020202020204" pitchFamily="34" charset="0"/>
              </a:rPr>
              <a:t>添</a:t>
            </a:r>
            <a:r>
              <a:rPr kumimoji="0" lang="zh-CN" altLang="en-US" sz="1600" b="1" i="0" u="none" strike="noStrike" kern="1200" cap="none" spc="0" normalizeH="0" baseline="0" noProof="0" dirty="0" smtClean="0">
                <a:ln>
                  <a:noFill/>
                </a:ln>
                <a:effectLst/>
                <a:uLnTx/>
                <a:uFillTx/>
                <a:latin typeface="微软雅黑" panose="020B0503020204020204" pitchFamily="34" charset="-122"/>
                <a:ea typeface="微软雅黑" panose="020B0503020204020204" pitchFamily="34" charset="-122"/>
                <a:cs typeface="Arial" panose="020B0604020202020204" pitchFamily="34" charset="0"/>
              </a:rPr>
              <a:t>加标题</a:t>
            </a:r>
            <a:endParaRPr kumimoji="0" lang="id-ID" sz="1600" b="1" i="0" u="none" strike="noStrike" kern="1200" cap="none" spc="0" normalizeH="0" baseline="0" noProof="0" dirty="0" smtClean="0">
              <a:ln>
                <a:noFill/>
              </a:ln>
              <a:effectLst/>
              <a:uLnTx/>
              <a:uFillTx/>
              <a:latin typeface="微软雅黑" panose="020B0503020204020204" pitchFamily="34" charset="-122"/>
              <a:ea typeface="微软雅黑" panose="020B0503020204020204" pitchFamily="34" charset="-122"/>
              <a:cs typeface="Arial" panose="020B0604020202020204" pitchFamily="34" charset="0"/>
            </a:endParaRPr>
          </a:p>
          <a:p>
            <a:pPr marL="0" marR="0" lvl="0" indent="0" algn="r" defTabSz="457200" rtl="0" eaLnBrk="1" fontAlgn="auto" latinLnBrk="0" hangingPunct="1">
              <a:lnSpc>
                <a:spcPct val="120000"/>
              </a:lnSpc>
              <a:spcBef>
                <a:spcPct val="20000"/>
              </a:spcBef>
              <a:spcAft>
                <a:spcPts val="600"/>
              </a:spcAft>
              <a:buClr>
                <a:srgbClr val="0070C0">
                  <a:lumMod val="75000"/>
                </a:srgbClr>
              </a:buClr>
              <a:buSzPct val="145000"/>
              <a:buFont typeface="Arial" panose="020B0604020202020204"/>
              <a:buNone/>
              <a:defRPr/>
            </a:pPr>
            <a:r>
              <a:rPr kumimoji="0" lang="zh-CN" altLang="en-US" sz="11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rPr>
              <a:t>单击添加文本单击添加文本单击添加文本单击添加文本单击添加文本单击添加文本</a:t>
            </a:r>
            <a:endParaRPr kumimoji="0" lang="en-US" altLang="zh-CN" sz="11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endParaRPr>
          </a:p>
        </p:txBody>
      </p:sp>
      <p:sp>
        <p:nvSpPr>
          <p:cNvPr id="13" name="Content Placeholder 2"/>
          <p:cNvSpPr txBox="1"/>
          <p:nvPr/>
        </p:nvSpPr>
        <p:spPr>
          <a:xfrm>
            <a:off x="6773084" y="1286180"/>
            <a:ext cx="1975380" cy="1220658"/>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marL="0" marR="0" lvl="0" indent="0" algn="l" defTabSz="457200" rtl="0" eaLnBrk="1" fontAlgn="auto" latinLnBrk="0" hangingPunct="1">
              <a:lnSpc>
                <a:spcPct val="100000"/>
              </a:lnSpc>
              <a:spcBef>
                <a:spcPct val="20000"/>
              </a:spcBef>
              <a:spcAft>
                <a:spcPts val="600"/>
              </a:spcAft>
              <a:buClr>
                <a:srgbClr val="0070C0">
                  <a:lumMod val="75000"/>
                </a:srgbClr>
              </a:buClr>
              <a:buSzPct val="145000"/>
              <a:buFont typeface="Arial" panose="020B0604020202020204"/>
              <a:buNone/>
              <a:defRPr/>
            </a:pPr>
            <a:r>
              <a:rPr lang="zh-CN" altLang="en-US" sz="1600" b="1" dirty="0">
                <a:latin typeface="微软雅黑" panose="020B0503020204020204" pitchFamily="34" charset="-122"/>
                <a:ea typeface="微软雅黑" panose="020B0503020204020204" pitchFamily="34" charset="-122"/>
                <a:cs typeface="Arial" panose="020B0604020202020204" pitchFamily="34" charset="0"/>
              </a:rPr>
              <a:t>添</a:t>
            </a:r>
            <a:r>
              <a:rPr kumimoji="0" lang="zh-CN" altLang="en-US" sz="1600" b="1" i="0" u="none" strike="noStrike" kern="1200" cap="none" spc="0" normalizeH="0" baseline="0" noProof="0" dirty="0" smtClean="0">
                <a:ln>
                  <a:noFill/>
                </a:ln>
                <a:effectLst/>
                <a:uLnTx/>
                <a:uFillTx/>
                <a:latin typeface="微软雅黑" panose="020B0503020204020204" pitchFamily="34" charset="-122"/>
                <a:ea typeface="微软雅黑" panose="020B0503020204020204" pitchFamily="34" charset="-122"/>
                <a:cs typeface="Arial" panose="020B0604020202020204" pitchFamily="34" charset="0"/>
              </a:rPr>
              <a:t>加标题</a:t>
            </a:r>
            <a:endParaRPr kumimoji="0" lang="id-ID" sz="1600" b="1" i="0" u="none" strike="noStrike" kern="1200" cap="none" spc="0" normalizeH="0" baseline="0" noProof="0" dirty="0" smtClean="0">
              <a:ln>
                <a:noFill/>
              </a:ln>
              <a:effectLst/>
              <a:uLnTx/>
              <a:uFillTx/>
              <a:latin typeface="微软雅黑" panose="020B0503020204020204" pitchFamily="34" charset="-122"/>
              <a:ea typeface="微软雅黑" panose="020B0503020204020204" pitchFamily="34" charset="-122"/>
              <a:cs typeface="Arial" panose="020B0604020202020204" pitchFamily="34" charset="0"/>
            </a:endParaRPr>
          </a:p>
          <a:p>
            <a:pPr marL="0" marR="0" lvl="0" indent="0" algn="l" defTabSz="457200" rtl="0" eaLnBrk="1" fontAlgn="auto" latinLnBrk="0" hangingPunct="1">
              <a:lnSpc>
                <a:spcPct val="120000"/>
              </a:lnSpc>
              <a:spcBef>
                <a:spcPct val="20000"/>
              </a:spcBef>
              <a:spcAft>
                <a:spcPts val="600"/>
              </a:spcAft>
              <a:buClr>
                <a:srgbClr val="0070C0">
                  <a:lumMod val="75000"/>
                </a:srgbClr>
              </a:buClr>
              <a:buSzPct val="145000"/>
              <a:buFont typeface="Arial" panose="020B0604020202020204"/>
              <a:buNone/>
              <a:defRPr/>
            </a:pPr>
            <a:r>
              <a:rPr kumimoji="0" lang="zh-CN" altLang="en-US" sz="11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rPr>
              <a:t>单击添加文本单击添加文本单击添加文本单击添加文本单击添加文本单击添加文本</a:t>
            </a:r>
            <a:endParaRPr kumimoji="0" lang="en-US" altLang="zh-CN" sz="11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endParaRPr>
          </a:p>
        </p:txBody>
      </p:sp>
      <p:sp>
        <p:nvSpPr>
          <p:cNvPr id="14" name="Content Placeholder 2"/>
          <p:cNvSpPr txBox="1"/>
          <p:nvPr/>
        </p:nvSpPr>
        <p:spPr>
          <a:xfrm>
            <a:off x="6773084" y="3004404"/>
            <a:ext cx="1975380" cy="1220658"/>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marL="0" marR="0" lvl="0" indent="0" algn="l" defTabSz="457200" rtl="0" eaLnBrk="1" fontAlgn="auto" latinLnBrk="0" hangingPunct="1">
              <a:lnSpc>
                <a:spcPct val="100000"/>
              </a:lnSpc>
              <a:spcBef>
                <a:spcPct val="20000"/>
              </a:spcBef>
              <a:spcAft>
                <a:spcPts val="600"/>
              </a:spcAft>
              <a:buClr>
                <a:srgbClr val="0070C0">
                  <a:lumMod val="75000"/>
                </a:srgbClr>
              </a:buClr>
              <a:buSzPct val="145000"/>
              <a:buFont typeface="Arial" panose="020B0604020202020204"/>
              <a:buNone/>
              <a:defRPr/>
            </a:pPr>
            <a:r>
              <a:rPr lang="zh-CN" altLang="en-US" sz="1600" b="1" dirty="0">
                <a:latin typeface="微软雅黑" panose="020B0503020204020204" pitchFamily="34" charset="-122"/>
                <a:ea typeface="微软雅黑" panose="020B0503020204020204" pitchFamily="34" charset="-122"/>
                <a:cs typeface="Arial" panose="020B0604020202020204" pitchFamily="34" charset="0"/>
              </a:rPr>
              <a:t>添</a:t>
            </a:r>
            <a:r>
              <a:rPr kumimoji="0" lang="zh-CN" altLang="en-US" sz="1600" b="1" i="0" u="none" strike="noStrike" kern="1200" cap="none" spc="0" normalizeH="0" baseline="0" noProof="0" dirty="0" smtClean="0">
                <a:ln>
                  <a:noFill/>
                </a:ln>
                <a:effectLst/>
                <a:uLnTx/>
                <a:uFillTx/>
                <a:latin typeface="微软雅黑" panose="020B0503020204020204" pitchFamily="34" charset="-122"/>
                <a:ea typeface="微软雅黑" panose="020B0503020204020204" pitchFamily="34" charset="-122"/>
                <a:cs typeface="Arial" panose="020B0604020202020204" pitchFamily="34" charset="0"/>
              </a:rPr>
              <a:t>加标题</a:t>
            </a:r>
            <a:endParaRPr kumimoji="0" lang="en-US" altLang="zh-CN" sz="16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Arial" panose="020B0604020202020204" pitchFamily="34" charset="0"/>
            </a:endParaRPr>
          </a:p>
          <a:p>
            <a:pPr marL="0" marR="0" lvl="0" indent="0" algn="l" defTabSz="457200" rtl="0" eaLnBrk="1" fontAlgn="auto" latinLnBrk="0" hangingPunct="1">
              <a:lnSpc>
                <a:spcPct val="120000"/>
              </a:lnSpc>
              <a:spcBef>
                <a:spcPct val="20000"/>
              </a:spcBef>
              <a:spcAft>
                <a:spcPts val="600"/>
              </a:spcAft>
              <a:buClr>
                <a:srgbClr val="0070C0">
                  <a:lumMod val="75000"/>
                </a:srgbClr>
              </a:buClr>
              <a:buSzPct val="145000"/>
              <a:buFont typeface="Arial" panose="020B0604020202020204"/>
              <a:buNone/>
              <a:defRPr/>
            </a:pPr>
            <a:r>
              <a:rPr kumimoji="0" lang="zh-CN" altLang="en-US" sz="11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rPr>
              <a:t>单击添加文本单击添加文本单击添加文本单击添加文本单击添加文本单击添加文本</a:t>
            </a:r>
            <a:endParaRPr kumimoji="0" lang="en-US" altLang="zh-CN" sz="11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endParaRPr>
          </a:p>
        </p:txBody>
      </p:sp>
      <p:sp>
        <p:nvSpPr>
          <p:cNvPr id="15" name="Content Placeholder 2"/>
          <p:cNvSpPr txBox="1"/>
          <p:nvPr/>
        </p:nvSpPr>
        <p:spPr>
          <a:xfrm>
            <a:off x="411007" y="1286180"/>
            <a:ext cx="1975380" cy="1220658"/>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marL="0" marR="0" lvl="0" indent="0" algn="r" defTabSz="457200" rtl="0" eaLnBrk="1" fontAlgn="auto" latinLnBrk="0" hangingPunct="1">
              <a:lnSpc>
                <a:spcPct val="100000"/>
              </a:lnSpc>
              <a:spcBef>
                <a:spcPct val="20000"/>
              </a:spcBef>
              <a:spcAft>
                <a:spcPts val="600"/>
              </a:spcAft>
              <a:buClr>
                <a:srgbClr val="0070C0">
                  <a:lumMod val="75000"/>
                </a:srgbClr>
              </a:buClr>
              <a:buSzPct val="145000"/>
              <a:buFont typeface="Arial" panose="020B0604020202020204"/>
              <a:buNone/>
              <a:defRPr/>
            </a:pPr>
            <a:r>
              <a:rPr lang="zh-CN" altLang="en-US" sz="1600" b="1" dirty="0">
                <a:latin typeface="微软雅黑" panose="020B0503020204020204" pitchFamily="34" charset="-122"/>
                <a:ea typeface="微软雅黑" panose="020B0503020204020204" pitchFamily="34" charset="-122"/>
                <a:cs typeface="Arial" panose="020B0604020202020204" pitchFamily="34" charset="0"/>
              </a:rPr>
              <a:t>添</a:t>
            </a:r>
            <a:r>
              <a:rPr kumimoji="0" lang="zh-CN" altLang="en-US" sz="1600" b="1" i="0" u="none" strike="noStrike" kern="1200" cap="none" spc="0" normalizeH="0" baseline="0" noProof="0" dirty="0" smtClean="0">
                <a:ln>
                  <a:noFill/>
                </a:ln>
                <a:effectLst/>
                <a:uLnTx/>
                <a:uFillTx/>
                <a:latin typeface="微软雅黑" panose="020B0503020204020204" pitchFamily="34" charset="-122"/>
                <a:ea typeface="微软雅黑" panose="020B0503020204020204" pitchFamily="34" charset="-122"/>
                <a:cs typeface="Arial" panose="020B0604020202020204" pitchFamily="34" charset="0"/>
              </a:rPr>
              <a:t>加标题</a:t>
            </a:r>
            <a:endParaRPr kumimoji="0" lang="id-ID" sz="1600" b="1" i="0" u="none" strike="noStrike" kern="1200" cap="none" spc="0" normalizeH="0" baseline="0" noProof="0" dirty="0" smtClean="0">
              <a:ln>
                <a:noFill/>
              </a:ln>
              <a:effectLst/>
              <a:uLnTx/>
              <a:uFillTx/>
              <a:latin typeface="微软雅黑" panose="020B0503020204020204" pitchFamily="34" charset="-122"/>
              <a:ea typeface="微软雅黑" panose="020B0503020204020204" pitchFamily="34" charset="-122"/>
              <a:cs typeface="Arial" panose="020B0604020202020204" pitchFamily="34" charset="0"/>
            </a:endParaRPr>
          </a:p>
          <a:p>
            <a:pPr marL="0" marR="0" lvl="0" indent="0" algn="r" defTabSz="457200" rtl="0" eaLnBrk="1" fontAlgn="auto" latinLnBrk="0" hangingPunct="1">
              <a:lnSpc>
                <a:spcPct val="120000"/>
              </a:lnSpc>
              <a:spcBef>
                <a:spcPct val="20000"/>
              </a:spcBef>
              <a:spcAft>
                <a:spcPts val="600"/>
              </a:spcAft>
              <a:buClr>
                <a:srgbClr val="0070C0">
                  <a:lumMod val="75000"/>
                </a:srgbClr>
              </a:buClr>
              <a:buSzPct val="145000"/>
              <a:buFont typeface="Arial" panose="020B0604020202020204"/>
              <a:buNone/>
              <a:defRPr/>
            </a:pPr>
            <a:r>
              <a:rPr kumimoji="0" lang="zh-CN" altLang="en-US" sz="11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rPr>
              <a:t>单击添加文本单击添加文本单击添加文本单击添加文本单击添加文本单击添加文本</a:t>
            </a:r>
            <a:endParaRPr kumimoji="0" lang="en-US" altLang="zh-CN" sz="11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750" advTm="3000">
        <p14:vortex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7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700" fill="hold"/>
                                        <p:tgtEl>
                                          <p:spTgt spid="2"/>
                                        </p:tgtEl>
                                        <p:attrNameLst>
                                          <p:attrName>ppt_y</p:attrName>
                                        </p:attrNameLst>
                                      </p:cBhvr>
                                      <p:tavLst>
                                        <p:tav tm="0">
                                          <p:val>
                                            <p:strVal val="#ppt_y"/>
                                          </p:val>
                                        </p:tav>
                                        <p:tav tm="100000">
                                          <p:val>
                                            <p:strVal val="#ppt_y"/>
                                          </p:val>
                                        </p:tav>
                                      </p:tavLst>
                                    </p:anim>
                                    <p:anim calcmode="lin" valueType="num">
                                      <p:cBhvr>
                                        <p:cTn id="9" dur="7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7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700" tmFilter="0,0; .5, 1; 1, 1"/>
                                        <p:tgtEl>
                                          <p:spTgt spid="2"/>
                                        </p:tgtEl>
                                      </p:cBhvr>
                                    </p:animEffect>
                                  </p:childTnLst>
                                </p:cTn>
                              </p:par>
                            </p:childTnLst>
                          </p:cTn>
                        </p:par>
                        <p:par>
                          <p:cTn id="12" fill="hold">
                            <p:stCondLst>
                              <p:cond delay="1470"/>
                            </p:stCondLst>
                            <p:childTnLst>
                              <p:par>
                                <p:cTn id="13" presetID="45" presetClass="entr" presetSubtype="0"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2000"/>
                                        <p:tgtEl>
                                          <p:spTgt spid="11"/>
                                        </p:tgtEl>
                                      </p:cBhvr>
                                    </p:animEffect>
                                    <p:anim calcmode="lin" valueType="num">
                                      <p:cBhvr>
                                        <p:cTn id="16" dur="2000" fill="hold"/>
                                        <p:tgtEl>
                                          <p:spTgt spid="11"/>
                                        </p:tgtEl>
                                        <p:attrNameLst>
                                          <p:attrName>ppt_w</p:attrName>
                                        </p:attrNameLst>
                                      </p:cBhvr>
                                      <p:tavLst>
                                        <p:tav tm="0" fmla="#ppt_w*sin(2.5*pi*$)">
                                          <p:val>
                                            <p:fltVal val="0"/>
                                          </p:val>
                                        </p:tav>
                                        <p:tav tm="100000">
                                          <p:val>
                                            <p:fltVal val="1"/>
                                          </p:val>
                                        </p:tav>
                                      </p:tavLst>
                                    </p:anim>
                                    <p:anim calcmode="lin" valueType="num">
                                      <p:cBhvr>
                                        <p:cTn id="17" dur="2000" fill="hold"/>
                                        <p:tgtEl>
                                          <p:spTgt spid="11"/>
                                        </p:tgtEl>
                                        <p:attrNameLst>
                                          <p:attrName>ppt_h</p:attrName>
                                        </p:attrNameLst>
                                      </p:cBhvr>
                                      <p:tavLst>
                                        <p:tav tm="0">
                                          <p:val>
                                            <p:strVal val="#ppt_h"/>
                                          </p:val>
                                        </p:tav>
                                        <p:tav tm="100000">
                                          <p:val>
                                            <p:strVal val="#ppt_h"/>
                                          </p:val>
                                        </p:tav>
                                      </p:tavLst>
                                    </p:anim>
                                  </p:childTnLst>
                                </p:cTn>
                              </p:par>
                              <p:par>
                                <p:cTn id="18" presetID="22" presetClass="entr" presetSubtype="8" fill="hold" grpId="0" nodeType="with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wipe(left)">
                                      <p:cBhvr>
                                        <p:cTn id="20" dur="500"/>
                                        <p:tgtEl>
                                          <p:spTgt spid="3"/>
                                        </p:tgtEl>
                                      </p:cBhvr>
                                    </p:animEffect>
                                  </p:childTnLst>
                                </p:cTn>
                              </p:par>
                              <p:par>
                                <p:cTn id="21" presetID="22" presetClass="entr" presetSubtype="1" fill="hold" grpId="0" nodeType="withEffect">
                                  <p:stCondLst>
                                    <p:cond delay="500"/>
                                  </p:stCondLst>
                                  <p:childTnLst>
                                    <p:set>
                                      <p:cBhvr>
                                        <p:cTn id="22" dur="1" fill="hold">
                                          <p:stCondLst>
                                            <p:cond delay="0"/>
                                          </p:stCondLst>
                                        </p:cTn>
                                        <p:tgtEl>
                                          <p:spTgt spid="4"/>
                                        </p:tgtEl>
                                        <p:attrNameLst>
                                          <p:attrName>style.visibility</p:attrName>
                                        </p:attrNameLst>
                                      </p:cBhvr>
                                      <p:to>
                                        <p:strVal val="visible"/>
                                      </p:to>
                                    </p:set>
                                    <p:animEffect transition="in" filter="wipe(up)">
                                      <p:cBhvr>
                                        <p:cTn id="23" dur="500"/>
                                        <p:tgtEl>
                                          <p:spTgt spid="4"/>
                                        </p:tgtEl>
                                      </p:cBhvr>
                                    </p:animEffect>
                                  </p:childTnLst>
                                </p:cTn>
                              </p:par>
                              <p:par>
                                <p:cTn id="24" presetID="22" presetClass="entr" presetSubtype="2" fill="hold" grpId="0" nodeType="withEffect">
                                  <p:stCondLst>
                                    <p:cond delay="1000"/>
                                  </p:stCondLst>
                                  <p:childTnLst>
                                    <p:set>
                                      <p:cBhvr>
                                        <p:cTn id="25" dur="1" fill="hold">
                                          <p:stCondLst>
                                            <p:cond delay="0"/>
                                          </p:stCondLst>
                                        </p:cTn>
                                        <p:tgtEl>
                                          <p:spTgt spid="6"/>
                                        </p:tgtEl>
                                        <p:attrNameLst>
                                          <p:attrName>style.visibility</p:attrName>
                                        </p:attrNameLst>
                                      </p:cBhvr>
                                      <p:to>
                                        <p:strVal val="visible"/>
                                      </p:to>
                                    </p:set>
                                    <p:animEffect transition="in" filter="wipe(right)">
                                      <p:cBhvr>
                                        <p:cTn id="26" dur="500"/>
                                        <p:tgtEl>
                                          <p:spTgt spid="6"/>
                                        </p:tgtEl>
                                      </p:cBhvr>
                                    </p:animEffect>
                                  </p:childTnLst>
                                </p:cTn>
                              </p:par>
                              <p:par>
                                <p:cTn id="27" presetID="22" presetClass="entr" presetSubtype="4" fill="hold" grpId="0" nodeType="withEffect">
                                  <p:stCondLst>
                                    <p:cond delay="1500"/>
                                  </p:stCondLst>
                                  <p:childTnLst>
                                    <p:set>
                                      <p:cBhvr>
                                        <p:cTn id="28" dur="1" fill="hold">
                                          <p:stCondLst>
                                            <p:cond delay="0"/>
                                          </p:stCondLst>
                                        </p:cTn>
                                        <p:tgtEl>
                                          <p:spTgt spid="5"/>
                                        </p:tgtEl>
                                        <p:attrNameLst>
                                          <p:attrName>style.visibility</p:attrName>
                                        </p:attrNameLst>
                                      </p:cBhvr>
                                      <p:to>
                                        <p:strVal val="visible"/>
                                      </p:to>
                                    </p:set>
                                    <p:animEffect transition="in" filter="wipe(down)">
                                      <p:cBhvr>
                                        <p:cTn id="29" dur="500"/>
                                        <p:tgtEl>
                                          <p:spTgt spid="5"/>
                                        </p:tgtEl>
                                      </p:cBhvr>
                                    </p:animEffect>
                                  </p:childTnLst>
                                </p:cTn>
                              </p:par>
                            </p:childTnLst>
                          </p:cTn>
                        </p:par>
                        <p:par>
                          <p:cTn id="30" fill="hold">
                            <p:stCondLst>
                              <p:cond delay="3470"/>
                            </p:stCondLst>
                            <p:childTnLst>
                              <p:par>
                                <p:cTn id="31" presetID="22" presetClass="entr" presetSubtype="2"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wipe(right)">
                                      <p:cBhvr>
                                        <p:cTn id="33" dur="500"/>
                                        <p:tgtEl>
                                          <p:spTgt spid="7"/>
                                        </p:tgtEl>
                                      </p:cBhvr>
                                    </p:animEffect>
                                  </p:childTnLst>
                                </p:cTn>
                              </p:par>
                              <p:par>
                                <p:cTn id="34" presetID="22" presetClass="entr" presetSubtype="2" fill="hold" grpId="0" nodeType="with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wipe(right)">
                                      <p:cBhvr>
                                        <p:cTn id="36" dur="500"/>
                                        <p:tgtEl>
                                          <p:spTgt spid="8"/>
                                        </p:tgtEl>
                                      </p:cBhvr>
                                    </p:animEffect>
                                  </p:childTnLst>
                                </p:cTn>
                              </p:par>
                            </p:childTnLst>
                          </p:cTn>
                        </p:par>
                        <p:par>
                          <p:cTn id="37" fill="hold">
                            <p:stCondLst>
                              <p:cond delay="3970"/>
                            </p:stCondLst>
                            <p:childTnLst>
                              <p:par>
                                <p:cTn id="38" presetID="22" presetClass="entr" presetSubtype="8"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wipe(left)">
                                      <p:cBhvr>
                                        <p:cTn id="40" dur="500"/>
                                        <p:tgtEl>
                                          <p:spTgt spid="9"/>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wipe(left)">
                                      <p:cBhvr>
                                        <p:cTn id="43" dur="500"/>
                                        <p:tgtEl>
                                          <p:spTgt spid="10"/>
                                        </p:tgtEl>
                                      </p:cBhvr>
                                    </p:animEffect>
                                  </p:childTnLst>
                                </p:cTn>
                              </p:par>
                            </p:childTnLst>
                          </p:cTn>
                        </p:par>
                        <p:par>
                          <p:cTn id="44" fill="hold">
                            <p:stCondLst>
                              <p:cond delay="4470"/>
                            </p:stCondLst>
                            <p:childTnLst>
                              <p:par>
                                <p:cTn id="45" presetID="42" presetClass="entr" presetSubtype="0" fill="hold" grpId="0" nodeType="after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fade">
                                      <p:cBhvr>
                                        <p:cTn id="47" dur="1000"/>
                                        <p:tgtEl>
                                          <p:spTgt spid="15"/>
                                        </p:tgtEl>
                                      </p:cBhvr>
                                    </p:animEffect>
                                    <p:anim calcmode="lin" valueType="num">
                                      <p:cBhvr>
                                        <p:cTn id="48" dur="1000" fill="hold"/>
                                        <p:tgtEl>
                                          <p:spTgt spid="15"/>
                                        </p:tgtEl>
                                        <p:attrNameLst>
                                          <p:attrName>ppt_x</p:attrName>
                                        </p:attrNameLst>
                                      </p:cBhvr>
                                      <p:tavLst>
                                        <p:tav tm="0">
                                          <p:val>
                                            <p:strVal val="#ppt_x"/>
                                          </p:val>
                                        </p:tav>
                                        <p:tav tm="100000">
                                          <p:val>
                                            <p:strVal val="#ppt_x"/>
                                          </p:val>
                                        </p:tav>
                                      </p:tavLst>
                                    </p:anim>
                                    <p:anim calcmode="lin" valueType="num">
                                      <p:cBhvr>
                                        <p:cTn id="49" dur="1000" fill="hold"/>
                                        <p:tgtEl>
                                          <p:spTgt spid="15"/>
                                        </p:tgtEl>
                                        <p:attrNameLst>
                                          <p:attrName>ppt_y</p:attrName>
                                        </p:attrNameLst>
                                      </p:cBhvr>
                                      <p:tavLst>
                                        <p:tav tm="0">
                                          <p:val>
                                            <p:strVal val="#ppt_y+.1"/>
                                          </p:val>
                                        </p:tav>
                                        <p:tav tm="100000">
                                          <p:val>
                                            <p:strVal val="#ppt_y"/>
                                          </p:val>
                                        </p:tav>
                                      </p:tavLst>
                                    </p:anim>
                                  </p:childTnLst>
                                </p:cTn>
                              </p:par>
                            </p:childTnLst>
                          </p:cTn>
                        </p:par>
                        <p:par>
                          <p:cTn id="50" fill="hold">
                            <p:stCondLst>
                              <p:cond delay="5470"/>
                            </p:stCondLst>
                            <p:childTnLst>
                              <p:par>
                                <p:cTn id="51" presetID="42" presetClass="entr" presetSubtype="0" fill="hold" grpId="0" nodeType="after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fade">
                                      <p:cBhvr>
                                        <p:cTn id="53" dur="1000"/>
                                        <p:tgtEl>
                                          <p:spTgt spid="12"/>
                                        </p:tgtEl>
                                      </p:cBhvr>
                                    </p:animEffect>
                                    <p:anim calcmode="lin" valueType="num">
                                      <p:cBhvr>
                                        <p:cTn id="54" dur="1000" fill="hold"/>
                                        <p:tgtEl>
                                          <p:spTgt spid="12"/>
                                        </p:tgtEl>
                                        <p:attrNameLst>
                                          <p:attrName>ppt_x</p:attrName>
                                        </p:attrNameLst>
                                      </p:cBhvr>
                                      <p:tavLst>
                                        <p:tav tm="0">
                                          <p:val>
                                            <p:strVal val="#ppt_x"/>
                                          </p:val>
                                        </p:tav>
                                        <p:tav tm="100000">
                                          <p:val>
                                            <p:strVal val="#ppt_x"/>
                                          </p:val>
                                        </p:tav>
                                      </p:tavLst>
                                    </p:anim>
                                    <p:anim calcmode="lin" valueType="num">
                                      <p:cBhvr>
                                        <p:cTn id="55" dur="1000" fill="hold"/>
                                        <p:tgtEl>
                                          <p:spTgt spid="12"/>
                                        </p:tgtEl>
                                        <p:attrNameLst>
                                          <p:attrName>ppt_y</p:attrName>
                                        </p:attrNameLst>
                                      </p:cBhvr>
                                      <p:tavLst>
                                        <p:tav tm="0">
                                          <p:val>
                                            <p:strVal val="#ppt_y+.1"/>
                                          </p:val>
                                        </p:tav>
                                        <p:tav tm="100000">
                                          <p:val>
                                            <p:strVal val="#ppt_y"/>
                                          </p:val>
                                        </p:tav>
                                      </p:tavLst>
                                    </p:anim>
                                  </p:childTnLst>
                                </p:cTn>
                              </p:par>
                            </p:childTnLst>
                          </p:cTn>
                        </p:par>
                        <p:par>
                          <p:cTn id="56" fill="hold">
                            <p:stCondLst>
                              <p:cond delay="6470"/>
                            </p:stCondLst>
                            <p:childTnLst>
                              <p:par>
                                <p:cTn id="57" presetID="42" presetClass="entr" presetSubtype="0" fill="hold" grpId="0" nodeType="afterEffect">
                                  <p:stCondLst>
                                    <p:cond delay="0"/>
                                  </p:stCondLst>
                                  <p:childTnLst>
                                    <p:set>
                                      <p:cBhvr>
                                        <p:cTn id="58" dur="1" fill="hold">
                                          <p:stCondLst>
                                            <p:cond delay="0"/>
                                          </p:stCondLst>
                                        </p:cTn>
                                        <p:tgtEl>
                                          <p:spTgt spid="13"/>
                                        </p:tgtEl>
                                        <p:attrNameLst>
                                          <p:attrName>style.visibility</p:attrName>
                                        </p:attrNameLst>
                                      </p:cBhvr>
                                      <p:to>
                                        <p:strVal val="visible"/>
                                      </p:to>
                                    </p:set>
                                    <p:animEffect transition="in" filter="fade">
                                      <p:cBhvr>
                                        <p:cTn id="59" dur="1000"/>
                                        <p:tgtEl>
                                          <p:spTgt spid="13"/>
                                        </p:tgtEl>
                                      </p:cBhvr>
                                    </p:animEffect>
                                    <p:anim calcmode="lin" valueType="num">
                                      <p:cBhvr>
                                        <p:cTn id="60" dur="1000" fill="hold"/>
                                        <p:tgtEl>
                                          <p:spTgt spid="13"/>
                                        </p:tgtEl>
                                        <p:attrNameLst>
                                          <p:attrName>ppt_x</p:attrName>
                                        </p:attrNameLst>
                                      </p:cBhvr>
                                      <p:tavLst>
                                        <p:tav tm="0">
                                          <p:val>
                                            <p:strVal val="#ppt_x"/>
                                          </p:val>
                                        </p:tav>
                                        <p:tav tm="100000">
                                          <p:val>
                                            <p:strVal val="#ppt_x"/>
                                          </p:val>
                                        </p:tav>
                                      </p:tavLst>
                                    </p:anim>
                                    <p:anim calcmode="lin" valueType="num">
                                      <p:cBhvr>
                                        <p:cTn id="61" dur="1000" fill="hold"/>
                                        <p:tgtEl>
                                          <p:spTgt spid="13"/>
                                        </p:tgtEl>
                                        <p:attrNameLst>
                                          <p:attrName>ppt_y</p:attrName>
                                        </p:attrNameLst>
                                      </p:cBhvr>
                                      <p:tavLst>
                                        <p:tav tm="0">
                                          <p:val>
                                            <p:strVal val="#ppt_y+.1"/>
                                          </p:val>
                                        </p:tav>
                                        <p:tav tm="100000">
                                          <p:val>
                                            <p:strVal val="#ppt_y"/>
                                          </p:val>
                                        </p:tav>
                                      </p:tavLst>
                                    </p:anim>
                                  </p:childTnLst>
                                </p:cTn>
                              </p:par>
                            </p:childTnLst>
                          </p:cTn>
                        </p:par>
                        <p:par>
                          <p:cTn id="62" fill="hold">
                            <p:stCondLst>
                              <p:cond delay="7470"/>
                            </p:stCondLst>
                            <p:childTnLst>
                              <p:par>
                                <p:cTn id="63" presetID="42" presetClass="entr" presetSubtype="0" fill="hold" grpId="0" nodeType="after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fade">
                                      <p:cBhvr>
                                        <p:cTn id="65" dur="1000"/>
                                        <p:tgtEl>
                                          <p:spTgt spid="14"/>
                                        </p:tgtEl>
                                      </p:cBhvr>
                                    </p:animEffect>
                                    <p:anim calcmode="lin" valueType="num">
                                      <p:cBhvr>
                                        <p:cTn id="66" dur="1000" fill="hold"/>
                                        <p:tgtEl>
                                          <p:spTgt spid="14"/>
                                        </p:tgtEl>
                                        <p:attrNameLst>
                                          <p:attrName>ppt_x</p:attrName>
                                        </p:attrNameLst>
                                      </p:cBhvr>
                                      <p:tavLst>
                                        <p:tav tm="0">
                                          <p:val>
                                            <p:strVal val="#ppt_x"/>
                                          </p:val>
                                        </p:tav>
                                        <p:tav tm="100000">
                                          <p:val>
                                            <p:strVal val="#ppt_x"/>
                                          </p:val>
                                        </p:tav>
                                      </p:tavLst>
                                    </p:anim>
                                    <p:anim calcmode="lin" valueType="num">
                                      <p:cBhvr>
                                        <p:cTn id="67"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P spid="7" grpId="0" animBg="1"/>
      <p:bldP spid="8" grpId="0" animBg="1"/>
      <p:bldP spid="9" grpId="0" animBg="1"/>
      <p:bldP spid="10" grpId="0" animBg="1"/>
      <p:bldP spid="11" grpId="0" animBg="1"/>
      <p:bldP spid="12" grpId="0"/>
      <p:bldP spid="13" grpId="0"/>
      <p:bldP spid="14" grpId="0"/>
      <p:bldP spid="1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7771" y="157923"/>
            <a:ext cx="3011063" cy="377016"/>
          </a:xfrm>
          <a:prstGeom prst="rect">
            <a:avLst/>
          </a:prstGeom>
        </p:spPr>
        <p:txBody>
          <a:bodyPr wrap="none" lIns="68571" tIns="34285" rIns="68571" bIns="34285">
            <a:spAutoFit/>
          </a:bodyPr>
          <a:lstStyle/>
          <a:p>
            <a:pPr algn="r"/>
            <a:r>
              <a:rPr lang="zh-CN" altLang="en-US" sz="1700" b="1" dirty="0" smtClean="0">
                <a:solidFill>
                  <a:srgbClr val="03599B"/>
                </a:solidFill>
                <a:effectLst>
                  <a:outerShdw blurRad="12700" dist="12700" dir="2700000" algn="tl" rotWithShape="0">
                    <a:prstClr val="black">
                      <a:alpha val="40000"/>
                    </a:prstClr>
                  </a:outerShdw>
                </a:effectLst>
                <a:latin typeface="微软雅黑" panose="020B0503020204020204" pitchFamily="34" charset="-122"/>
                <a:ea typeface="微软雅黑" panose="020B0503020204020204" pitchFamily="34" charset="-122"/>
              </a:rPr>
              <a:t>▋▏</a:t>
            </a:r>
            <a:r>
              <a:rPr lang="zh-CN" altLang="en-US" sz="2000" b="1" dirty="0" smtClean="0">
                <a:solidFill>
                  <a:srgbClr val="03599B"/>
                </a:solidFill>
                <a:effectLst>
                  <a:outerShdw blurRad="12700" dist="12700" dir="2700000" algn="tl" rotWithShape="0">
                    <a:prstClr val="black">
                      <a:alpha val="40000"/>
                    </a:prstClr>
                  </a:outerShdw>
                </a:effectLst>
                <a:latin typeface="微软雅黑" panose="020B0503020204020204" pitchFamily="34" charset="-122"/>
                <a:ea typeface="微软雅黑" panose="020B0503020204020204" pitchFamily="34" charset="-122"/>
              </a:rPr>
              <a:t>单击此处添加标题文本</a:t>
            </a:r>
            <a:endParaRPr lang="zh-CN" altLang="en-US" sz="2000" b="1" dirty="0">
              <a:solidFill>
                <a:srgbClr val="03599B"/>
              </a:solidFill>
              <a:effectLst>
                <a:outerShdw blurRad="12700" dist="127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sp>
        <p:nvSpPr>
          <p:cNvPr id="3" name="齿轮1"/>
          <p:cNvSpPr/>
          <p:nvPr/>
        </p:nvSpPr>
        <p:spPr>
          <a:xfrm>
            <a:off x="4164617" y="1973842"/>
            <a:ext cx="2235200" cy="2235200"/>
          </a:xfrm>
          <a:custGeom>
            <a:avLst/>
            <a:gdLst>
              <a:gd name="connsiteX0" fmla="*/ 1586555 w 2235200"/>
              <a:gd name="connsiteY0" fmla="*/ 356377 h 2235200"/>
              <a:gd name="connsiteX1" fmla="*/ 1760418 w 2235200"/>
              <a:gd name="connsiteY1" fmla="*/ 210481 h 2235200"/>
              <a:gd name="connsiteX2" fmla="*/ 1899314 w 2235200"/>
              <a:gd name="connsiteY2" fmla="*/ 327029 h 2235200"/>
              <a:gd name="connsiteX3" fmla="*/ 1785825 w 2235200"/>
              <a:gd name="connsiteY3" fmla="*/ 523585 h 2235200"/>
              <a:gd name="connsiteX4" fmla="*/ 1966144 w 2235200"/>
              <a:gd name="connsiteY4" fmla="*/ 835907 h 2235200"/>
              <a:gd name="connsiteX5" fmla="*/ 2193112 w 2235200"/>
              <a:gd name="connsiteY5" fmla="*/ 835901 h 2235200"/>
              <a:gd name="connsiteX6" fmla="*/ 2224597 w 2235200"/>
              <a:gd name="connsiteY6" fmla="*/ 1014463 h 2235200"/>
              <a:gd name="connsiteX7" fmla="*/ 2011316 w 2235200"/>
              <a:gd name="connsiteY7" fmla="*/ 1092085 h 2235200"/>
              <a:gd name="connsiteX8" fmla="*/ 1948692 w 2235200"/>
              <a:gd name="connsiteY8" fmla="*/ 1447245 h 2235200"/>
              <a:gd name="connsiteX9" fmla="*/ 2122562 w 2235200"/>
              <a:gd name="connsiteY9" fmla="*/ 1593132 h 2235200"/>
              <a:gd name="connsiteX10" fmla="*/ 2031904 w 2235200"/>
              <a:gd name="connsiteY10" fmla="*/ 1750157 h 2235200"/>
              <a:gd name="connsiteX11" fmla="*/ 1818627 w 2235200"/>
              <a:gd name="connsiteY11" fmla="*/ 1672524 h 2235200"/>
              <a:gd name="connsiteX12" fmla="*/ 1542362 w 2235200"/>
              <a:gd name="connsiteY12" fmla="*/ 1904338 h 2235200"/>
              <a:gd name="connsiteX13" fmla="*/ 1581780 w 2235200"/>
              <a:gd name="connsiteY13" fmla="*/ 2127856 h 2235200"/>
              <a:gd name="connsiteX14" fmla="*/ 1411398 w 2235200"/>
              <a:gd name="connsiteY14" fmla="*/ 2189870 h 2235200"/>
              <a:gd name="connsiteX15" fmla="*/ 1297919 w 2235200"/>
              <a:gd name="connsiteY15" fmla="*/ 1993308 h 2235200"/>
              <a:gd name="connsiteX16" fmla="*/ 937280 w 2235200"/>
              <a:gd name="connsiteY16" fmla="*/ 1993308 h 2235200"/>
              <a:gd name="connsiteX17" fmla="*/ 823802 w 2235200"/>
              <a:gd name="connsiteY17" fmla="*/ 2189870 h 2235200"/>
              <a:gd name="connsiteX18" fmla="*/ 653420 w 2235200"/>
              <a:gd name="connsiteY18" fmla="*/ 2127856 h 2235200"/>
              <a:gd name="connsiteX19" fmla="*/ 692839 w 2235200"/>
              <a:gd name="connsiteY19" fmla="*/ 1904338 h 2235200"/>
              <a:gd name="connsiteX20" fmla="*/ 416574 w 2235200"/>
              <a:gd name="connsiteY20" fmla="*/ 1672524 h 2235200"/>
              <a:gd name="connsiteX21" fmla="*/ 203296 w 2235200"/>
              <a:gd name="connsiteY21" fmla="*/ 1750157 h 2235200"/>
              <a:gd name="connsiteX22" fmla="*/ 112638 w 2235200"/>
              <a:gd name="connsiteY22" fmla="*/ 1593132 h 2235200"/>
              <a:gd name="connsiteX23" fmla="*/ 286508 w 2235200"/>
              <a:gd name="connsiteY23" fmla="*/ 1447245 h 2235200"/>
              <a:gd name="connsiteX24" fmla="*/ 223884 w 2235200"/>
              <a:gd name="connsiteY24" fmla="*/ 1092085 h 2235200"/>
              <a:gd name="connsiteX25" fmla="*/ 10603 w 2235200"/>
              <a:gd name="connsiteY25" fmla="*/ 1014463 h 2235200"/>
              <a:gd name="connsiteX26" fmla="*/ 42088 w 2235200"/>
              <a:gd name="connsiteY26" fmla="*/ 835901 h 2235200"/>
              <a:gd name="connsiteX27" fmla="*/ 269055 w 2235200"/>
              <a:gd name="connsiteY27" fmla="*/ 835907 h 2235200"/>
              <a:gd name="connsiteX28" fmla="*/ 449374 w 2235200"/>
              <a:gd name="connsiteY28" fmla="*/ 523585 h 2235200"/>
              <a:gd name="connsiteX29" fmla="*/ 335886 w 2235200"/>
              <a:gd name="connsiteY29" fmla="*/ 327029 h 2235200"/>
              <a:gd name="connsiteX30" fmla="*/ 474782 w 2235200"/>
              <a:gd name="connsiteY30" fmla="*/ 210481 h 2235200"/>
              <a:gd name="connsiteX31" fmla="*/ 648645 w 2235200"/>
              <a:gd name="connsiteY31" fmla="*/ 356377 h 2235200"/>
              <a:gd name="connsiteX32" fmla="*/ 987535 w 2235200"/>
              <a:gd name="connsiteY32" fmla="*/ 233031 h 2235200"/>
              <a:gd name="connsiteX33" fmla="*/ 1026942 w 2235200"/>
              <a:gd name="connsiteY33" fmla="*/ 9511 h 2235200"/>
              <a:gd name="connsiteX34" fmla="*/ 1208258 w 2235200"/>
              <a:gd name="connsiteY34" fmla="*/ 9511 h 2235200"/>
              <a:gd name="connsiteX35" fmla="*/ 1247665 w 2235200"/>
              <a:gd name="connsiteY35" fmla="*/ 233031 h 2235200"/>
              <a:gd name="connsiteX36" fmla="*/ 1586555 w 2235200"/>
              <a:gd name="connsiteY36" fmla="*/ 356377 h 223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235200" h="2235200">
                <a:moveTo>
                  <a:pt x="1586555" y="356377"/>
                </a:moveTo>
                <a:lnTo>
                  <a:pt x="1760418" y="210481"/>
                </a:lnTo>
                <a:lnTo>
                  <a:pt x="1899314" y="327029"/>
                </a:lnTo>
                <a:lnTo>
                  <a:pt x="1785825" y="523585"/>
                </a:lnTo>
                <a:cubicBezTo>
                  <a:pt x="1866522" y="614364"/>
                  <a:pt x="1927876" y="720632"/>
                  <a:pt x="1966144" y="835907"/>
                </a:cubicBezTo>
                <a:lnTo>
                  <a:pt x="2193112" y="835901"/>
                </a:lnTo>
                <a:lnTo>
                  <a:pt x="2224597" y="1014463"/>
                </a:lnTo>
                <a:lnTo>
                  <a:pt x="2011316" y="1092085"/>
                </a:lnTo>
                <a:cubicBezTo>
                  <a:pt x="2014782" y="1213496"/>
                  <a:pt x="1993474" y="1334341"/>
                  <a:pt x="1948692" y="1447245"/>
                </a:cubicBezTo>
                <a:lnTo>
                  <a:pt x="2122562" y="1593132"/>
                </a:lnTo>
                <a:lnTo>
                  <a:pt x="2031904" y="1750157"/>
                </a:lnTo>
                <a:lnTo>
                  <a:pt x="1818627" y="1672524"/>
                </a:lnTo>
                <a:cubicBezTo>
                  <a:pt x="1743241" y="1767759"/>
                  <a:pt x="1649240" y="1846634"/>
                  <a:pt x="1542362" y="1904338"/>
                </a:cubicBezTo>
                <a:lnTo>
                  <a:pt x="1581780" y="2127856"/>
                </a:lnTo>
                <a:lnTo>
                  <a:pt x="1411398" y="2189870"/>
                </a:lnTo>
                <a:lnTo>
                  <a:pt x="1297919" y="1993308"/>
                </a:lnTo>
                <a:cubicBezTo>
                  <a:pt x="1178954" y="2017804"/>
                  <a:pt x="1056245" y="2017804"/>
                  <a:pt x="937280" y="1993308"/>
                </a:cubicBezTo>
                <a:lnTo>
                  <a:pt x="823802" y="2189870"/>
                </a:lnTo>
                <a:lnTo>
                  <a:pt x="653420" y="2127856"/>
                </a:lnTo>
                <a:lnTo>
                  <a:pt x="692839" y="1904338"/>
                </a:lnTo>
                <a:cubicBezTo>
                  <a:pt x="585961" y="1846634"/>
                  <a:pt x="491960" y="1767758"/>
                  <a:pt x="416574" y="1672524"/>
                </a:cubicBezTo>
                <a:lnTo>
                  <a:pt x="203296" y="1750157"/>
                </a:lnTo>
                <a:lnTo>
                  <a:pt x="112638" y="1593132"/>
                </a:lnTo>
                <a:lnTo>
                  <a:pt x="286508" y="1447245"/>
                </a:lnTo>
                <a:cubicBezTo>
                  <a:pt x="241726" y="1334341"/>
                  <a:pt x="220417" y="1213496"/>
                  <a:pt x="223884" y="1092085"/>
                </a:cubicBezTo>
                <a:lnTo>
                  <a:pt x="10603" y="1014463"/>
                </a:lnTo>
                <a:lnTo>
                  <a:pt x="42088" y="835901"/>
                </a:lnTo>
                <a:lnTo>
                  <a:pt x="269055" y="835907"/>
                </a:lnTo>
                <a:cubicBezTo>
                  <a:pt x="307323" y="720632"/>
                  <a:pt x="368677" y="614363"/>
                  <a:pt x="449374" y="523585"/>
                </a:cubicBezTo>
                <a:lnTo>
                  <a:pt x="335886" y="327029"/>
                </a:lnTo>
                <a:lnTo>
                  <a:pt x="474782" y="210481"/>
                </a:lnTo>
                <a:lnTo>
                  <a:pt x="648645" y="356377"/>
                </a:lnTo>
                <a:cubicBezTo>
                  <a:pt x="752057" y="292669"/>
                  <a:pt x="867366" y="250701"/>
                  <a:pt x="987535" y="233031"/>
                </a:cubicBezTo>
                <a:lnTo>
                  <a:pt x="1026942" y="9511"/>
                </a:lnTo>
                <a:lnTo>
                  <a:pt x="1208258" y="9511"/>
                </a:lnTo>
                <a:lnTo>
                  <a:pt x="1247665" y="233031"/>
                </a:lnTo>
                <a:cubicBezTo>
                  <a:pt x="1367834" y="250700"/>
                  <a:pt x="1483142" y="292669"/>
                  <a:pt x="1586555" y="356377"/>
                </a:cubicBezTo>
                <a:close/>
              </a:path>
            </a:pathLst>
          </a:custGeom>
          <a:solidFill>
            <a:srgbClr val="03599B"/>
          </a:solidFill>
          <a:ln w="25400" cap="flat" cmpd="sng" algn="ctr">
            <a:solidFill>
              <a:srgbClr val="03599B"/>
            </a:solidFill>
            <a:prstDash val="solid"/>
          </a:ln>
          <a:effectLst>
            <a:outerShdw blurRad="50800" dist="38100" algn="l" rotWithShape="0">
              <a:prstClr val="black">
                <a:alpha val="40000"/>
              </a:prstClr>
            </a:outerShdw>
          </a:effectLst>
        </p:spPr>
        <p:txBody>
          <a:bodyPr anchor="ct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2800" b="1" i="0" u="none" strike="noStrike" kern="0" cap="none" spc="0" normalizeH="0" baseline="0" noProof="0" dirty="0" smtClean="0">
                <a:ln>
                  <a:noFill/>
                </a:ln>
                <a:solidFill>
                  <a:schemeClr val="bg1"/>
                </a:solidFill>
                <a:effectLst/>
                <a:uLnTx/>
                <a:uFillTx/>
                <a:latin typeface="Calibri" panose="020F0502020204030204"/>
                <a:ea typeface="微软雅黑" panose="020B0503020204020204" pitchFamily="34" charset="-122"/>
                <a:cs typeface="+mn-cs"/>
              </a:rPr>
              <a:t>文本</a:t>
            </a:r>
            <a:r>
              <a:rPr kumimoji="0" lang="en-US" altLang="zh-CN" sz="2800" b="1" i="0" u="none" strike="noStrike" kern="0" cap="none" spc="0" normalizeH="0" baseline="0" noProof="0" dirty="0" smtClean="0">
                <a:ln>
                  <a:noFill/>
                </a:ln>
                <a:solidFill>
                  <a:schemeClr val="bg1"/>
                </a:solidFill>
                <a:effectLst/>
                <a:uLnTx/>
                <a:uFillTx/>
                <a:latin typeface="Calibri" panose="020F0502020204030204"/>
                <a:ea typeface="微软雅黑" panose="020B0503020204020204" pitchFamily="34" charset="-122"/>
                <a:cs typeface="+mn-cs"/>
              </a:rPr>
              <a:t>1</a:t>
            </a:r>
            <a:endParaRPr kumimoji="0" lang="zh-CN" altLang="en-US" sz="2800" b="1" i="0" u="none" strike="noStrike" kern="0" cap="none" spc="0" normalizeH="0" baseline="0" noProof="0" dirty="0">
              <a:ln>
                <a:noFill/>
              </a:ln>
              <a:solidFill>
                <a:schemeClr val="bg1"/>
              </a:solidFill>
              <a:effectLst/>
              <a:uLnTx/>
              <a:uFillTx/>
              <a:latin typeface="Calibri" panose="020F0502020204030204"/>
              <a:ea typeface="微软雅黑" panose="020B0503020204020204" pitchFamily="34" charset="-122"/>
              <a:cs typeface="+mn-cs"/>
            </a:endParaRPr>
          </a:p>
        </p:txBody>
      </p:sp>
      <p:sp>
        <p:nvSpPr>
          <p:cNvPr id="4" name="齿轮2"/>
          <p:cNvSpPr/>
          <p:nvPr/>
        </p:nvSpPr>
        <p:spPr>
          <a:xfrm>
            <a:off x="2925024" y="1458353"/>
            <a:ext cx="1625600" cy="1625600"/>
          </a:xfrm>
          <a:custGeom>
            <a:avLst/>
            <a:gdLst>
              <a:gd name="connsiteX0" fmla="*/ 1216350 w 1625600"/>
              <a:gd name="connsiteY0" fmla="*/ 411723 h 1625600"/>
              <a:gd name="connsiteX1" fmla="*/ 1456181 w 1625600"/>
              <a:gd name="connsiteY1" fmla="*/ 339443 h 1625600"/>
              <a:gd name="connsiteX2" fmla="*/ 1544430 w 1625600"/>
              <a:gd name="connsiteY2" fmla="*/ 492294 h 1625600"/>
              <a:gd name="connsiteX3" fmla="*/ 1361918 w 1625600"/>
              <a:gd name="connsiteY3" fmla="*/ 663854 h 1625600"/>
              <a:gd name="connsiteX4" fmla="*/ 1361918 w 1625600"/>
              <a:gd name="connsiteY4" fmla="*/ 961747 h 1625600"/>
              <a:gd name="connsiteX5" fmla="*/ 1544430 w 1625600"/>
              <a:gd name="connsiteY5" fmla="*/ 1133306 h 1625600"/>
              <a:gd name="connsiteX6" fmla="*/ 1456181 w 1625600"/>
              <a:gd name="connsiteY6" fmla="*/ 1286157 h 1625600"/>
              <a:gd name="connsiteX7" fmla="*/ 1216350 w 1625600"/>
              <a:gd name="connsiteY7" fmla="*/ 1213877 h 1625600"/>
              <a:gd name="connsiteX8" fmla="*/ 958367 w 1625600"/>
              <a:gd name="connsiteY8" fmla="*/ 1362823 h 1625600"/>
              <a:gd name="connsiteX9" fmla="*/ 901049 w 1625600"/>
              <a:gd name="connsiteY9" fmla="*/ 1606663 h 1625600"/>
              <a:gd name="connsiteX10" fmla="*/ 724551 w 1625600"/>
              <a:gd name="connsiteY10" fmla="*/ 1606663 h 1625600"/>
              <a:gd name="connsiteX11" fmla="*/ 667232 w 1625600"/>
              <a:gd name="connsiteY11" fmla="*/ 1362823 h 1625600"/>
              <a:gd name="connsiteX12" fmla="*/ 409249 w 1625600"/>
              <a:gd name="connsiteY12" fmla="*/ 1213877 h 1625600"/>
              <a:gd name="connsiteX13" fmla="*/ 169419 w 1625600"/>
              <a:gd name="connsiteY13" fmla="*/ 1286157 h 1625600"/>
              <a:gd name="connsiteX14" fmla="*/ 81170 w 1625600"/>
              <a:gd name="connsiteY14" fmla="*/ 1133306 h 1625600"/>
              <a:gd name="connsiteX15" fmla="*/ 263682 w 1625600"/>
              <a:gd name="connsiteY15" fmla="*/ 961746 h 1625600"/>
              <a:gd name="connsiteX16" fmla="*/ 263682 w 1625600"/>
              <a:gd name="connsiteY16" fmla="*/ 663853 h 1625600"/>
              <a:gd name="connsiteX17" fmla="*/ 81170 w 1625600"/>
              <a:gd name="connsiteY17" fmla="*/ 492294 h 1625600"/>
              <a:gd name="connsiteX18" fmla="*/ 169419 w 1625600"/>
              <a:gd name="connsiteY18" fmla="*/ 339443 h 1625600"/>
              <a:gd name="connsiteX19" fmla="*/ 409250 w 1625600"/>
              <a:gd name="connsiteY19" fmla="*/ 411723 h 1625600"/>
              <a:gd name="connsiteX20" fmla="*/ 667233 w 1625600"/>
              <a:gd name="connsiteY20" fmla="*/ 262777 h 1625600"/>
              <a:gd name="connsiteX21" fmla="*/ 724551 w 1625600"/>
              <a:gd name="connsiteY21" fmla="*/ 18937 h 1625600"/>
              <a:gd name="connsiteX22" fmla="*/ 901049 w 1625600"/>
              <a:gd name="connsiteY22" fmla="*/ 18937 h 1625600"/>
              <a:gd name="connsiteX23" fmla="*/ 958368 w 1625600"/>
              <a:gd name="connsiteY23" fmla="*/ 262777 h 1625600"/>
              <a:gd name="connsiteX24" fmla="*/ 1216351 w 1625600"/>
              <a:gd name="connsiteY24" fmla="*/ 411723 h 1625600"/>
              <a:gd name="connsiteX25" fmla="*/ 1216350 w 1625600"/>
              <a:gd name="connsiteY25" fmla="*/ 411723 h 162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625600" h="1625600">
                <a:moveTo>
                  <a:pt x="1216350" y="411723"/>
                </a:moveTo>
                <a:lnTo>
                  <a:pt x="1456181" y="339443"/>
                </a:lnTo>
                <a:lnTo>
                  <a:pt x="1544430" y="492294"/>
                </a:lnTo>
                <a:lnTo>
                  <a:pt x="1361918" y="663854"/>
                </a:lnTo>
                <a:cubicBezTo>
                  <a:pt x="1388374" y="761389"/>
                  <a:pt x="1388374" y="864211"/>
                  <a:pt x="1361918" y="961747"/>
                </a:cubicBezTo>
                <a:lnTo>
                  <a:pt x="1544430" y="1133306"/>
                </a:lnTo>
                <a:lnTo>
                  <a:pt x="1456181" y="1286157"/>
                </a:lnTo>
                <a:lnTo>
                  <a:pt x="1216350" y="1213877"/>
                </a:lnTo>
                <a:cubicBezTo>
                  <a:pt x="1145110" y="1285556"/>
                  <a:pt x="1056063" y="1336967"/>
                  <a:pt x="958367" y="1362823"/>
                </a:cubicBezTo>
                <a:lnTo>
                  <a:pt x="901049" y="1606663"/>
                </a:lnTo>
                <a:lnTo>
                  <a:pt x="724551" y="1606663"/>
                </a:lnTo>
                <a:lnTo>
                  <a:pt x="667232" y="1362823"/>
                </a:lnTo>
                <a:cubicBezTo>
                  <a:pt x="569536" y="1336967"/>
                  <a:pt x="480489" y="1285556"/>
                  <a:pt x="409249" y="1213877"/>
                </a:cubicBezTo>
                <a:lnTo>
                  <a:pt x="169419" y="1286157"/>
                </a:lnTo>
                <a:lnTo>
                  <a:pt x="81170" y="1133306"/>
                </a:lnTo>
                <a:lnTo>
                  <a:pt x="263682" y="961746"/>
                </a:lnTo>
                <a:cubicBezTo>
                  <a:pt x="237226" y="864211"/>
                  <a:pt x="237226" y="761389"/>
                  <a:pt x="263682" y="663853"/>
                </a:cubicBezTo>
                <a:lnTo>
                  <a:pt x="81170" y="492294"/>
                </a:lnTo>
                <a:lnTo>
                  <a:pt x="169419" y="339443"/>
                </a:lnTo>
                <a:lnTo>
                  <a:pt x="409250" y="411723"/>
                </a:lnTo>
                <a:cubicBezTo>
                  <a:pt x="480490" y="340044"/>
                  <a:pt x="569537" y="288633"/>
                  <a:pt x="667233" y="262777"/>
                </a:cubicBezTo>
                <a:lnTo>
                  <a:pt x="724551" y="18937"/>
                </a:lnTo>
                <a:lnTo>
                  <a:pt x="901049" y="18937"/>
                </a:lnTo>
                <a:lnTo>
                  <a:pt x="958368" y="262777"/>
                </a:lnTo>
                <a:cubicBezTo>
                  <a:pt x="1056064" y="288633"/>
                  <a:pt x="1145111" y="340044"/>
                  <a:pt x="1216351" y="411723"/>
                </a:cubicBezTo>
                <a:lnTo>
                  <a:pt x="1216350" y="411723"/>
                </a:lnTo>
                <a:close/>
              </a:path>
            </a:pathLst>
          </a:custGeom>
          <a:solidFill>
            <a:srgbClr val="03599B"/>
          </a:solidFill>
          <a:ln w="3175" cap="flat" cmpd="sng" algn="ctr">
            <a:solidFill>
              <a:srgbClr val="03599B"/>
            </a:solidFill>
            <a:prstDash val="solid"/>
          </a:ln>
          <a:effectLst>
            <a:outerShdw blurRad="50800" dist="38100" algn="l" rotWithShape="0">
              <a:prstClr val="black">
                <a:alpha val="40000"/>
              </a:prstClr>
            </a:outerShdw>
          </a:effectLst>
        </p:spPr>
        <p:txBody>
          <a:bodyPr anchor="ct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800" b="1"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cs typeface="+mn-cs"/>
              </a:rPr>
              <a:t>文本</a:t>
            </a:r>
            <a:r>
              <a:rPr kumimoji="0" lang="en-US" altLang="zh-CN" sz="1800" b="1"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cs typeface="+mn-cs"/>
              </a:rPr>
              <a:t>2</a:t>
            </a:r>
            <a:endParaRPr kumimoji="0" lang="zh-CN" altLang="en-US" sz="18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5" name="箭头1"/>
          <p:cNvSpPr/>
          <p:nvPr/>
        </p:nvSpPr>
        <p:spPr>
          <a:xfrm>
            <a:off x="4052209" y="1650193"/>
            <a:ext cx="2861056" cy="2861056"/>
          </a:xfrm>
          <a:prstGeom prst="circularArrow">
            <a:avLst>
              <a:gd name="adj1" fmla="val 4687"/>
              <a:gd name="adj2" fmla="val 299029"/>
              <a:gd name="adj3" fmla="val 2513083"/>
              <a:gd name="adj4" fmla="val 15867933"/>
              <a:gd name="adj5" fmla="val 5469"/>
            </a:avLst>
          </a:prstGeom>
          <a:solidFill>
            <a:srgbClr val="03599B"/>
          </a:solidFill>
          <a:ln w="3175" cap="flat" cmpd="sng" algn="ctr">
            <a:solidFill>
              <a:srgbClr val="03599B"/>
            </a:solidFill>
            <a:prstDash val="solid"/>
          </a:ln>
          <a:effectLst>
            <a:outerShdw blurRad="50800" dist="38100" algn="l" rotWithShape="0">
              <a:prstClr val="black">
                <a:alpha val="40000"/>
              </a:prstClr>
            </a:outerShdw>
          </a:effectLst>
        </p:spPr>
      </p:sp>
      <p:sp>
        <p:nvSpPr>
          <p:cNvPr id="6" name="箭头2"/>
          <p:cNvSpPr/>
          <p:nvPr/>
        </p:nvSpPr>
        <p:spPr>
          <a:xfrm>
            <a:off x="2637133" y="1099228"/>
            <a:ext cx="2078736" cy="2078736"/>
          </a:xfrm>
          <a:prstGeom prst="leftCircularArrow">
            <a:avLst>
              <a:gd name="adj1" fmla="val 6452"/>
              <a:gd name="adj2" fmla="val 429999"/>
              <a:gd name="adj3" fmla="val 10489124"/>
              <a:gd name="adj4" fmla="val 14837806"/>
              <a:gd name="adj5" fmla="val 7527"/>
            </a:avLst>
          </a:prstGeom>
          <a:solidFill>
            <a:srgbClr val="03599B"/>
          </a:solidFill>
          <a:ln w="25400" cap="flat" cmpd="sng" algn="ctr">
            <a:solidFill>
              <a:srgbClr val="03599B"/>
            </a:solidFill>
            <a:prstDash val="solid"/>
          </a:ln>
          <a:effectLst>
            <a:outerShdw blurRad="50800" dist="38100" algn="l" rotWithShape="0">
              <a:prstClr val="black">
                <a:alpha val="40000"/>
              </a:prstClr>
            </a:outerShdw>
          </a:effectLst>
        </p:spPr>
      </p:sp>
      <p:sp>
        <p:nvSpPr>
          <p:cNvPr id="7" name="Text Box 40"/>
          <p:cNvSpPr txBox="1">
            <a:spLocks noChangeArrowheads="1"/>
          </p:cNvSpPr>
          <p:nvPr/>
        </p:nvSpPr>
        <p:spPr bwMode="gray">
          <a:xfrm>
            <a:off x="812608" y="3502840"/>
            <a:ext cx="3255336" cy="609398"/>
          </a:xfrm>
          <a:prstGeom prst="rect">
            <a:avLst/>
          </a:prstGeom>
          <a:noFill/>
          <a:ln w="9525">
            <a:noFill/>
            <a:miter lim="800000"/>
          </a:ln>
        </p:spPr>
        <p:txBody>
          <a:bodyPr wrap="square">
            <a:spAutoFit/>
          </a:bodyPr>
          <a:lstStyle/>
          <a:p>
            <a:pPr lvl="0">
              <a:lnSpc>
                <a:spcPct val="120000"/>
              </a:lnSpc>
              <a:defRPr/>
            </a:pPr>
            <a:r>
              <a:rPr lang="zh-CN" altLang="en-US" sz="1400" kern="0" dirty="0" smtClean="0">
                <a:solidFill>
                  <a:srgbClr val="000000"/>
                </a:solidFill>
                <a:latin typeface="微软雅黑" panose="020B0503020204020204" pitchFamily="34" charset="-122"/>
                <a:ea typeface="微软雅黑" panose="020B0503020204020204" pitchFamily="34" charset="-122"/>
              </a:rPr>
              <a:t>单击此处输入文字单击此处输入文字</a:t>
            </a:r>
            <a:endParaRPr lang="zh-CN" altLang="en-US" sz="1400" kern="0" dirty="0" smtClean="0">
              <a:solidFill>
                <a:srgbClr val="000000"/>
              </a:solidFill>
              <a:latin typeface="微软雅黑" panose="020B0503020204020204" pitchFamily="34" charset="-122"/>
              <a:ea typeface="微软雅黑" panose="020B0503020204020204" pitchFamily="34" charset="-122"/>
            </a:endParaRPr>
          </a:p>
          <a:p>
            <a:pPr lvl="0">
              <a:lnSpc>
                <a:spcPct val="120000"/>
              </a:lnSpc>
              <a:defRPr/>
            </a:pPr>
            <a:r>
              <a:rPr lang="zh-CN" altLang="en-US" sz="1400" kern="0" dirty="0" smtClean="0">
                <a:solidFill>
                  <a:srgbClr val="000000"/>
                </a:solidFill>
                <a:latin typeface="微软雅黑" panose="020B0503020204020204" pitchFamily="34" charset="-122"/>
                <a:ea typeface="微软雅黑" panose="020B0503020204020204" pitchFamily="34" charset="-122"/>
              </a:rPr>
              <a:t>单击此处输入文字单击此处输入文字</a:t>
            </a:r>
            <a:endParaRPr lang="zh-CN" altLang="en-US" sz="1400" kern="0" dirty="0">
              <a:solidFill>
                <a:srgbClr val="000000"/>
              </a:solidFill>
              <a:latin typeface="微软雅黑" panose="020B0503020204020204" pitchFamily="34" charset="-122"/>
              <a:ea typeface="微软雅黑" panose="020B0503020204020204" pitchFamily="34" charset="-122"/>
            </a:endParaRPr>
          </a:p>
        </p:txBody>
      </p:sp>
      <p:sp>
        <p:nvSpPr>
          <p:cNvPr id="8" name="Rectangle 11"/>
          <p:cNvSpPr>
            <a:spLocks noChangeArrowheads="1"/>
          </p:cNvSpPr>
          <p:nvPr/>
        </p:nvSpPr>
        <p:spPr bwMode="gray">
          <a:xfrm>
            <a:off x="886628" y="3125970"/>
            <a:ext cx="2500330" cy="358775"/>
          </a:xfrm>
          <a:prstGeom prst="rect">
            <a:avLst/>
          </a:prstGeom>
          <a:noFill/>
          <a:ln>
            <a:noFill/>
          </a:ln>
        </p:spPr>
        <p:txBody>
          <a:bodyPr lIns="0" tIns="0" rIns="0" bIns="0" anchor="ctr"/>
          <a:lstStyle/>
          <a:p>
            <a:pPr lvl="0">
              <a:lnSpc>
                <a:spcPct val="120000"/>
              </a:lnSpc>
              <a:defRPr/>
            </a:pPr>
            <a:r>
              <a:rPr lang="zh-CN" altLang="en-US" sz="2000" b="1" kern="0" dirty="0">
                <a:latin typeface="微软雅黑" panose="020B0503020204020204" pitchFamily="34" charset="-122"/>
                <a:ea typeface="微软雅黑" panose="020B0503020204020204" pitchFamily="34" charset="-122"/>
              </a:rPr>
              <a:t>单击此处</a:t>
            </a:r>
            <a:r>
              <a:rPr lang="zh-CN" altLang="en-US" sz="2000" b="1" kern="0" dirty="0" smtClean="0">
                <a:latin typeface="微软雅黑" panose="020B0503020204020204" pitchFamily="34" charset="-122"/>
                <a:ea typeface="微软雅黑" panose="020B0503020204020204" pitchFamily="34" charset="-122"/>
              </a:rPr>
              <a:t>输入小标题</a:t>
            </a:r>
            <a:endParaRPr lang="zh-CN" altLang="en-US" sz="2000" b="1" kern="0" dirty="0">
              <a:latin typeface="微软雅黑" panose="020B0503020204020204" pitchFamily="34" charset="-122"/>
              <a:ea typeface="微软雅黑" panose="020B0503020204020204" pitchFamily="34" charset="-122"/>
            </a:endParaRPr>
          </a:p>
        </p:txBody>
      </p:sp>
      <p:sp>
        <p:nvSpPr>
          <p:cNvPr id="9" name="Text Box 40"/>
          <p:cNvSpPr txBox="1">
            <a:spLocks noChangeArrowheads="1"/>
          </p:cNvSpPr>
          <p:nvPr/>
        </p:nvSpPr>
        <p:spPr bwMode="gray">
          <a:xfrm>
            <a:off x="5652120" y="860388"/>
            <a:ext cx="3255336" cy="609398"/>
          </a:xfrm>
          <a:prstGeom prst="rect">
            <a:avLst/>
          </a:prstGeom>
          <a:noFill/>
          <a:ln w="9525">
            <a:noFill/>
            <a:miter lim="800000"/>
          </a:ln>
        </p:spPr>
        <p:txBody>
          <a:bodyPr wrap="square">
            <a:spAutoFit/>
          </a:bodyPr>
          <a:lstStyle/>
          <a:p>
            <a:pPr lvl="0">
              <a:lnSpc>
                <a:spcPct val="120000"/>
              </a:lnSpc>
              <a:defRPr/>
            </a:pPr>
            <a:r>
              <a:rPr lang="zh-CN" altLang="en-US" sz="1400" kern="0" dirty="0" smtClean="0">
                <a:solidFill>
                  <a:srgbClr val="000000"/>
                </a:solidFill>
                <a:latin typeface="微软雅黑" panose="020B0503020204020204" pitchFamily="34" charset="-122"/>
                <a:ea typeface="微软雅黑" panose="020B0503020204020204" pitchFamily="34" charset="-122"/>
              </a:rPr>
              <a:t>单击此处输入文字单击此处输入文字</a:t>
            </a:r>
            <a:endParaRPr lang="zh-CN" altLang="en-US" sz="1400" kern="0" dirty="0" smtClean="0">
              <a:solidFill>
                <a:srgbClr val="000000"/>
              </a:solidFill>
              <a:latin typeface="微软雅黑" panose="020B0503020204020204" pitchFamily="34" charset="-122"/>
              <a:ea typeface="微软雅黑" panose="020B0503020204020204" pitchFamily="34" charset="-122"/>
            </a:endParaRPr>
          </a:p>
          <a:p>
            <a:pPr lvl="0">
              <a:lnSpc>
                <a:spcPct val="120000"/>
              </a:lnSpc>
              <a:defRPr/>
            </a:pPr>
            <a:r>
              <a:rPr lang="zh-CN" altLang="en-US" sz="1400" kern="0" dirty="0" smtClean="0">
                <a:solidFill>
                  <a:srgbClr val="000000"/>
                </a:solidFill>
                <a:latin typeface="微软雅黑" panose="020B0503020204020204" pitchFamily="34" charset="-122"/>
                <a:ea typeface="微软雅黑" panose="020B0503020204020204" pitchFamily="34" charset="-122"/>
              </a:rPr>
              <a:t>单击此处输入文字单击此处输入文字</a:t>
            </a:r>
            <a:endParaRPr lang="zh-CN" altLang="en-US" sz="1400" kern="0" dirty="0">
              <a:solidFill>
                <a:srgbClr val="000000"/>
              </a:solidFill>
              <a:latin typeface="微软雅黑" panose="020B0503020204020204" pitchFamily="34" charset="-122"/>
              <a:ea typeface="微软雅黑" panose="020B0503020204020204" pitchFamily="34" charset="-122"/>
            </a:endParaRPr>
          </a:p>
        </p:txBody>
      </p:sp>
      <p:sp>
        <p:nvSpPr>
          <p:cNvPr id="10" name="Rectangle 11"/>
          <p:cNvSpPr>
            <a:spLocks noChangeArrowheads="1"/>
          </p:cNvSpPr>
          <p:nvPr/>
        </p:nvSpPr>
        <p:spPr bwMode="gray">
          <a:xfrm>
            <a:off x="5726140" y="483518"/>
            <a:ext cx="2500330" cy="358775"/>
          </a:xfrm>
          <a:prstGeom prst="rect">
            <a:avLst/>
          </a:prstGeom>
          <a:noFill/>
          <a:ln>
            <a:noFill/>
          </a:ln>
        </p:spPr>
        <p:txBody>
          <a:bodyPr lIns="0" tIns="0" rIns="0" bIns="0" anchor="ctr"/>
          <a:lstStyle/>
          <a:p>
            <a:pPr lvl="0">
              <a:lnSpc>
                <a:spcPct val="120000"/>
              </a:lnSpc>
              <a:defRPr/>
            </a:pPr>
            <a:r>
              <a:rPr lang="zh-CN" altLang="en-US" sz="2000" b="1" kern="0" dirty="0">
                <a:latin typeface="微软雅黑" panose="020B0503020204020204" pitchFamily="34" charset="-122"/>
                <a:ea typeface="微软雅黑" panose="020B0503020204020204" pitchFamily="34" charset="-122"/>
              </a:rPr>
              <a:t>单击此处</a:t>
            </a:r>
            <a:r>
              <a:rPr lang="zh-CN" altLang="en-US" sz="2000" b="1" kern="0" dirty="0" smtClean="0">
                <a:latin typeface="微软雅黑" panose="020B0503020204020204" pitchFamily="34" charset="-122"/>
                <a:ea typeface="微软雅黑" panose="020B0503020204020204" pitchFamily="34" charset="-122"/>
              </a:rPr>
              <a:t>输入小标题</a:t>
            </a:r>
            <a:endParaRPr lang="zh-CN" altLang="en-US" sz="2000" b="1" kern="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750" advTm="3000">
        <p14:vortex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7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700" fill="hold"/>
                                        <p:tgtEl>
                                          <p:spTgt spid="2"/>
                                        </p:tgtEl>
                                        <p:attrNameLst>
                                          <p:attrName>ppt_y</p:attrName>
                                        </p:attrNameLst>
                                      </p:cBhvr>
                                      <p:tavLst>
                                        <p:tav tm="0">
                                          <p:val>
                                            <p:strVal val="#ppt_y"/>
                                          </p:val>
                                        </p:tav>
                                        <p:tav tm="100000">
                                          <p:val>
                                            <p:strVal val="#ppt_y"/>
                                          </p:val>
                                        </p:tav>
                                      </p:tavLst>
                                    </p:anim>
                                    <p:anim calcmode="lin" valueType="num">
                                      <p:cBhvr>
                                        <p:cTn id="9" dur="7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7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700" tmFilter="0,0; .5, 1; 1, 1"/>
                                        <p:tgtEl>
                                          <p:spTgt spid="2"/>
                                        </p:tgtEl>
                                      </p:cBhvr>
                                    </p:animEffect>
                                  </p:childTnLst>
                                </p:cTn>
                              </p:par>
                            </p:childTnLst>
                          </p:cTn>
                        </p:par>
                        <p:par>
                          <p:cTn id="12" fill="hold">
                            <p:stCondLst>
                              <p:cond delay="1470"/>
                            </p:stCondLst>
                            <p:childTnLst>
                              <p:par>
                                <p:cTn id="13" presetID="10" presetClass="entr" presetSubtype="0"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par>
                          <p:cTn id="16" fill="hold">
                            <p:stCondLst>
                              <p:cond delay="1970"/>
                            </p:stCondLst>
                            <p:childTnLst>
                              <p:par>
                                <p:cTn id="17" presetID="22" presetClass="entr" presetSubtype="1"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up)">
                                      <p:cBhvr>
                                        <p:cTn id="19" dur="500"/>
                                        <p:tgtEl>
                                          <p:spTgt spid="5"/>
                                        </p:tgtEl>
                                      </p:cBhvr>
                                    </p:animEffect>
                                  </p:childTnLst>
                                </p:cTn>
                              </p:par>
                            </p:childTnLst>
                          </p:cTn>
                        </p:par>
                        <p:par>
                          <p:cTn id="20" fill="hold">
                            <p:stCondLst>
                              <p:cond delay="2470"/>
                            </p:stCondLst>
                            <p:childTnLst>
                              <p:par>
                                <p:cTn id="21" presetID="10" presetClass="entr" presetSubtype="0"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childTnLst>
                          </p:cTn>
                        </p:par>
                        <p:par>
                          <p:cTn id="24" fill="hold">
                            <p:stCondLst>
                              <p:cond delay="2970"/>
                            </p:stCondLst>
                            <p:childTnLst>
                              <p:par>
                                <p:cTn id="25" presetID="22" presetClass="entr" presetSubtype="1"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up)">
                                      <p:cBhvr>
                                        <p:cTn id="27" dur="500"/>
                                        <p:tgtEl>
                                          <p:spTgt spid="6"/>
                                        </p:tgtEl>
                                      </p:cBhvr>
                                    </p:animEffect>
                                  </p:childTnLst>
                                </p:cTn>
                              </p:par>
                            </p:childTnLst>
                          </p:cTn>
                        </p:par>
                        <p:par>
                          <p:cTn id="28" fill="hold">
                            <p:stCondLst>
                              <p:cond delay="3470"/>
                            </p:stCondLst>
                            <p:childTnLst>
                              <p:par>
                                <p:cTn id="29" presetID="8" presetClass="emph" presetSubtype="0" repeatCount="indefinite" fill="hold" grpId="1" nodeType="afterEffect">
                                  <p:stCondLst>
                                    <p:cond delay="0"/>
                                  </p:stCondLst>
                                  <p:childTnLst>
                                    <p:animRot by="21600000">
                                      <p:cBhvr>
                                        <p:cTn id="30" dur="3000" fill="hold"/>
                                        <p:tgtEl>
                                          <p:spTgt spid="3"/>
                                        </p:tgtEl>
                                        <p:attrNameLst>
                                          <p:attrName>r</p:attrName>
                                        </p:attrNameLst>
                                      </p:cBhvr>
                                    </p:animRot>
                                  </p:childTnLst>
                                </p:cTn>
                              </p:par>
                              <p:par>
                                <p:cTn id="31" presetID="8" presetClass="emph" presetSubtype="0" repeatCount="indefinite" fill="hold" grpId="1" nodeType="withEffect">
                                  <p:stCondLst>
                                    <p:cond delay="0"/>
                                  </p:stCondLst>
                                  <p:childTnLst>
                                    <p:animRot by="-21600000">
                                      <p:cBhvr>
                                        <p:cTn id="32" dur="2000" fill="hold"/>
                                        <p:tgtEl>
                                          <p:spTgt spid="4"/>
                                        </p:tgtEl>
                                        <p:attrNameLst>
                                          <p:attrName>r</p:attrName>
                                        </p:attrNameLst>
                                      </p:cBhvr>
                                    </p:animRot>
                                  </p:childTnLst>
                                </p:cTn>
                              </p:par>
                            </p:childTnLst>
                          </p:cTn>
                        </p:par>
                        <p:par>
                          <p:cTn id="33" fill="hold">
                            <p:stCondLst>
                              <p:cond delay="6470"/>
                            </p:stCondLst>
                            <p:childTnLst>
                              <p:par>
                                <p:cTn id="34" presetID="41" presetClass="entr" presetSubtype="0" fill="hold" grpId="0" nodeType="afterEffect">
                                  <p:stCondLst>
                                    <p:cond delay="0"/>
                                  </p:stCondLst>
                                  <p:iterate type="lt">
                                    <p:tmPct val="10000"/>
                                  </p:iterate>
                                  <p:childTnLst>
                                    <p:set>
                                      <p:cBhvr>
                                        <p:cTn id="35" dur="1" fill="hold">
                                          <p:stCondLst>
                                            <p:cond delay="0"/>
                                          </p:stCondLst>
                                        </p:cTn>
                                        <p:tgtEl>
                                          <p:spTgt spid="8"/>
                                        </p:tgtEl>
                                        <p:attrNameLst>
                                          <p:attrName>style.visibility</p:attrName>
                                        </p:attrNameLst>
                                      </p:cBhvr>
                                      <p:to>
                                        <p:strVal val="visible"/>
                                      </p:to>
                                    </p:set>
                                    <p:anim calcmode="lin" valueType="num">
                                      <p:cBhvr>
                                        <p:cTn id="36"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8"/>
                                        </p:tgtEl>
                                        <p:attrNameLst>
                                          <p:attrName>ppt_y</p:attrName>
                                        </p:attrNameLst>
                                      </p:cBhvr>
                                      <p:tavLst>
                                        <p:tav tm="0">
                                          <p:val>
                                            <p:strVal val="#ppt_y"/>
                                          </p:val>
                                        </p:tav>
                                        <p:tav tm="100000">
                                          <p:val>
                                            <p:strVal val="#ppt_y"/>
                                          </p:val>
                                        </p:tav>
                                      </p:tavLst>
                                    </p:anim>
                                    <p:anim calcmode="lin" valueType="num">
                                      <p:cBhvr>
                                        <p:cTn id="38"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40" dur="500" tmFilter="0,0; .5, 1; 1, 1"/>
                                        <p:tgtEl>
                                          <p:spTgt spid="8"/>
                                        </p:tgtEl>
                                      </p:cBhvr>
                                    </p:animEffect>
                                  </p:childTnLst>
                                </p:cTn>
                              </p:par>
                            </p:childTnLst>
                          </p:cTn>
                        </p:par>
                        <p:par>
                          <p:cTn id="41" fill="hold">
                            <p:stCondLst>
                              <p:cond delay="7369"/>
                            </p:stCondLst>
                            <p:childTnLst>
                              <p:par>
                                <p:cTn id="42" presetID="42" presetClass="entr" presetSubtype="0" fill="hold" grpId="0" nodeType="after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fade">
                                      <p:cBhvr>
                                        <p:cTn id="44" dur="750"/>
                                        <p:tgtEl>
                                          <p:spTgt spid="7"/>
                                        </p:tgtEl>
                                      </p:cBhvr>
                                    </p:animEffect>
                                    <p:anim calcmode="lin" valueType="num">
                                      <p:cBhvr>
                                        <p:cTn id="45" dur="750" fill="hold"/>
                                        <p:tgtEl>
                                          <p:spTgt spid="7"/>
                                        </p:tgtEl>
                                        <p:attrNameLst>
                                          <p:attrName>ppt_x</p:attrName>
                                        </p:attrNameLst>
                                      </p:cBhvr>
                                      <p:tavLst>
                                        <p:tav tm="0">
                                          <p:val>
                                            <p:strVal val="#ppt_x"/>
                                          </p:val>
                                        </p:tav>
                                        <p:tav tm="100000">
                                          <p:val>
                                            <p:strVal val="#ppt_x"/>
                                          </p:val>
                                        </p:tav>
                                      </p:tavLst>
                                    </p:anim>
                                    <p:anim calcmode="lin" valueType="num">
                                      <p:cBhvr>
                                        <p:cTn id="46" dur="750" fill="hold"/>
                                        <p:tgtEl>
                                          <p:spTgt spid="7"/>
                                        </p:tgtEl>
                                        <p:attrNameLst>
                                          <p:attrName>ppt_y</p:attrName>
                                        </p:attrNameLst>
                                      </p:cBhvr>
                                      <p:tavLst>
                                        <p:tav tm="0">
                                          <p:val>
                                            <p:strVal val="#ppt_y+.1"/>
                                          </p:val>
                                        </p:tav>
                                        <p:tav tm="100000">
                                          <p:val>
                                            <p:strVal val="#ppt_y"/>
                                          </p:val>
                                        </p:tav>
                                      </p:tavLst>
                                    </p:anim>
                                  </p:childTnLst>
                                </p:cTn>
                              </p:par>
                            </p:childTnLst>
                          </p:cTn>
                        </p:par>
                        <p:par>
                          <p:cTn id="47" fill="hold">
                            <p:stCondLst>
                              <p:cond delay="8369"/>
                            </p:stCondLst>
                            <p:childTnLst>
                              <p:par>
                                <p:cTn id="48" presetID="41" presetClass="entr" presetSubtype="0" fill="hold" grpId="0" nodeType="afterEffect">
                                  <p:stCondLst>
                                    <p:cond delay="0"/>
                                  </p:stCondLst>
                                  <p:iterate type="lt">
                                    <p:tmPct val="10000"/>
                                  </p:iterate>
                                  <p:childTnLst>
                                    <p:set>
                                      <p:cBhvr>
                                        <p:cTn id="49" dur="1" fill="hold">
                                          <p:stCondLst>
                                            <p:cond delay="0"/>
                                          </p:stCondLst>
                                        </p:cTn>
                                        <p:tgtEl>
                                          <p:spTgt spid="10"/>
                                        </p:tgtEl>
                                        <p:attrNameLst>
                                          <p:attrName>style.visibility</p:attrName>
                                        </p:attrNameLst>
                                      </p:cBhvr>
                                      <p:to>
                                        <p:strVal val="visible"/>
                                      </p:to>
                                    </p:set>
                                    <p:anim calcmode="lin" valueType="num">
                                      <p:cBhvr>
                                        <p:cTn id="50"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51" dur="500" fill="hold"/>
                                        <p:tgtEl>
                                          <p:spTgt spid="10"/>
                                        </p:tgtEl>
                                        <p:attrNameLst>
                                          <p:attrName>ppt_y</p:attrName>
                                        </p:attrNameLst>
                                      </p:cBhvr>
                                      <p:tavLst>
                                        <p:tav tm="0">
                                          <p:val>
                                            <p:strVal val="#ppt_y"/>
                                          </p:val>
                                        </p:tav>
                                        <p:tav tm="100000">
                                          <p:val>
                                            <p:strVal val="#ppt_y"/>
                                          </p:val>
                                        </p:tav>
                                      </p:tavLst>
                                    </p:anim>
                                    <p:anim calcmode="lin" valueType="num">
                                      <p:cBhvr>
                                        <p:cTn id="52"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53"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54" dur="500" tmFilter="0,0; .5, 1; 1, 1"/>
                                        <p:tgtEl>
                                          <p:spTgt spid="10"/>
                                        </p:tgtEl>
                                      </p:cBhvr>
                                    </p:animEffect>
                                  </p:childTnLst>
                                </p:cTn>
                              </p:par>
                            </p:childTnLst>
                          </p:cTn>
                        </p:par>
                        <p:par>
                          <p:cTn id="55" fill="hold">
                            <p:stCondLst>
                              <p:cond delay="9020"/>
                            </p:stCondLst>
                            <p:childTnLst>
                              <p:par>
                                <p:cTn id="56" presetID="42" presetClass="entr" presetSubtype="0" fill="hold" grpId="0" nodeType="afterEffect">
                                  <p:stCondLst>
                                    <p:cond delay="0"/>
                                  </p:stCondLst>
                                  <p:childTnLst>
                                    <p:set>
                                      <p:cBhvr>
                                        <p:cTn id="57" dur="1" fill="hold">
                                          <p:stCondLst>
                                            <p:cond delay="0"/>
                                          </p:stCondLst>
                                        </p:cTn>
                                        <p:tgtEl>
                                          <p:spTgt spid="9"/>
                                        </p:tgtEl>
                                        <p:attrNameLst>
                                          <p:attrName>style.visibility</p:attrName>
                                        </p:attrNameLst>
                                      </p:cBhvr>
                                      <p:to>
                                        <p:strVal val="visible"/>
                                      </p:to>
                                    </p:set>
                                    <p:animEffect transition="in" filter="fade">
                                      <p:cBhvr>
                                        <p:cTn id="58" dur="750"/>
                                        <p:tgtEl>
                                          <p:spTgt spid="9"/>
                                        </p:tgtEl>
                                      </p:cBhvr>
                                    </p:animEffect>
                                    <p:anim calcmode="lin" valueType="num">
                                      <p:cBhvr>
                                        <p:cTn id="59" dur="750" fill="hold"/>
                                        <p:tgtEl>
                                          <p:spTgt spid="9"/>
                                        </p:tgtEl>
                                        <p:attrNameLst>
                                          <p:attrName>ppt_x</p:attrName>
                                        </p:attrNameLst>
                                      </p:cBhvr>
                                      <p:tavLst>
                                        <p:tav tm="0">
                                          <p:val>
                                            <p:strVal val="#ppt_x"/>
                                          </p:val>
                                        </p:tav>
                                        <p:tav tm="100000">
                                          <p:val>
                                            <p:strVal val="#ppt_x"/>
                                          </p:val>
                                        </p:tav>
                                      </p:tavLst>
                                    </p:anim>
                                    <p:anim calcmode="lin" valueType="num">
                                      <p:cBhvr>
                                        <p:cTn id="60" dur="75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3" grpId="1" animBg="1"/>
      <p:bldP spid="4" grpId="0" animBg="1"/>
      <p:bldP spid="4" grpId="1" animBg="1"/>
      <p:bldP spid="7" grpId="0"/>
      <p:bldP spid="8" grpId="0"/>
      <p:bldP spid="9" grpId="0"/>
      <p:bldP spid="1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560813" y="1604592"/>
            <a:ext cx="1934318" cy="1934316"/>
            <a:chOff x="1171203" y="1259185"/>
            <a:chExt cx="2752725" cy="2752725"/>
          </a:xfrm>
          <a:solidFill>
            <a:srgbClr val="03599B"/>
          </a:solidFill>
        </p:grpSpPr>
        <p:sp>
          <p:nvSpPr>
            <p:cNvPr id="3" name="椭圆 7"/>
            <p:cNvSpPr>
              <a:spLocks noChangeArrowheads="1"/>
            </p:cNvSpPr>
            <p:nvPr/>
          </p:nvSpPr>
          <p:spPr bwMode="auto">
            <a:xfrm>
              <a:off x="1171203" y="1259185"/>
              <a:ext cx="2752725" cy="2752725"/>
            </a:xfrm>
            <a:prstGeom prst="ellipse">
              <a:avLst/>
            </a:prstGeom>
            <a:grpFill/>
            <a:ln w="76200" cap="flat" cmpd="sng">
              <a:solidFill>
                <a:srgbClr val="F6F6F6"/>
              </a:solidFill>
              <a:round/>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4" name="椭圆 6"/>
            <p:cNvSpPr>
              <a:spLocks noChangeArrowheads="1"/>
            </p:cNvSpPr>
            <p:nvPr/>
          </p:nvSpPr>
          <p:spPr bwMode="auto">
            <a:xfrm>
              <a:off x="1391865" y="1478260"/>
              <a:ext cx="2311400" cy="2312988"/>
            </a:xfrm>
            <a:prstGeom prst="ellipse">
              <a:avLst/>
            </a:prstGeom>
            <a:grpFill/>
            <a:ln w="76200" cap="flat" cmpd="sng">
              <a:solidFill>
                <a:srgbClr val="F6F6F6"/>
              </a:solidFill>
              <a:round/>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5" name="椭圆 4"/>
            <p:cNvSpPr>
              <a:spLocks noChangeArrowheads="1"/>
            </p:cNvSpPr>
            <p:nvPr/>
          </p:nvSpPr>
          <p:spPr bwMode="auto">
            <a:xfrm>
              <a:off x="1576015" y="1662410"/>
              <a:ext cx="1943100" cy="1944688"/>
            </a:xfrm>
            <a:prstGeom prst="ellipse">
              <a:avLst/>
            </a:prstGeom>
            <a:grpFill/>
            <a:ln w="76200" cap="flat" cmpd="sng">
              <a:solidFill>
                <a:srgbClr val="F6F6F6"/>
              </a:solidFill>
              <a:round/>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6" name="椭圆 4"/>
            <p:cNvSpPr>
              <a:spLocks noChangeArrowheads="1"/>
            </p:cNvSpPr>
            <p:nvPr/>
          </p:nvSpPr>
          <p:spPr bwMode="auto">
            <a:xfrm>
              <a:off x="1791915" y="1878310"/>
              <a:ext cx="1511300" cy="1512888"/>
            </a:xfrm>
            <a:prstGeom prst="ellipse">
              <a:avLst/>
            </a:prstGeom>
            <a:grpFill/>
            <a:ln w="76200" cap="flat" cmpd="sng">
              <a:solidFill>
                <a:srgbClr val="F6F6F6"/>
              </a:solidFill>
              <a:round/>
            </a:ln>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FFFFFF"/>
                </a:solidFill>
                <a:effectLst/>
                <a:uLnTx/>
                <a:uFillTx/>
                <a:latin typeface="宋体" panose="02010600030101010101" pitchFamily="2" charset="-122"/>
                <a:sym typeface="宋体" panose="02010600030101010101" pitchFamily="2" charset="-122"/>
              </a:endParaRPr>
            </a:p>
          </p:txBody>
        </p:sp>
        <p:sp>
          <p:nvSpPr>
            <p:cNvPr id="7" name="椭圆 3"/>
            <p:cNvSpPr>
              <a:spLocks noChangeArrowheads="1"/>
            </p:cNvSpPr>
            <p:nvPr/>
          </p:nvSpPr>
          <p:spPr bwMode="auto">
            <a:xfrm>
              <a:off x="2007815" y="2094210"/>
              <a:ext cx="1079500" cy="1081088"/>
            </a:xfrm>
            <a:prstGeom prst="ellipse">
              <a:avLst/>
            </a:prstGeom>
            <a:grpFill/>
            <a:ln w="76200" cap="flat" cmpd="sng">
              <a:solidFill>
                <a:srgbClr val="F6F6F6"/>
              </a:solidFill>
              <a:round/>
            </a:ln>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4800" b="1" i="0" u="none" strike="noStrike" kern="0" cap="none" spc="0" normalizeH="0" baseline="0" noProof="0" dirty="0" smtClean="0">
                  <a:ln>
                    <a:noFill/>
                  </a:ln>
                  <a:solidFill>
                    <a:srgbClr val="F8F8F8"/>
                  </a:solidFill>
                  <a:effectLst/>
                  <a:uLnTx/>
                  <a:uFillTx/>
                  <a:latin typeface="微软雅黑" panose="020B0503020204020204" pitchFamily="34" charset="-122"/>
                  <a:ea typeface="微软雅黑" panose="020B0503020204020204" pitchFamily="34" charset="-122"/>
                  <a:sym typeface="Arial" panose="020B0604020202020204" pitchFamily="34" charset="0"/>
                </a:rPr>
                <a:t>5</a:t>
              </a:r>
              <a:endParaRPr kumimoji="0" lang="zh-CN" altLang="en-US" sz="4800" b="1" i="0" u="none" strike="noStrike" kern="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8" name="TextBox 8"/>
          <p:cNvSpPr txBox="1"/>
          <p:nvPr/>
        </p:nvSpPr>
        <p:spPr>
          <a:xfrm>
            <a:off x="3688310" y="1995185"/>
            <a:ext cx="4038847" cy="584775"/>
          </a:xfrm>
          <a:prstGeom prst="rect">
            <a:avLst/>
          </a:prstGeom>
          <a:noFill/>
        </p:spPr>
        <p:txBody>
          <a:bodyPr wrap="square" rtlCol="0">
            <a:spAutoFit/>
          </a:bodyPr>
          <a:lstStyle/>
          <a:p>
            <a:r>
              <a:rPr lang="zh-CN" altLang="en-US" sz="3200" b="1" spc="6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zh-CN" altLang="en-US" sz="3200" b="1" spc="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 name="TextBox 9"/>
          <p:cNvSpPr txBox="1"/>
          <p:nvPr/>
        </p:nvSpPr>
        <p:spPr>
          <a:xfrm>
            <a:off x="3698952" y="2743480"/>
            <a:ext cx="4021806" cy="700576"/>
          </a:xfrm>
          <a:prstGeom prst="rect">
            <a:avLst/>
          </a:prstGeom>
          <a:noFill/>
        </p:spPr>
        <p:txBody>
          <a:bodyPr wrap="square" rtlCol="0">
            <a:spAutoFit/>
          </a:bodyPr>
          <a:lstStyle/>
          <a:p>
            <a:pPr>
              <a:lnSpc>
                <a:spcPct val="150000"/>
              </a:lnSpc>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点击添加</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文字内容点击添加文字</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内容点击添加</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文字</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点击添加文字</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点击添加文字</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750" advTm="3000">
        <p14:vortex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2500"/>
                            </p:stCondLst>
                            <p:childTnLst>
                              <p:par>
                                <p:cTn id="13" presetID="31"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500" fill="hold"/>
                                        <p:tgtEl>
                                          <p:spTgt spid="9"/>
                                        </p:tgtEl>
                                        <p:attrNameLst>
                                          <p:attrName>ppt_w</p:attrName>
                                        </p:attrNameLst>
                                      </p:cBhvr>
                                      <p:tavLst>
                                        <p:tav tm="0">
                                          <p:val>
                                            <p:fltVal val="0"/>
                                          </p:val>
                                        </p:tav>
                                        <p:tav tm="100000">
                                          <p:val>
                                            <p:strVal val="#ppt_w"/>
                                          </p:val>
                                        </p:tav>
                                      </p:tavLst>
                                    </p:anim>
                                    <p:anim calcmode="lin" valueType="num">
                                      <p:cBhvr>
                                        <p:cTn id="16" dur="500" fill="hold"/>
                                        <p:tgtEl>
                                          <p:spTgt spid="9"/>
                                        </p:tgtEl>
                                        <p:attrNameLst>
                                          <p:attrName>ppt_h</p:attrName>
                                        </p:attrNameLst>
                                      </p:cBhvr>
                                      <p:tavLst>
                                        <p:tav tm="0">
                                          <p:val>
                                            <p:fltVal val="0"/>
                                          </p:val>
                                        </p:tav>
                                        <p:tav tm="100000">
                                          <p:val>
                                            <p:strVal val="#ppt_h"/>
                                          </p:val>
                                        </p:tav>
                                      </p:tavLst>
                                    </p:anim>
                                    <p:anim calcmode="lin" valueType="num">
                                      <p:cBhvr>
                                        <p:cTn id="17" dur="500" fill="hold"/>
                                        <p:tgtEl>
                                          <p:spTgt spid="9"/>
                                        </p:tgtEl>
                                        <p:attrNameLst>
                                          <p:attrName>style.rotation</p:attrName>
                                        </p:attrNameLst>
                                      </p:cBhvr>
                                      <p:tavLst>
                                        <p:tav tm="0">
                                          <p:val>
                                            <p:fltVal val="90"/>
                                          </p:val>
                                        </p:tav>
                                        <p:tav tm="100000">
                                          <p:val>
                                            <p:fltVal val="0"/>
                                          </p:val>
                                        </p:tav>
                                      </p:tavLst>
                                    </p:anim>
                                    <p:animEffect transition="in" filter="fade">
                                      <p:cBhvr>
                                        <p:cTn id="1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7771" y="157923"/>
            <a:ext cx="3011063" cy="377016"/>
          </a:xfrm>
          <a:prstGeom prst="rect">
            <a:avLst/>
          </a:prstGeom>
        </p:spPr>
        <p:txBody>
          <a:bodyPr wrap="none" lIns="68571" tIns="34285" rIns="68571" bIns="34285">
            <a:spAutoFit/>
          </a:bodyPr>
          <a:lstStyle/>
          <a:p>
            <a:pPr algn="r"/>
            <a:r>
              <a:rPr lang="zh-CN" altLang="en-US" sz="1700" b="1" dirty="0" smtClean="0">
                <a:solidFill>
                  <a:srgbClr val="03599B"/>
                </a:solidFill>
                <a:effectLst>
                  <a:outerShdw blurRad="12700" dist="12700" dir="2700000" algn="tl" rotWithShape="0">
                    <a:prstClr val="black">
                      <a:alpha val="40000"/>
                    </a:prstClr>
                  </a:outerShdw>
                </a:effectLst>
                <a:latin typeface="微软雅黑" panose="020B0503020204020204" pitchFamily="34" charset="-122"/>
                <a:ea typeface="微软雅黑" panose="020B0503020204020204" pitchFamily="34" charset="-122"/>
              </a:rPr>
              <a:t>▋▏</a:t>
            </a:r>
            <a:r>
              <a:rPr lang="zh-CN" altLang="en-US" sz="2000" b="1" dirty="0" smtClean="0">
                <a:solidFill>
                  <a:srgbClr val="03599B"/>
                </a:solidFill>
                <a:effectLst>
                  <a:outerShdw blurRad="12700" dist="12700" dir="2700000" algn="tl" rotWithShape="0">
                    <a:prstClr val="black">
                      <a:alpha val="40000"/>
                    </a:prstClr>
                  </a:outerShdw>
                </a:effectLst>
                <a:latin typeface="微软雅黑" panose="020B0503020204020204" pitchFamily="34" charset="-122"/>
                <a:ea typeface="微软雅黑" panose="020B0503020204020204" pitchFamily="34" charset="-122"/>
              </a:rPr>
              <a:t>单击此处添加标题文本</a:t>
            </a:r>
            <a:endParaRPr lang="zh-CN" altLang="en-US" sz="2000" b="1" dirty="0">
              <a:solidFill>
                <a:srgbClr val="03599B"/>
              </a:solidFill>
              <a:effectLst>
                <a:outerShdw blurRad="12700" dist="127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cxnSp>
        <p:nvCxnSpPr>
          <p:cNvPr id="3" name="直接连接符 2"/>
          <p:cNvCxnSpPr/>
          <p:nvPr/>
        </p:nvCxnSpPr>
        <p:spPr>
          <a:xfrm>
            <a:off x="31972" y="2728119"/>
            <a:ext cx="1361332" cy="0"/>
          </a:xfrm>
          <a:prstGeom prst="line">
            <a:avLst/>
          </a:prstGeom>
          <a:noFill/>
          <a:ln w="12700" cap="flat" cmpd="sng" algn="ctr">
            <a:solidFill>
              <a:srgbClr val="03599B"/>
            </a:solidFill>
            <a:prstDash val="solid"/>
          </a:ln>
          <a:effectLst/>
        </p:spPr>
      </p:cxnSp>
      <p:cxnSp>
        <p:nvCxnSpPr>
          <p:cNvPr id="4" name="直接连接符 3"/>
          <p:cNvCxnSpPr/>
          <p:nvPr/>
        </p:nvCxnSpPr>
        <p:spPr>
          <a:xfrm>
            <a:off x="2180888" y="1929328"/>
            <a:ext cx="1597582" cy="1597582"/>
          </a:xfrm>
          <a:prstGeom prst="line">
            <a:avLst/>
          </a:prstGeom>
          <a:noFill/>
          <a:ln w="12700" cap="flat" cmpd="sng" algn="ctr">
            <a:solidFill>
              <a:srgbClr val="03599B"/>
            </a:solidFill>
            <a:prstDash val="solid"/>
          </a:ln>
          <a:effectLst/>
        </p:spPr>
      </p:cxnSp>
      <p:cxnSp>
        <p:nvCxnSpPr>
          <p:cNvPr id="5" name="直接连接符 4"/>
          <p:cNvCxnSpPr/>
          <p:nvPr/>
        </p:nvCxnSpPr>
        <p:spPr>
          <a:xfrm flipH="1">
            <a:off x="1389494" y="1929328"/>
            <a:ext cx="798792" cy="798791"/>
          </a:xfrm>
          <a:prstGeom prst="line">
            <a:avLst/>
          </a:prstGeom>
          <a:noFill/>
          <a:ln w="12700" cap="flat" cmpd="sng" algn="ctr">
            <a:solidFill>
              <a:srgbClr val="03599B"/>
            </a:solidFill>
            <a:prstDash val="solid"/>
          </a:ln>
          <a:effectLst/>
        </p:spPr>
      </p:cxnSp>
      <p:cxnSp>
        <p:nvCxnSpPr>
          <p:cNvPr id="6" name="直接连接符 5"/>
          <p:cNvCxnSpPr/>
          <p:nvPr/>
        </p:nvCxnSpPr>
        <p:spPr>
          <a:xfrm flipV="1">
            <a:off x="6944484" y="2728119"/>
            <a:ext cx="798792" cy="798791"/>
          </a:xfrm>
          <a:prstGeom prst="line">
            <a:avLst/>
          </a:prstGeom>
          <a:noFill/>
          <a:ln w="12700" cap="flat" cmpd="sng" algn="ctr">
            <a:solidFill>
              <a:srgbClr val="03599B"/>
            </a:solidFill>
            <a:prstDash val="solid"/>
          </a:ln>
          <a:effectLst/>
        </p:spPr>
      </p:cxnSp>
      <p:cxnSp>
        <p:nvCxnSpPr>
          <p:cNvPr id="7" name="直接连接符 6"/>
          <p:cNvCxnSpPr/>
          <p:nvPr/>
        </p:nvCxnSpPr>
        <p:spPr>
          <a:xfrm flipH="1">
            <a:off x="3769038" y="1929328"/>
            <a:ext cx="1597582" cy="1597582"/>
          </a:xfrm>
          <a:prstGeom prst="line">
            <a:avLst/>
          </a:prstGeom>
          <a:noFill/>
          <a:ln w="12700" cap="flat" cmpd="sng" algn="ctr">
            <a:solidFill>
              <a:srgbClr val="03599B"/>
            </a:solidFill>
            <a:prstDash val="solid"/>
          </a:ln>
          <a:effectLst/>
        </p:spPr>
      </p:cxnSp>
      <p:cxnSp>
        <p:nvCxnSpPr>
          <p:cNvPr id="8" name="直接连接符 7"/>
          <p:cNvCxnSpPr/>
          <p:nvPr/>
        </p:nvCxnSpPr>
        <p:spPr>
          <a:xfrm>
            <a:off x="5356427" y="1929328"/>
            <a:ext cx="1597582" cy="1597582"/>
          </a:xfrm>
          <a:prstGeom prst="line">
            <a:avLst/>
          </a:prstGeom>
          <a:noFill/>
          <a:ln w="12700" cap="flat" cmpd="sng" algn="ctr">
            <a:solidFill>
              <a:srgbClr val="03599B"/>
            </a:solidFill>
            <a:prstDash val="solid"/>
          </a:ln>
          <a:effectLst/>
        </p:spPr>
      </p:cxnSp>
      <p:sp>
        <p:nvSpPr>
          <p:cNvPr id="9" name="Rectangle 13" descr="FD1DDF730CE4456e89755B07FE1653D0# #Rectangle 13"/>
          <p:cNvSpPr>
            <a:spLocks noChangeArrowheads="1"/>
          </p:cNvSpPr>
          <p:nvPr/>
        </p:nvSpPr>
        <p:spPr bwMode="auto">
          <a:xfrm>
            <a:off x="1640056" y="3880247"/>
            <a:ext cx="1595764"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None/>
              <a:defRPr/>
            </a:pP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rPr>
              <a:t>单击此处添加简短说明，</a:t>
            </a:r>
            <a:endParaRPr lang="en-US" altLang="zh-CN" sz="9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eaLnBrk="1" hangingPunct="1">
              <a:spcBef>
                <a:spcPct val="0"/>
              </a:spcBef>
              <a:buNone/>
              <a:defRPr/>
            </a:pP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rPr>
              <a:t>添加简短说明文字，</a:t>
            </a:r>
            <a:endParaRPr lang="en-US" altLang="zh-CN" sz="9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eaLnBrk="1" hangingPunct="1">
              <a:spcBef>
                <a:spcPct val="0"/>
              </a:spcBef>
              <a:buNone/>
              <a:defRPr/>
            </a:pP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rPr>
              <a:t>具体说明文字添加此处</a:t>
            </a:r>
            <a:r>
              <a:rPr lang="zh-CN" altLang="en-US" sz="900" dirty="0" smtClean="0">
                <a:solidFill>
                  <a:schemeClr val="bg1"/>
                </a:solidFill>
                <a:latin typeface="微软雅黑" panose="020B0503020204020204" pitchFamily="34" charset="-122"/>
                <a:ea typeface="微软雅黑" panose="020B0503020204020204" pitchFamily="34" charset="-122"/>
              </a:rPr>
              <a:t>。</a:t>
            </a:r>
            <a:endParaRPr lang="en-US" altLang="zh-CN" sz="900" dirty="0">
              <a:solidFill>
                <a:schemeClr val="bg1"/>
              </a:solidFill>
              <a:latin typeface="微软雅黑" panose="020B0503020204020204" pitchFamily="34" charset="-122"/>
              <a:ea typeface="微软雅黑" panose="020B0503020204020204" pitchFamily="34" charset="-122"/>
            </a:endParaRPr>
          </a:p>
        </p:txBody>
      </p:sp>
      <p:cxnSp>
        <p:nvCxnSpPr>
          <p:cNvPr id="10" name="直接连接符 9"/>
          <p:cNvCxnSpPr/>
          <p:nvPr/>
        </p:nvCxnSpPr>
        <p:spPr>
          <a:xfrm>
            <a:off x="7740895" y="2728119"/>
            <a:ext cx="1435077" cy="0"/>
          </a:xfrm>
          <a:prstGeom prst="line">
            <a:avLst/>
          </a:prstGeom>
          <a:noFill/>
          <a:ln w="12700" cap="flat" cmpd="sng" algn="ctr">
            <a:solidFill>
              <a:srgbClr val="03599B"/>
            </a:solidFill>
            <a:prstDash val="solid"/>
          </a:ln>
          <a:effectLst/>
        </p:spPr>
      </p:cxnSp>
      <p:grpSp>
        <p:nvGrpSpPr>
          <p:cNvPr id="11" name="组合 10"/>
          <p:cNvGrpSpPr/>
          <p:nvPr/>
        </p:nvGrpSpPr>
        <p:grpSpPr>
          <a:xfrm>
            <a:off x="1401966" y="2224063"/>
            <a:ext cx="1584176" cy="1584176"/>
            <a:chOff x="1369994" y="2067694"/>
            <a:chExt cx="1584176" cy="1584176"/>
          </a:xfrm>
        </p:grpSpPr>
        <p:sp>
          <p:nvSpPr>
            <p:cNvPr id="12" name="菱形 11"/>
            <p:cNvSpPr/>
            <p:nvPr/>
          </p:nvSpPr>
          <p:spPr>
            <a:xfrm>
              <a:off x="1369994" y="2067694"/>
              <a:ext cx="1584176" cy="1584176"/>
            </a:xfrm>
            <a:prstGeom prst="diamond">
              <a:avLst/>
            </a:prstGeom>
            <a:solidFill>
              <a:srgbClr val="03599B"/>
            </a:solidFill>
            <a:ln w="25400" cap="flat" cmpd="sng" algn="ctr">
              <a:solidFill>
                <a:srgbClr val="03599B"/>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1"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13" name="TextBox 13"/>
            <p:cNvSpPr txBox="1"/>
            <p:nvPr/>
          </p:nvSpPr>
          <p:spPr>
            <a:xfrm flipH="1">
              <a:off x="1608084" y="2721283"/>
              <a:ext cx="1261884" cy="30777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1" i="0" u="none" strike="noStrike" kern="0" cap="none" spc="0" normalizeH="0" baseline="0" noProof="0" dirty="0" smtClean="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点击输入标题</a:t>
              </a:r>
              <a:endParaRPr kumimoji="0" lang="zh-CN" altLang="en-US" sz="1400" b="1"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2999476" y="1647999"/>
            <a:ext cx="1584176" cy="1584176"/>
            <a:chOff x="3029144" y="1491630"/>
            <a:chExt cx="1584176" cy="1584176"/>
          </a:xfrm>
        </p:grpSpPr>
        <p:sp>
          <p:nvSpPr>
            <p:cNvPr id="15" name="菱形 14"/>
            <p:cNvSpPr/>
            <p:nvPr/>
          </p:nvSpPr>
          <p:spPr>
            <a:xfrm>
              <a:off x="3029144" y="1491630"/>
              <a:ext cx="1584176" cy="1584176"/>
            </a:xfrm>
            <a:prstGeom prst="diamond">
              <a:avLst/>
            </a:prstGeom>
            <a:solidFill>
              <a:srgbClr val="03599B"/>
            </a:solidFill>
            <a:ln w="25400" cap="flat" cmpd="sng" algn="ctr">
              <a:solidFill>
                <a:srgbClr val="03599B"/>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1"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16" name="TextBox 16"/>
            <p:cNvSpPr txBox="1"/>
            <p:nvPr/>
          </p:nvSpPr>
          <p:spPr>
            <a:xfrm flipH="1">
              <a:off x="3267234" y="2145219"/>
              <a:ext cx="1261884" cy="30777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1" i="0" u="none" strike="noStrike" kern="0" cap="none" spc="0" normalizeH="0" baseline="0" noProof="0" dirty="0" smtClean="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点击</a:t>
              </a:r>
              <a:r>
                <a:rPr kumimoji="0" lang="zh-CN" altLang="en-US" sz="1400" b="1"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输入标题</a:t>
              </a:r>
              <a:endParaRPr kumimoji="0" lang="zh-CN" altLang="en-US" sz="1400" b="1"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4588822" y="2224063"/>
            <a:ext cx="1584176" cy="1584176"/>
            <a:chOff x="4577170" y="2067694"/>
            <a:chExt cx="1584176" cy="1584176"/>
          </a:xfrm>
        </p:grpSpPr>
        <p:sp>
          <p:nvSpPr>
            <p:cNvPr id="18" name="菱形 17"/>
            <p:cNvSpPr/>
            <p:nvPr/>
          </p:nvSpPr>
          <p:spPr>
            <a:xfrm>
              <a:off x="4577170" y="2067694"/>
              <a:ext cx="1584176" cy="1584176"/>
            </a:xfrm>
            <a:prstGeom prst="diamond">
              <a:avLst/>
            </a:prstGeom>
            <a:solidFill>
              <a:srgbClr val="03599B"/>
            </a:solidFill>
            <a:ln w="25400" cap="flat" cmpd="sng" algn="ctr">
              <a:solidFill>
                <a:srgbClr val="03599B"/>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1"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19" name="TextBox 19"/>
            <p:cNvSpPr txBox="1"/>
            <p:nvPr/>
          </p:nvSpPr>
          <p:spPr>
            <a:xfrm flipH="1">
              <a:off x="4815260" y="2721283"/>
              <a:ext cx="1261884" cy="30777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1" i="0" u="none" strike="noStrike" kern="0" cap="none" spc="0" normalizeH="0" baseline="0" noProof="0" dirty="0" smtClean="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点击</a:t>
              </a:r>
              <a:r>
                <a:rPr kumimoji="0" lang="zh-CN" altLang="en-US" sz="1400" b="1"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输入标题</a:t>
              </a:r>
              <a:endParaRPr kumimoji="0" lang="zh-CN" altLang="en-US" sz="1400" b="1"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6167089" y="1647999"/>
            <a:ext cx="1584176" cy="1584176"/>
            <a:chOff x="6145277" y="1491630"/>
            <a:chExt cx="1584176" cy="1584176"/>
          </a:xfrm>
        </p:grpSpPr>
        <p:sp>
          <p:nvSpPr>
            <p:cNvPr id="21" name="菱形 20"/>
            <p:cNvSpPr/>
            <p:nvPr/>
          </p:nvSpPr>
          <p:spPr>
            <a:xfrm>
              <a:off x="6145277" y="1491630"/>
              <a:ext cx="1584176" cy="1584176"/>
            </a:xfrm>
            <a:prstGeom prst="diamond">
              <a:avLst/>
            </a:prstGeom>
            <a:solidFill>
              <a:srgbClr val="03599B"/>
            </a:solidFill>
            <a:ln w="25400" cap="flat" cmpd="sng" algn="ctr">
              <a:solidFill>
                <a:srgbClr val="03599B"/>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1"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22" name="TextBox 22"/>
            <p:cNvSpPr txBox="1"/>
            <p:nvPr/>
          </p:nvSpPr>
          <p:spPr>
            <a:xfrm flipH="1">
              <a:off x="6383367" y="2145219"/>
              <a:ext cx="1261884" cy="30777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1" i="0" u="none" strike="noStrike" kern="0" cap="none" spc="0" normalizeH="0" baseline="0" noProof="0" dirty="0" smtClean="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点击</a:t>
              </a:r>
              <a:r>
                <a:rPr kumimoji="0" lang="zh-CN" altLang="en-US" sz="1400" b="1"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输入标题</a:t>
              </a:r>
              <a:endParaRPr kumimoji="0" lang="zh-CN" altLang="en-US" sz="1400" b="1"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grpSp>
      <p:sp>
        <p:nvSpPr>
          <p:cNvPr id="23" name="Rectangle 13" descr="FD1DDF730CE4456e89755B07FE1653D0# #Rectangle 13"/>
          <p:cNvSpPr>
            <a:spLocks noChangeArrowheads="1"/>
          </p:cNvSpPr>
          <p:nvPr/>
        </p:nvSpPr>
        <p:spPr bwMode="auto">
          <a:xfrm>
            <a:off x="3237566" y="1071935"/>
            <a:ext cx="1595764"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None/>
              <a:defRPr/>
            </a:pP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rPr>
              <a:t>单击此处添加简短说明，</a:t>
            </a:r>
            <a:endParaRPr lang="en-US" altLang="zh-CN" sz="9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eaLnBrk="1" hangingPunct="1">
              <a:spcBef>
                <a:spcPct val="0"/>
              </a:spcBef>
              <a:buNone/>
              <a:defRPr/>
            </a:pP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rPr>
              <a:t>添加简短说明文字，</a:t>
            </a:r>
            <a:endParaRPr lang="en-US" altLang="zh-CN" sz="9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eaLnBrk="1" hangingPunct="1">
              <a:spcBef>
                <a:spcPct val="0"/>
              </a:spcBef>
              <a:buNone/>
              <a:defRPr/>
            </a:pP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rPr>
              <a:t>具体说明文字添加此处</a:t>
            </a:r>
            <a:r>
              <a:rPr lang="zh-CN" altLang="en-US" sz="900" dirty="0" smtClean="0">
                <a:solidFill>
                  <a:schemeClr val="bg1"/>
                </a:solidFill>
                <a:latin typeface="微软雅黑" panose="020B0503020204020204" pitchFamily="34" charset="-122"/>
                <a:ea typeface="微软雅黑" panose="020B0503020204020204" pitchFamily="34" charset="-122"/>
              </a:rPr>
              <a:t>。</a:t>
            </a:r>
            <a:endParaRPr lang="en-US" altLang="zh-CN" sz="900" dirty="0">
              <a:solidFill>
                <a:schemeClr val="bg1"/>
              </a:solidFill>
              <a:latin typeface="微软雅黑" panose="020B0503020204020204" pitchFamily="34" charset="-122"/>
              <a:ea typeface="微软雅黑" panose="020B0503020204020204" pitchFamily="34" charset="-122"/>
            </a:endParaRPr>
          </a:p>
        </p:txBody>
      </p:sp>
      <p:sp>
        <p:nvSpPr>
          <p:cNvPr id="24" name="Rectangle 13" descr="FD1DDF730CE4456e89755B07FE1653D0# #Rectangle 13"/>
          <p:cNvSpPr>
            <a:spLocks noChangeArrowheads="1"/>
          </p:cNvSpPr>
          <p:nvPr/>
        </p:nvSpPr>
        <p:spPr bwMode="auto">
          <a:xfrm>
            <a:off x="4826912" y="3880247"/>
            <a:ext cx="1595764"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None/>
              <a:defRPr/>
            </a:pP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rPr>
              <a:t>单击此处添加简短说明，</a:t>
            </a:r>
            <a:endParaRPr lang="en-US" altLang="zh-CN" sz="9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eaLnBrk="1" hangingPunct="1">
              <a:spcBef>
                <a:spcPct val="0"/>
              </a:spcBef>
              <a:buNone/>
              <a:defRPr/>
            </a:pP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rPr>
              <a:t>添加简短说明文字，</a:t>
            </a:r>
            <a:endParaRPr lang="en-US" altLang="zh-CN" sz="9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eaLnBrk="1" hangingPunct="1">
              <a:spcBef>
                <a:spcPct val="0"/>
              </a:spcBef>
              <a:buNone/>
              <a:defRPr/>
            </a:pP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rPr>
              <a:t>具体说明文字添加此处</a:t>
            </a:r>
            <a:r>
              <a:rPr lang="zh-CN" altLang="en-US" sz="900" dirty="0" smtClean="0">
                <a:solidFill>
                  <a:schemeClr val="bg1"/>
                </a:solidFill>
                <a:latin typeface="微软雅黑" panose="020B0503020204020204" pitchFamily="34" charset="-122"/>
                <a:ea typeface="微软雅黑" panose="020B0503020204020204" pitchFamily="34" charset="-122"/>
              </a:rPr>
              <a:t>。</a:t>
            </a:r>
            <a:endParaRPr lang="en-US" altLang="zh-CN" sz="900" dirty="0">
              <a:solidFill>
                <a:schemeClr val="bg1"/>
              </a:solidFill>
              <a:latin typeface="微软雅黑" panose="020B0503020204020204" pitchFamily="34" charset="-122"/>
              <a:ea typeface="微软雅黑" panose="020B0503020204020204" pitchFamily="34" charset="-122"/>
            </a:endParaRPr>
          </a:p>
        </p:txBody>
      </p:sp>
      <p:sp>
        <p:nvSpPr>
          <p:cNvPr id="25" name="Rectangle 13" descr="FD1DDF730CE4456e89755B07FE1653D0# #Rectangle 13"/>
          <p:cNvSpPr>
            <a:spLocks noChangeArrowheads="1"/>
          </p:cNvSpPr>
          <p:nvPr/>
        </p:nvSpPr>
        <p:spPr bwMode="auto">
          <a:xfrm>
            <a:off x="6405179" y="1071935"/>
            <a:ext cx="1595764"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None/>
              <a:defRPr/>
            </a:pP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rPr>
              <a:t>单击此处添加简短说明，</a:t>
            </a:r>
            <a:endParaRPr lang="en-US" altLang="zh-CN" sz="9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eaLnBrk="1" hangingPunct="1">
              <a:spcBef>
                <a:spcPct val="0"/>
              </a:spcBef>
              <a:buNone/>
              <a:defRPr/>
            </a:pP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rPr>
              <a:t>添加简短说明文字，</a:t>
            </a:r>
            <a:endParaRPr lang="en-US" altLang="zh-CN" sz="9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eaLnBrk="1" hangingPunct="1">
              <a:spcBef>
                <a:spcPct val="0"/>
              </a:spcBef>
              <a:buNone/>
              <a:defRPr/>
            </a:pP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rPr>
              <a:t>具体说明文字添加此处。</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750" advTm="3000">
        <p14:vortex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7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700" fill="hold"/>
                                        <p:tgtEl>
                                          <p:spTgt spid="2"/>
                                        </p:tgtEl>
                                        <p:attrNameLst>
                                          <p:attrName>ppt_y</p:attrName>
                                        </p:attrNameLst>
                                      </p:cBhvr>
                                      <p:tavLst>
                                        <p:tav tm="0">
                                          <p:val>
                                            <p:strVal val="#ppt_y"/>
                                          </p:val>
                                        </p:tav>
                                        <p:tav tm="100000">
                                          <p:val>
                                            <p:strVal val="#ppt_y"/>
                                          </p:val>
                                        </p:tav>
                                      </p:tavLst>
                                    </p:anim>
                                    <p:anim calcmode="lin" valueType="num">
                                      <p:cBhvr>
                                        <p:cTn id="9" dur="7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7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700" tmFilter="0,0; .5, 1; 1, 1"/>
                                        <p:tgtEl>
                                          <p:spTgt spid="2"/>
                                        </p:tgtEl>
                                      </p:cBhvr>
                                    </p:animEffect>
                                  </p:childTnLst>
                                </p:cTn>
                              </p:par>
                            </p:childTnLst>
                          </p:cTn>
                        </p:par>
                        <p:par>
                          <p:cTn id="12" fill="hold">
                            <p:stCondLst>
                              <p:cond delay="1470"/>
                            </p:stCondLst>
                            <p:childTnLst>
                              <p:par>
                                <p:cTn id="13" presetID="22" presetClass="entr" presetSubtype="8"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300"/>
                                        <p:tgtEl>
                                          <p:spTgt spid="3"/>
                                        </p:tgtEl>
                                      </p:cBhvr>
                                    </p:animEffect>
                                  </p:childTnLst>
                                </p:cTn>
                              </p:par>
                            </p:childTnLst>
                          </p:cTn>
                        </p:par>
                        <p:par>
                          <p:cTn id="16" fill="hold">
                            <p:stCondLst>
                              <p:cond delay="1970"/>
                            </p:stCondLst>
                            <p:childTnLst>
                              <p:par>
                                <p:cTn id="17" presetID="22" presetClass="entr" presetSubtype="8"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300"/>
                                        <p:tgtEl>
                                          <p:spTgt spid="5"/>
                                        </p:tgtEl>
                                      </p:cBhvr>
                                    </p:animEffect>
                                  </p:childTnLst>
                                </p:cTn>
                              </p:par>
                            </p:childTnLst>
                          </p:cTn>
                        </p:par>
                        <p:par>
                          <p:cTn id="20" fill="hold">
                            <p:stCondLst>
                              <p:cond delay="2470"/>
                            </p:stCondLst>
                            <p:childTnLst>
                              <p:par>
                                <p:cTn id="21" presetID="22" presetClass="entr" presetSubtype="8"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left)">
                                      <p:cBhvr>
                                        <p:cTn id="23" dur="300"/>
                                        <p:tgtEl>
                                          <p:spTgt spid="4"/>
                                        </p:tgtEl>
                                      </p:cBhvr>
                                    </p:animEffect>
                                  </p:childTnLst>
                                </p:cTn>
                              </p:par>
                            </p:childTnLst>
                          </p:cTn>
                        </p:par>
                        <p:par>
                          <p:cTn id="24" fill="hold">
                            <p:stCondLst>
                              <p:cond delay="2970"/>
                            </p:stCondLst>
                            <p:childTnLst>
                              <p:par>
                                <p:cTn id="25" presetID="22" presetClass="entr" presetSubtype="8"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300"/>
                                        <p:tgtEl>
                                          <p:spTgt spid="7"/>
                                        </p:tgtEl>
                                      </p:cBhvr>
                                    </p:animEffect>
                                  </p:childTnLst>
                                </p:cTn>
                              </p:par>
                            </p:childTnLst>
                          </p:cTn>
                        </p:par>
                        <p:par>
                          <p:cTn id="28" fill="hold">
                            <p:stCondLst>
                              <p:cond delay="3470"/>
                            </p:stCondLst>
                            <p:childTnLst>
                              <p:par>
                                <p:cTn id="29" presetID="22" presetClass="entr" presetSubtype="8"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left)">
                                      <p:cBhvr>
                                        <p:cTn id="31" dur="300"/>
                                        <p:tgtEl>
                                          <p:spTgt spid="8"/>
                                        </p:tgtEl>
                                      </p:cBhvr>
                                    </p:animEffect>
                                  </p:childTnLst>
                                </p:cTn>
                              </p:par>
                            </p:childTnLst>
                          </p:cTn>
                        </p:par>
                        <p:par>
                          <p:cTn id="32" fill="hold">
                            <p:stCondLst>
                              <p:cond delay="3970"/>
                            </p:stCondLst>
                            <p:childTnLst>
                              <p:par>
                                <p:cTn id="33" presetID="22" presetClass="entr" presetSubtype="8" fill="hold" nodeType="after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wipe(left)">
                                      <p:cBhvr>
                                        <p:cTn id="35" dur="300"/>
                                        <p:tgtEl>
                                          <p:spTgt spid="6"/>
                                        </p:tgtEl>
                                      </p:cBhvr>
                                    </p:animEffect>
                                  </p:childTnLst>
                                </p:cTn>
                              </p:par>
                            </p:childTnLst>
                          </p:cTn>
                        </p:par>
                        <p:par>
                          <p:cTn id="36" fill="hold">
                            <p:stCondLst>
                              <p:cond delay="4470"/>
                            </p:stCondLst>
                            <p:childTnLst>
                              <p:par>
                                <p:cTn id="37" presetID="22" presetClass="entr" presetSubtype="8" fill="hold"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wipe(left)">
                                      <p:cBhvr>
                                        <p:cTn id="39" dur="300"/>
                                        <p:tgtEl>
                                          <p:spTgt spid="10"/>
                                        </p:tgtEl>
                                      </p:cBhvr>
                                    </p:animEffect>
                                  </p:childTnLst>
                                </p:cTn>
                              </p:par>
                            </p:childTnLst>
                          </p:cTn>
                        </p:par>
                        <p:par>
                          <p:cTn id="40" fill="hold">
                            <p:stCondLst>
                              <p:cond delay="4970"/>
                            </p:stCondLst>
                            <p:childTnLst>
                              <p:par>
                                <p:cTn id="41" presetID="47" presetClass="entr" presetSubtype="0" fill="hold"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800"/>
                                        <p:tgtEl>
                                          <p:spTgt spid="11"/>
                                        </p:tgtEl>
                                      </p:cBhvr>
                                    </p:animEffect>
                                    <p:anim calcmode="lin" valueType="num">
                                      <p:cBhvr>
                                        <p:cTn id="44" dur="800" fill="hold"/>
                                        <p:tgtEl>
                                          <p:spTgt spid="11"/>
                                        </p:tgtEl>
                                        <p:attrNameLst>
                                          <p:attrName>ppt_x</p:attrName>
                                        </p:attrNameLst>
                                      </p:cBhvr>
                                      <p:tavLst>
                                        <p:tav tm="0">
                                          <p:val>
                                            <p:strVal val="#ppt_x"/>
                                          </p:val>
                                        </p:tav>
                                        <p:tav tm="100000">
                                          <p:val>
                                            <p:strVal val="#ppt_x"/>
                                          </p:val>
                                        </p:tav>
                                      </p:tavLst>
                                    </p:anim>
                                    <p:anim calcmode="lin" valueType="num">
                                      <p:cBhvr>
                                        <p:cTn id="45" dur="800" fill="hold"/>
                                        <p:tgtEl>
                                          <p:spTgt spid="11"/>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fade">
                                      <p:cBhvr>
                                        <p:cTn id="48" dur="800"/>
                                        <p:tgtEl>
                                          <p:spTgt spid="9"/>
                                        </p:tgtEl>
                                      </p:cBhvr>
                                    </p:animEffect>
                                    <p:anim calcmode="lin" valueType="num">
                                      <p:cBhvr>
                                        <p:cTn id="49" dur="800" fill="hold"/>
                                        <p:tgtEl>
                                          <p:spTgt spid="9"/>
                                        </p:tgtEl>
                                        <p:attrNameLst>
                                          <p:attrName>ppt_x</p:attrName>
                                        </p:attrNameLst>
                                      </p:cBhvr>
                                      <p:tavLst>
                                        <p:tav tm="0">
                                          <p:val>
                                            <p:strVal val="#ppt_x"/>
                                          </p:val>
                                        </p:tav>
                                        <p:tav tm="100000">
                                          <p:val>
                                            <p:strVal val="#ppt_x"/>
                                          </p:val>
                                        </p:tav>
                                      </p:tavLst>
                                    </p:anim>
                                    <p:anim calcmode="lin" valueType="num">
                                      <p:cBhvr>
                                        <p:cTn id="50" dur="800" fill="hold"/>
                                        <p:tgtEl>
                                          <p:spTgt spid="9"/>
                                        </p:tgtEl>
                                        <p:attrNameLst>
                                          <p:attrName>ppt_y</p:attrName>
                                        </p:attrNameLst>
                                      </p:cBhvr>
                                      <p:tavLst>
                                        <p:tav tm="0">
                                          <p:val>
                                            <p:strVal val="#ppt_y+.1"/>
                                          </p:val>
                                        </p:tav>
                                        <p:tav tm="100000">
                                          <p:val>
                                            <p:strVal val="#ppt_y"/>
                                          </p:val>
                                        </p:tav>
                                      </p:tavLst>
                                    </p:anim>
                                  </p:childTnLst>
                                </p:cTn>
                              </p:par>
                            </p:childTnLst>
                          </p:cTn>
                        </p:par>
                        <p:par>
                          <p:cTn id="51" fill="hold">
                            <p:stCondLst>
                              <p:cond delay="5970"/>
                            </p:stCondLst>
                            <p:childTnLst>
                              <p:par>
                                <p:cTn id="52" presetID="42" presetClass="entr" presetSubtype="0" fill="hold" nodeType="after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fade">
                                      <p:cBhvr>
                                        <p:cTn id="54" dur="800"/>
                                        <p:tgtEl>
                                          <p:spTgt spid="14"/>
                                        </p:tgtEl>
                                      </p:cBhvr>
                                    </p:animEffect>
                                    <p:anim calcmode="lin" valueType="num">
                                      <p:cBhvr>
                                        <p:cTn id="55" dur="800" fill="hold"/>
                                        <p:tgtEl>
                                          <p:spTgt spid="14"/>
                                        </p:tgtEl>
                                        <p:attrNameLst>
                                          <p:attrName>ppt_x</p:attrName>
                                        </p:attrNameLst>
                                      </p:cBhvr>
                                      <p:tavLst>
                                        <p:tav tm="0">
                                          <p:val>
                                            <p:strVal val="#ppt_x"/>
                                          </p:val>
                                        </p:tav>
                                        <p:tav tm="100000">
                                          <p:val>
                                            <p:strVal val="#ppt_x"/>
                                          </p:val>
                                        </p:tav>
                                      </p:tavLst>
                                    </p:anim>
                                    <p:anim calcmode="lin" valueType="num">
                                      <p:cBhvr>
                                        <p:cTn id="56" dur="800" fill="hold"/>
                                        <p:tgtEl>
                                          <p:spTgt spid="14"/>
                                        </p:tgtEl>
                                        <p:attrNameLst>
                                          <p:attrName>ppt_y</p:attrName>
                                        </p:attrNameLst>
                                      </p:cBhvr>
                                      <p:tavLst>
                                        <p:tav tm="0">
                                          <p:val>
                                            <p:strVal val="#ppt_y+.1"/>
                                          </p:val>
                                        </p:tav>
                                        <p:tav tm="100000">
                                          <p:val>
                                            <p:strVal val="#ppt_y"/>
                                          </p:val>
                                        </p:tav>
                                      </p:tavLst>
                                    </p:anim>
                                  </p:childTnLst>
                                </p:cTn>
                              </p:par>
                              <p:par>
                                <p:cTn id="57" presetID="47" presetClass="entr" presetSubtype="0" fill="hold" grpId="0" nodeType="with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fade">
                                      <p:cBhvr>
                                        <p:cTn id="59" dur="800"/>
                                        <p:tgtEl>
                                          <p:spTgt spid="23"/>
                                        </p:tgtEl>
                                      </p:cBhvr>
                                    </p:animEffect>
                                    <p:anim calcmode="lin" valueType="num">
                                      <p:cBhvr>
                                        <p:cTn id="60" dur="800" fill="hold"/>
                                        <p:tgtEl>
                                          <p:spTgt spid="23"/>
                                        </p:tgtEl>
                                        <p:attrNameLst>
                                          <p:attrName>ppt_x</p:attrName>
                                        </p:attrNameLst>
                                      </p:cBhvr>
                                      <p:tavLst>
                                        <p:tav tm="0">
                                          <p:val>
                                            <p:strVal val="#ppt_x"/>
                                          </p:val>
                                        </p:tav>
                                        <p:tav tm="100000">
                                          <p:val>
                                            <p:strVal val="#ppt_x"/>
                                          </p:val>
                                        </p:tav>
                                      </p:tavLst>
                                    </p:anim>
                                    <p:anim calcmode="lin" valueType="num">
                                      <p:cBhvr>
                                        <p:cTn id="61" dur="800" fill="hold"/>
                                        <p:tgtEl>
                                          <p:spTgt spid="23"/>
                                        </p:tgtEl>
                                        <p:attrNameLst>
                                          <p:attrName>ppt_y</p:attrName>
                                        </p:attrNameLst>
                                      </p:cBhvr>
                                      <p:tavLst>
                                        <p:tav tm="0">
                                          <p:val>
                                            <p:strVal val="#ppt_y-.1"/>
                                          </p:val>
                                        </p:tav>
                                        <p:tav tm="100000">
                                          <p:val>
                                            <p:strVal val="#ppt_y"/>
                                          </p:val>
                                        </p:tav>
                                      </p:tavLst>
                                    </p:anim>
                                  </p:childTnLst>
                                </p:cTn>
                              </p:par>
                            </p:childTnLst>
                          </p:cTn>
                        </p:par>
                        <p:par>
                          <p:cTn id="62" fill="hold">
                            <p:stCondLst>
                              <p:cond delay="6970"/>
                            </p:stCondLst>
                            <p:childTnLst>
                              <p:par>
                                <p:cTn id="63" presetID="47" presetClass="entr" presetSubtype="0" fill="hold" nodeType="afterEffect">
                                  <p:stCondLst>
                                    <p:cond delay="0"/>
                                  </p:stCondLst>
                                  <p:childTnLst>
                                    <p:set>
                                      <p:cBhvr>
                                        <p:cTn id="64" dur="1" fill="hold">
                                          <p:stCondLst>
                                            <p:cond delay="0"/>
                                          </p:stCondLst>
                                        </p:cTn>
                                        <p:tgtEl>
                                          <p:spTgt spid="17"/>
                                        </p:tgtEl>
                                        <p:attrNameLst>
                                          <p:attrName>style.visibility</p:attrName>
                                        </p:attrNameLst>
                                      </p:cBhvr>
                                      <p:to>
                                        <p:strVal val="visible"/>
                                      </p:to>
                                    </p:set>
                                    <p:animEffect transition="in" filter="fade">
                                      <p:cBhvr>
                                        <p:cTn id="65" dur="800"/>
                                        <p:tgtEl>
                                          <p:spTgt spid="17"/>
                                        </p:tgtEl>
                                      </p:cBhvr>
                                    </p:animEffect>
                                    <p:anim calcmode="lin" valueType="num">
                                      <p:cBhvr>
                                        <p:cTn id="66" dur="800" fill="hold"/>
                                        <p:tgtEl>
                                          <p:spTgt spid="17"/>
                                        </p:tgtEl>
                                        <p:attrNameLst>
                                          <p:attrName>ppt_x</p:attrName>
                                        </p:attrNameLst>
                                      </p:cBhvr>
                                      <p:tavLst>
                                        <p:tav tm="0">
                                          <p:val>
                                            <p:strVal val="#ppt_x"/>
                                          </p:val>
                                        </p:tav>
                                        <p:tav tm="100000">
                                          <p:val>
                                            <p:strVal val="#ppt_x"/>
                                          </p:val>
                                        </p:tav>
                                      </p:tavLst>
                                    </p:anim>
                                    <p:anim calcmode="lin" valueType="num">
                                      <p:cBhvr>
                                        <p:cTn id="67" dur="800" fill="hold"/>
                                        <p:tgtEl>
                                          <p:spTgt spid="17"/>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24"/>
                                        </p:tgtEl>
                                        <p:attrNameLst>
                                          <p:attrName>style.visibility</p:attrName>
                                        </p:attrNameLst>
                                      </p:cBhvr>
                                      <p:to>
                                        <p:strVal val="visible"/>
                                      </p:to>
                                    </p:set>
                                    <p:animEffect transition="in" filter="fade">
                                      <p:cBhvr>
                                        <p:cTn id="70" dur="800"/>
                                        <p:tgtEl>
                                          <p:spTgt spid="24"/>
                                        </p:tgtEl>
                                      </p:cBhvr>
                                    </p:animEffect>
                                    <p:anim calcmode="lin" valueType="num">
                                      <p:cBhvr>
                                        <p:cTn id="71" dur="800" fill="hold"/>
                                        <p:tgtEl>
                                          <p:spTgt spid="24"/>
                                        </p:tgtEl>
                                        <p:attrNameLst>
                                          <p:attrName>ppt_x</p:attrName>
                                        </p:attrNameLst>
                                      </p:cBhvr>
                                      <p:tavLst>
                                        <p:tav tm="0">
                                          <p:val>
                                            <p:strVal val="#ppt_x"/>
                                          </p:val>
                                        </p:tav>
                                        <p:tav tm="100000">
                                          <p:val>
                                            <p:strVal val="#ppt_x"/>
                                          </p:val>
                                        </p:tav>
                                      </p:tavLst>
                                    </p:anim>
                                    <p:anim calcmode="lin" valueType="num">
                                      <p:cBhvr>
                                        <p:cTn id="72" dur="800" fill="hold"/>
                                        <p:tgtEl>
                                          <p:spTgt spid="24"/>
                                        </p:tgtEl>
                                        <p:attrNameLst>
                                          <p:attrName>ppt_y</p:attrName>
                                        </p:attrNameLst>
                                      </p:cBhvr>
                                      <p:tavLst>
                                        <p:tav tm="0">
                                          <p:val>
                                            <p:strVal val="#ppt_y+.1"/>
                                          </p:val>
                                        </p:tav>
                                        <p:tav tm="100000">
                                          <p:val>
                                            <p:strVal val="#ppt_y"/>
                                          </p:val>
                                        </p:tav>
                                      </p:tavLst>
                                    </p:anim>
                                  </p:childTnLst>
                                </p:cTn>
                              </p:par>
                            </p:childTnLst>
                          </p:cTn>
                        </p:par>
                        <p:par>
                          <p:cTn id="73" fill="hold">
                            <p:stCondLst>
                              <p:cond delay="7970"/>
                            </p:stCondLst>
                            <p:childTnLst>
                              <p:par>
                                <p:cTn id="74" presetID="42" presetClass="entr" presetSubtype="0" fill="hold" nodeType="afterEffect">
                                  <p:stCondLst>
                                    <p:cond delay="0"/>
                                  </p:stCondLst>
                                  <p:childTnLst>
                                    <p:set>
                                      <p:cBhvr>
                                        <p:cTn id="75" dur="1" fill="hold">
                                          <p:stCondLst>
                                            <p:cond delay="0"/>
                                          </p:stCondLst>
                                        </p:cTn>
                                        <p:tgtEl>
                                          <p:spTgt spid="20"/>
                                        </p:tgtEl>
                                        <p:attrNameLst>
                                          <p:attrName>style.visibility</p:attrName>
                                        </p:attrNameLst>
                                      </p:cBhvr>
                                      <p:to>
                                        <p:strVal val="visible"/>
                                      </p:to>
                                    </p:set>
                                    <p:animEffect transition="in" filter="fade">
                                      <p:cBhvr>
                                        <p:cTn id="76" dur="800"/>
                                        <p:tgtEl>
                                          <p:spTgt spid="20"/>
                                        </p:tgtEl>
                                      </p:cBhvr>
                                    </p:animEffect>
                                    <p:anim calcmode="lin" valueType="num">
                                      <p:cBhvr>
                                        <p:cTn id="77" dur="800" fill="hold"/>
                                        <p:tgtEl>
                                          <p:spTgt spid="20"/>
                                        </p:tgtEl>
                                        <p:attrNameLst>
                                          <p:attrName>ppt_x</p:attrName>
                                        </p:attrNameLst>
                                      </p:cBhvr>
                                      <p:tavLst>
                                        <p:tav tm="0">
                                          <p:val>
                                            <p:strVal val="#ppt_x"/>
                                          </p:val>
                                        </p:tav>
                                        <p:tav tm="100000">
                                          <p:val>
                                            <p:strVal val="#ppt_x"/>
                                          </p:val>
                                        </p:tav>
                                      </p:tavLst>
                                    </p:anim>
                                    <p:anim calcmode="lin" valueType="num">
                                      <p:cBhvr>
                                        <p:cTn id="78" dur="800" fill="hold"/>
                                        <p:tgtEl>
                                          <p:spTgt spid="20"/>
                                        </p:tgtEl>
                                        <p:attrNameLst>
                                          <p:attrName>ppt_y</p:attrName>
                                        </p:attrNameLst>
                                      </p:cBhvr>
                                      <p:tavLst>
                                        <p:tav tm="0">
                                          <p:val>
                                            <p:strVal val="#ppt_y+.1"/>
                                          </p:val>
                                        </p:tav>
                                        <p:tav tm="100000">
                                          <p:val>
                                            <p:strVal val="#ppt_y"/>
                                          </p:val>
                                        </p:tav>
                                      </p:tavLst>
                                    </p:anim>
                                  </p:childTnLst>
                                </p:cTn>
                              </p:par>
                              <p:par>
                                <p:cTn id="79" presetID="47" presetClass="entr" presetSubtype="0" fill="hold" grpId="0" nodeType="withEffect">
                                  <p:stCondLst>
                                    <p:cond delay="0"/>
                                  </p:stCondLst>
                                  <p:childTnLst>
                                    <p:set>
                                      <p:cBhvr>
                                        <p:cTn id="80" dur="1" fill="hold">
                                          <p:stCondLst>
                                            <p:cond delay="0"/>
                                          </p:stCondLst>
                                        </p:cTn>
                                        <p:tgtEl>
                                          <p:spTgt spid="25"/>
                                        </p:tgtEl>
                                        <p:attrNameLst>
                                          <p:attrName>style.visibility</p:attrName>
                                        </p:attrNameLst>
                                      </p:cBhvr>
                                      <p:to>
                                        <p:strVal val="visible"/>
                                      </p:to>
                                    </p:set>
                                    <p:animEffect transition="in" filter="fade">
                                      <p:cBhvr>
                                        <p:cTn id="81" dur="800"/>
                                        <p:tgtEl>
                                          <p:spTgt spid="25"/>
                                        </p:tgtEl>
                                      </p:cBhvr>
                                    </p:animEffect>
                                    <p:anim calcmode="lin" valueType="num">
                                      <p:cBhvr>
                                        <p:cTn id="82" dur="800" fill="hold"/>
                                        <p:tgtEl>
                                          <p:spTgt spid="25"/>
                                        </p:tgtEl>
                                        <p:attrNameLst>
                                          <p:attrName>ppt_x</p:attrName>
                                        </p:attrNameLst>
                                      </p:cBhvr>
                                      <p:tavLst>
                                        <p:tav tm="0">
                                          <p:val>
                                            <p:strVal val="#ppt_x"/>
                                          </p:val>
                                        </p:tav>
                                        <p:tav tm="100000">
                                          <p:val>
                                            <p:strVal val="#ppt_x"/>
                                          </p:val>
                                        </p:tav>
                                      </p:tavLst>
                                    </p:anim>
                                    <p:anim calcmode="lin" valueType="num">
                                      <p:cBhvr>
                                        <p:cTn id="83" dur="8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p:bldP spid="23" grpId="0"/>
      <p:bldP spid="24" grpId="0"/>
      <p:bldP spid="2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7771" y="157923"/>
            <a:ext cx="3011063" cy="377016"/>
          </a:xfrm>
          <a:prstGeom prst="rect">
            <a:avLst/>
          </a:prstGeom>
        </p:spPr>
        <p:txBody>
          <a:bodyPr wrap="none" lIns="68571" tIns="34285" rIns="68571" bIns="34285">
            <a:spAutoFit/>
          </a:bodyPr>
          <a:lstStyle/>
          <a:p>
            <a:pPr algn="r"/>
            <a:r>
              <a:rPr lang="zh-CN" altLang="en-US" sz="1700" b="1" dirty="0" smtClean="0">
                <a:solidFill>
                  <a:srgbClr val="03599B"/>
                </a:solidFill>
                <a:effectLst>
                  <a:outerShdw blurRad="12700" dist="12700" dir="2700000" algn="tl" rotWithShape="0">
                    <a:prstClr val="black">
                      <a:alpha val="40000"/>
                    </a:prstClr>
                  </a:outerShdw>
                </a:effectLst>
                <a:latin typeface="微软雅黑" panose="020B0503020204020204" pitchFamily="34" charset="-122"/>
                <a:ea typeface="微软雅黑" panose="020B0503020204020204" pitchFamily="34" charset="-122"/>
              </a:rPr>
              <a:t>▋▏</a:t>
            </a:r>
            <a:r>
              <a:rPr lang="zh-CN" altLang="en-US" sz="2000" b="1" dirty="0" smtClean="0">
                <a:solidFill>
                  <a:srgbClr val="03599B"/>
                </a:solidFill>
                <a:effectLst>
                  <a:outerShdw blurRad="12700" dist="12700" dir="2700000" algn="tl" rotWithShape="0">
                    <a:prstClr val="black">
                      <a:alpha val="40000"/>
                    </a:prstClr>
                  </a:outerShdw>
                </a:effectLst>
                <a:latin typeface="微软雅黑" panose="020B0503020204020204" pitchFamily="34" charset="-122"/>
                <a:ea typeface="微软雅黑" panose="020B0503020204020204" pitchFamily="34" charset="-122"/>
              </a:rPr>
              <a:t>单击此处添加标题文本</a:t>
            </a:r>
            <a:endParaRPr lang="zh-CN" altLang="en-US" sz="2000" b="1" dirty="0">
              <a:solidFill>
                <a:srgbClr val="03599B"/>
              </a:solidFill>
              <a:effectLst>
                <a:outerShdw blurRad="12700" dist="127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grpSp>
        <p:nvGrpSpPr>
          <p:cNvPr id="3" name="组合 2"/>
          <p:cNvGrpSpPr/>
          <p:nvPr/>
        </p:nvGrpSpPr>
        <p:grpSpPr>
          <a:xfrm>
            <a:off x="5551602" y="1306245"/>
            <a:ext cx="2796076" cy="2835506"/>
            <a:chOff x="1331640" y="1707654"/>
            <a:chExt cx="2796076" cy="2835506"/>
          </a:xfrm>
        </p:grpSpPr>
        <p:sp>
          <p:nvSpPr>
            <p:cNvPr id="4" name="等腰三角形 5"/>
            <p:cNvSpPr/>
            <p:nvPr/>
          </p:nvSpPr>
          <p:spPr>
            <a:xfrm>
              <a:off x="1608861" y="1707654"/>
              <a:ext cx="1247249" cy="1186339"/>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1" fmla="*/ 0 w 2405548"/>
                <a:gd name="connsiteY0-2" fmla="*/ 553019 h 553019"/>
                <a:gd name="connsiteX1-3" fmla="*/ 1937496 w 2405548"/>
                <a:gd name="connsiteY1-4" fmla="*/ 0 h 553019"/>
                <a:gd name="connsiteX2-5" fmla="*/ 2405548 w 2405548"/>
                <a:gd name="connsiteY2-6" fmla="*/ 432048 h 553019"/>
                <a:gd name="connsiteX3-7" fmla="*/ 0 w 2405548"/>
                <a:gd name="connsiteY3-8" fmla="*/ 553019 h 553019"/>
                <a:gd name="connsiteX0-9" fmla="*/ 0 w 2405548"/>
                <a:gd name="connsiteY0-10" fmla="*/ 1186339 h 1186339"/>
                <a:gd name="connsiteX1-11" fmla="*/ 1247249 w 2405548"/>
                <a:gd name="connsiteY1-12" fmla="*/ 0 h 1186339"/>
                <a:gd name="connsiteX2-13" fmla="*/ 2405548 w 2405548"/>
                <a:gd name="connsiteY2-14" fmla="*/ 1065368 h 1186339"/>
                <a:gd name="connsiteX3-15" fmla="*/ 0 w 2405548"/>
                <a:gd name="connsiteY3-16" fmla="*/ 1186339 h 1186339"/>
                <a:gd name="connsiteX0-17" fmla="*/ 0 w 1247249"/>
                <a:gd name="connsiteY0-18" fmla="*/ 1186339 h 1186339"/>
                <a:gd name="connsiteX1-19" fmla="*/ 1247249 w 1247249"/>
                <a:gd name="connsiteY1-20" fmla="*/ 0 h 1186339"/>
                <a:gd name="connsiteX2-21" fmla="*/ 1227858 w 1247249"/>
                <a:gd name="connsiteY2-22" fmla="*/ 634853 h 1186339"/>
                <a:gd name="connsiteX3-23" fmla="*/ 0 w 1247249"/>
                <a:gd name="connsiteY3-24" fmla="*/ 1186339 h 1186339"/>
                <a:gd name="connsiteX0-25" fmla="*/ 0 w 1247249"/>
                <a:gd name="connsiteY0-26" fmla="*/ 1186339 h 1186339"/>
                <a:gd name="connsiteX1-27" fmla="*/ 1247249 w 1247249"/>
                <a:gd name="connsiteY1-28" fmla="*/ 0 h 1186339"/>
                <a:gd name="connsiteX2-29" fmla="*/ 1227858 w 1247249"/>
                <a:gd name="connsiteY2-30" fmla="*/ 634853 h 1186339"/>
                <a:gd name="connsiteX3-31" fmla="*/ 0 w 1247249"/>
                <a:gd name="connsiteY3-32" fmla="*/ 1186339 h 1186339"/>
                <a:gd name="connsiteX0-33" fmla="*/ 0 w 1247249"/>
                <a:gd name="connsiteY0-34" fmla="*/ 1186339 h 1186339"/>
                <a:gd name="connsiteX1-35" fmla="*/ 1247249 w 1247249"/>
                <a:gd name="connsiteY1-36" fmla="*/ 0 h 1186339"/>
                <a:gd name="connsiteX2-37" fmla="*/ 1227858 w 1247249"/>
                <a:gd name="connsiteY2-38" fmla="*/ 634853 h 1186339"/>
                <a:gd name="connsiteX3-39" fmla="*/ 0 w 1247249"/>
                <a:gd name="connsiteY3-40" fmla="*/ 1186339 h 1186339"/>
                <a:gd name="connsiteX0-41" fmla="*/ 0 w 1247249"/>
                <a:gd name="connsiteY0-42" fmla="*/ 1186339 h 1186339"/>
                <a:gd name="connsiteX1-43" fmla="*/ 1247249 w 1247249"/>
                <a:gd name="connsiteY1-44" fmla="*/ 0 h 1186339"/>
                <a:gd name="connsiteX2-45" fmla="*/ 1227858 w 1247249"/>
                <a:gd name="connsiteY2-46" fmla="*/ 634853 h 1186339"/>
                <a:gd name="connsiteX3-47" fmla="*/ 0 w 1247249"/>
                <a:gd name="connsiteY3-48" fmla="*/ 1186339 h 1186339"/>
                <a:gd name="connsiteX0-49" fmla="*/ 0 w 1247249"/>
                <a:gd name="connsiteY0-50" fmla="*/ 1186339 h 1186339"/>
                <a:gd name="connsiteX1-51" fmla="*/ 1247249 w 1247249"/>
                <a:gd name="connsiteY1-52" fmla="*/ 0 h 1186339"/>
                <a:gd name="connsiteX2-53" fmla="*/ 1227858 w 1247249"/>
                <a:gd name="connsiteY2-54" fmla="*/ 634853 h 1186339"/>
                <a:gd name="connsiteX3-55" fmla="*/ 0 w 1247249"/>
                <a:gd name="connsiteY3-56" fmla="*/ 1186339 h 1186339"/>
                <a:gd name="connsiteX0-57" fmla="*/ 0 w 1247249"/>
                <a:gd name="connsiteY0-58" fmla="*/ 1186339 h 1186339"/>
                <a:gd name="connsiteX1-59" fmla="*/ 1247249 w 1247249"/>
                <a:gd name="connsiteY1-60" fmla="*/ 0 h 1186339"/>
                <a:gd name="connsiteX2-61" fmla="*/ 1227858 w 1247249"/>
                <a:gd name="connsiteY2-62" fmla="*/ 634853 h 1186339"/>
                <a:gd name="connsiteX3-63" fmla="*/ 0 w 1247249"/>
                <a:gd name="connsiteY3-64" fmla="*/ 1186339 h 1186339"/>
                <a:gd name="connsiteX0-65" fmla="*/ 0 w 1247249"/>
                <a:gd name="connsiteY0-66" fmla="*/ 1186339 h 1186339"/>
                <a:gd name="connsiteX1-67" fmla="*/ 1247249 w 1247249"/>
                <a:gd name="connsiteY1-68" fmla="*/ 0 h 1186339"/>
                <a:gd name="connsiteX2-69" fmla="*/ 1227858 w 1247249"/>
                <a:gd name="connsiteY2-70" fmla="*/ 634853 h 1186339"/>
                <a:gd name="connsiteX3-71" fmla="*/ 0 w 1247249"/>
                <a:gd name="connsiteY3-72" fmla="*/ 1186339 h 1186339"/>
                <a:gd name="connsiteX0-73" fmla="*/ 0 w 1247249"/>
                <a:gd name="connsiteY0-74" fmla="*/ 1186339 h 1186339"/>
                <a:gd name="connsiteX1-75" fmla="*/ 1247249 w 1247249"/>
                <a:gd name="connsiteY1-76" fmla="*/ 0 h 1186339"/>
                <a:gd name="connsiteX2-77" fmla="*/ 1227858 w 1247249"/>
                <a:gd name="connsiteY2-78" fmla="*/ 634853 h 1186339"/>
                <a:gd name="connsiteX3-79" fmla="*/ 0 w 1247249"/>
                <a:gd name="connsiteY3-80" fmla="*/ 1186339 h 1186339"/>
                <a:gd name="connsiteX0-81" fmla="*/ 0 w 1247249"/>
                <a:gd name="connsiteY0-82" fmla="*/ 1186339 h 1186339"/>
                <a:gd name="connsiteX1-83" fmla="*/ 1247249 w 1247249"/>
                <a:gd name="connsiteY1-84" fmla="*/ 0 h 1186339"/>
                <a:gd name="connsiteX2-85" fmla="*/ 1227858 w 1247249"/>
                <a:gd name="connsiteY2-86" fmla="*/ 634853 h 1186339"/>
                <a:gd name="connsiteX3-87" fmla="*/ 0 w 1247249"/>
                <a:gd name="connsiteY3-88" fmla="*/ 1186339 h 1186339"/>
                <a:gd name="connsiteX0-89" fmla="*/ 0 w 1247249"/>
                <a:gd name="connsiteY0-90" fmla="*/ 1186339 h 1186339"/>
                <a:gd name="connsiteX1-91" fmla="*/ 1247249 w 1247249"/>
                <a:gd name="connsiteY1-92" fmla="*/ 0 h 1186339"/>
                <a:gd name="connsiteX2-93" fmla="*/ 1227858 w 1247249"/>
                <a:gd name="connsiteY2-94" fmla="*/ 634853 h 1186339"/>
                <a:gd name="connsiteX3-95" fmla="*/ 0 w 1247249"/>
                <a:gd name="connsiteY3-96" fmla="*/ 1186339 h 1186339"/>
                <a:gd name="connsiteX0-97" fmla="*/ 0 w 1247249"/>
                <a:gd name="connsiteY0-98" fmla="*/ 1186339 h 1186339"/>
                <a:gd name="connsiteX1-99" fmla="*/ 1247249 w 1247249"/>
                <a:gd name="connsiteY1-100" fmla="*/ 0 h 1186339"/>
                <a:gd name="connsiteX2-101" fmla="*/ 1231416 w 1247249"/>
                <a:gd name="connsiteY2-102" fmla="*/ 638411 h 1186339"/>
                <a:gd name="connsiteX3-103" fmla="*/ 0 w 1247249"/>
                <a:gd name="connsiteY3-104" fmla="*/ 1186339 h 1186339"/>
                <a:gd name="connsiteX0-105" fmla="*/ 0 w 1247249"/>
                <a:gd name="connsiteY0-106" fmla="*/ 1186339 h 1186339"/>
                <a:gd name="connsiteX1-107" fmla="*/ 1247249 w 1247249"/>
                <a:gd name="connsiteY1-108" fmla="*/ 0 h 1186339"/>
                <a:gd name="connsiteX2-109" fmla="*/ 1231416 w 1247249"/>
                <a:gd name="connsiteY2-110" fmla="*/ 638411 h 1186339"/>
                <a:gd name="connsiteX3-111" fmla="*/ 0 w 1247249"/>
                <a:gd name="connsiteY3-112" fmla="*/ 1186339 h 1186339"/>
                <a:gd name="connsiteX0-113" fmla="*/ 0 w 1247249"/>
                <a:gd name="connsiteY0-114" fmla="*/ 1186339 h 1186339"/>
                <a:gd name="connsiteX1-115" fmla="*/ 1247249 w 1247249"/>
                <a:gd name="connsiteY1-116" fmla="*/ 0 h 1186339"/>
                <a:gd name="connsiteX2-117" fmla="*/ 1231416 w 1247249"/>
                <a:gd name="connsiteY2-118" fmla="*/ 638411 h 1186339"/>
                <a:gd name="connsiteX3-119" fmla="*/ 0 w 1247249"/>
                <a:gd name="connsiteY3-120" fmla="*/ 1186339 h 1186339"/>
              </a:gdLst>
              <a:ahLst/>
              <a:cxnLst>
                <a:cxn ang="0">
                  <a:pos x="connsiteX0-1" y="connsiteY0-2"/>
                </a:cxn>
                <a:cxn ang="0">
                  <a:pos x="connsiteX1-3" y="connsiteY1-4"/>
                </a:cxn>
                <a:cxn ang="0">
                  <a:pos x="connsiteX2-5" y="connsiteY2-6"/>
                </a:cxn>
                <a:cxn ang="0">
                  <a:pos x="connsiteX3-7" y="connsiteY3-8"/>
                </a:cxn>
              </a:cxnLst>
              <a:rect l="l" t="t" r="r" b="b"/>
              <a:pathLst>
                <a:path w="1247249" h="1186339">
                  <a:moveTo>
                    <a:pt x="0" y="1186339"/>
                  </a:moveTo>
                  <a:cubicBezTo>
                    <a:pt x="177366" y="310566"/>
                    <a:pt x="852847" y="57437"/>
                    <a:pt x="1247249" y="0"/>
                  </a:cubicBezTo>
                  <a:cubicBezTo>
                    <a:pt x="1055770" y="225850"/>
                    <a:pt x="1081329" y="426793"/>
                    <a:pt x="1231416" y="638411"/>
                  </a:cubicBezTo>
                  <a:cubicBezTo>
                    <a:pt x="597978" y="633668"/>
                    <a:pt x="270525" y="877981"/>
                    <a:pt x="0" y="1186339"/>
                  </a:cubicBezTo>
                  <a:close/>
                </a:path>
              </a:pathLst>
            </a:custGeom>
            <a:solidFill>
              <a:srgbClr val="03599B"/>
            </a:solidFill>
            <a:ln>
              <a:solidFill>
                <a:srgbClr val="0359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等腰三角形 5"/>
            <p:cNvSpPr/>
            <p:nvPr/>
          </p:nvSpPr>
          <p:spPr>
            <a:xfrm>
              <a:off x="1619672" y="2445005"/>
              <a:ext cx="1234974" cy="634853"/>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1" fmla="*/ 0 w 2405548"/>
                <a:gd name="connsiteY0-2" fmla="*/ 553019 h 553019"/>
                <a:gd name="connsiteX1-3" fmla="*/ 1937496 w 2405548"/>
                <a:gd name="connsiteY1-4" fmla="*/ 0 h 553019"/>
                <a:gd name="connsiteX2-5" fmla="*/ 2405548 w 2405548"/>
                <a:gd name="connsiteY2-6" fmla="*/ 432048 h 553019"/>
                <a:gd name="connsiteX3-7" fmla="*/ 0 w 2405548"/>
                <a:gd name="connsiteY3-8" fmla="*/ 553019 h 553019"/>
                <a:gd name="connsiteX0-9" fmla="*/ 0 w 2405548"/>
                <a:gd name="connsiteY0-10" fmla="*/ 1186339 h 1186339"/>
                <a:gd name="connsiteX1-11" fmla="*/ 1247249 w 2405548"/>
                <a:gd name="connsiteY1-12" fmla="*/ 0 h 1186339"/>
                <a:gd name="connsiteX2-13" fmla="*/ 2405548 w 2405548"/>
                <a:gd name="connsiteY2-14" fmla="*/ 1065368 h 1186339"/>
                <a:gd name="connsiteX3-15" fmla="*/ 0 w 2405548"/>
                <a:gd name="connsiteY3-16" fmla="*/ 1186339 h 1186339"/>
                <a:gd name="connsiteX0-17" fmla="*/ 0 w 1247249"/>
                <a:gd name="connsiteY0-18" fmla="*/ 1186339 h 1186339"/>
                <a:gd name="connsiteX1-19" fmla="*/ 1247249 w 1247249"/>
                <a:gd name="connsiteY1-20" fmla="*/ 0 h 1186339"/>
                <a:gd name="connsiteX2-21" fmla="*/ 1227858 w 1247249"/>
                <a:gd name="connsiteY2-22" fmla="*/ 634853 h 1186339"/>
                <a:gd name="connsiteX3-23" fmla="*/ 0 w 1247249"/>
                <a:gd name="connsiteY3-24" fmla="*/ 1186339 h 1186339"/>
                <a:gd name="connsiteX0-25" fmla="*/ 0 w 1247249"/>
                <a:gd name="connsiteY0-26" fmla="*/ 1186339 h 1186339"/>
                <a:gd name="connsiteX1-27" fmla="*/ 1247249 w 1247249"/>
                <a:gd name="connsiteY1-28" fmla="*/ 0 h 1186339"/>
                <a:gd name="connsiteX2-29" fmla="*/ 1227858 w 1247249"/>
                <a:gd name="connsiteY2-30" fmla="*/ 634853 h 1186339"/>
                <a:gd name="connsiteX3-31" fmla="*/ 0 w 1247249"/>
                <a:gd name="connsiteY3-32" fmla="*/ 1186339 h 1186339"/>
                <a:gd name="connsiteX0-33" fmla="*/ 0 w 1247249"/>
                <a:gd name="connsiteY0-34" fmla="*/ 1186339 h 1186339"/>
                <a:gd name="connsiteX1-35" fmla="*/ 1247249 w 1247249"/>
                <a:gd name="connsiteY1-36" fmla="*/ 0 h 1186339"/>
                <a:gd name="connsiteX2-37" fmla="*/ 1227858 w 1247249"/>
                <a:gd name="connsiteY2-38" fmla="*/ 634853 h 1186339"/>
                <a:gd name="connsiteX3-39" fmla="*/ 0 w 1247249"/>
                <a:gd name="connsiteY3-40" fmla="*/ 1186339 h 1186339"/>
                <a:gd name="connsiteX0-41" fmla="*/ 0 w 1247249"/>
                <a:gd name="connsiteY0-42" fmla="*/ 1186339 h 1186339"/>
                <a:gd name="connsiteX1-43" fmla="*/ 1247249 w 1247249"/>
                <a:gd name="connsiteY1-44" fmla="*/ 0 h 1186339"/>
                <a:gd name="connsiteX2-45" fmla="*/ 1227858 w 1247249"/>
                <a:gd name="connsiteY2-46" fmla="*/ 634853 h 1186339"/>
                <a:gd name="connsiteX3-47" fmla="*/ 0 w 1247249"/>
                <a:gd name="connsiteY3-48" fmla="*/ 1186339 h 1186339"/>
                <a:gd name="connsiteX0-49" fmla="*/ 0 w 1247249"/>
                <a:gd name="connsiteY0-50" fmla="*/ 1186339 h 1186339"/>
                <a:gd name="connsiteX1-51" fmla="*/ 1247249 w 1247249"/>
                <a:gd name="connsiteY1-52" fmla="*/ 0 h 1186339"/>
                <a:gd name="connsiteX2-53" fmla="*/ 1227858 w 1247249"/>
                <a:gd name="connsiteY2-54" fmla="*/ 634853 h 1186339"/>
                <a:gd name="connsiteX3-55" fmla="*/ 0 w 1247249"/>
                <a:gd name="connsiteY3-56" fmla="*/ 1186339 h 1186339"/>
                <a:gd name="connsiteX0-57" fmla="*/ 0 w 1247249"/>
                <a:gd name="connsiteY0-58" fmla="*/ 1186339 h 1186339"/>
                <a:gd name="connsiteX1-59" fmla="*/ 1247249 w 1247249"/>
                <a:gd name="connsiteY1-60" fmla="*/ 0 h 1186339"/>
                <a:gd name="connsiteX2-61" fmla="*/ 1227858 w 1247249"/>
                <a:gd name="connsiteY2-62" fmla="*/ 634853 h 1186339"/>
                <a:gd name="connsiteX3-63" fmla="*/ 0 w 1247249"/>
                <a:gd name="connsiteY3-64" fmla="*/ 1186339 h 1186339"/>
                <a:gd name="connsiteX0-65" fmla="*/ 0 w 1247249"/>
                <a:gd name="connsiteY0-66" fmla="*/ 1186339 h 1186339"/>
                <a:gd name="connsiteX1-67" fmla="*/ 1247249 w 1247249"/>
                <a:gd name="connsiteY1-68" fmla="*/ 0 h 1186339"/>
                <a:gd name="connsiteX2-69" fmla="*/ 1227858 w 1247249"/>
                <a:gd name="connsiteY2-70" fmla="*/ 634853 h 1186339"/>
                <a:gd name="connsiteX3-71" fmla="*/ 0 w 1247249"/>
                <a:gd name="connsiteY3-72" fmla="*/ 1186339 h 1186339"/>
                <a:gd name="connsiteX0-73" fmla="*/ 0 w 1247249"/>
                <a:gd name="connsiteY0-74" fmla="*/ 1186339 h 1186339"/>
                <a:gd name="connsiteX1-75" fmla="*/ 1247249 w 1247249"/>
                <a:gd name="connsiteY1-76" fmla="*/ 0 h 1186339"/>
                <a:gd name="connsiteX2-77" fmla="*/ 1227858 w 1247249"/>
                <a:gd name="connsiteY2-78" fmla="*/ 634853 h 1186339"/>
                <a:gd name="connsiteX3-79" fmla="*/ 0 w 1247249"/>
                <a:gd name="connsiteY3-80" fmla="*/ 1186339 h 1186339"/>
                <a:gd name="connsiteX0-81" fmla="*/ 0 w 1247249"/>
                <a:gd name="connsiteY0-82" fmla="*/ 1186339 h 1186339"/>
                <a:gd name="connsiteX1-83" fmla="*/ 1247249 w 1247249"/>
                <a:gd name="connsiteY1-84" fmla="*/ 0 h 1186339"/>
                <a:gd name="connsiteX2-85" fmla="*/ 1227858 w 1247249"/>
                <a:gd name="connsiteY2-86" fmla="*/ 634853 h 1186339"/>
                <a:gd name="connsiteX3-87" fmla="*/ 0 w 1247249"/>
                <a:gd name="connsiteY3-88" fmla="*/ 1186339 h 1186339"/>
                <a:gd name="connsiteX0-89" fmla="*/ 0 w 1247249"/>
                <a:gd name="connsiteY0-90" fmla="*/ 1186339 h 1186339"/>
                <a:gd name="connsiteX1-91" fmla="*/ 1247249 w 1247249"/>
                <a:gd name="connsiteY1-92" fmla="*/ 0 h 1186339"/>
                <a:gd name="connsiteX2-93" fmla="*/ 1227858 w 1247249"/>
                <a:gd name="connsiteY2-94" fmla="*/ 634853 h 1186339"/>
                <a:gd name="connsiteX3-95" fmla="*/ 0 w 1247249"/>
                <a:gd name="connsiteY3-96" fmla="*/ 1186339 h 1186339"/>
                <a:gd name="connsiteX0-97" fmla="*/ 0 w 1247249"/>
                <a:gd name="connsiteY0-98" fmla="*/ 1186339 h 1186339"/>
                <a:gd name="connsiteX1-99" fmla="*/ 1247249 w 1247249"/>
                <a:gd name="connsiteY1-100" fmla="*/ 0 h 1186339"/>
                <a:gd name="connsiteX2-101" fmla="*/ 1231416 w 1247249"/>
                <a:gd name="connsiteY2-102" fmla="*/ 638411 h 1186339"/>
                <a:gd name="connsiteX3-103" fmla="*/ 0 w 1247249"/>
                <a:gd name="connsiteY3-104" fmla="*/ 1186339 h 1186339"/>
                <a:gd name="connsiteX0-105" fmla="*/ 0 w 1247249"/>
                <a:gd name="connsiteY0-106" fmla="*/ 1186339 h 1186339"/>
                <a:gd name="connsiteX1-107" fmla="*/ 1247249 w 1247249"/>
                <a:gd name="connsiteY1-108" fmla="*/ 0 h 1186339"/>
                <a:gd name="connsiteX2-109" fmla="*/ 1231416 w 1247249"/>
                <a:gd name="connsiteY2-110" fmla="*/ 638411 h 1186339"/>
                <a:gd name="connsiteX3-111" fmla="*/ 0 w 1247249"/>
                <a:gd name="connsiteY3-112" fmla="*/ 1186339 h 1186339"/>
                <a:gd name="connsiteX0-113" fmla="*/ 0 w 1247249"/>
                <a:gd name="connsiteY0-114" fmla="*/ 1186339 h 1186339"/>
                <a:gd name="connsiteX1-115" fmla="*/ 1247249 w 1247249"/>
                <a:gd name="connsiteY1-116" fmla="*/ 0 h 1186339"/>
                <a:gd name="connsiteX2-117" fmla="*/ 1231416 w 1247249"/>
                <a:gd name="connsiteY2-118" fmla="*/ 638411 h 1186339"/>
                <a:gd name="connsiteX3-119" fmla="*/ 0 w 1247249"/>
                <a:gd name="connsiteY3-120" fmla="*/ 1186339 h 1186339"/>
                <a:gd name="connsiteX0-121" fmla="*/ 0 w 1240133"/>
                <a:gd name="connsiteY0-122" fmla="*/ 652643 h 652643"/>
                <a:gd name="connsiteX1-123" fmla="*/ 1240133 w 1240133"/>
                <a:gd name="connsiteY1-124" fmla="*/ 0 h 652643"/>
                <a:gd name="connsiteX2-125" fmla="*/ 1224300 w 1240133"/>
                <a:gd name="connsiteY2-126" fmla="*/ 638411 h 652643"/>
                <a:gd name="connsiteX3-127" fmla="*/ 0 w 1240133"/>
                <a:gd name="connsiteY3-128" fmla="*/ 652643 h 652643"/>
                <a:gd name="connsiteX0-129" fmla="*/ 0 w 1233017"/>
                <a:gd name="connsiteY0-130" fmla="*/ 629932 h 629932"/>
                <a:gd name="connsiteX1-131" fmla="*/ 1233017 w 1233017"/>
                <a:gd name="connsiteY1-132" fmla="*/ 9311 h 629932"/>
                <a:gd name="connsiteX2-133" fmla="*/ 1224300 w 1233017"/>
                <a:gd name="connsiteY2-134" fmla="*/ 615700 h 629932"/>
                <a:gd name="connsiteX3-135" fmla="*/ 0 w 1233017"/>
                <a:gd name="connsiteY3-136" fmla="*/ 629932 h 629932"/>
                <a:gd name="connsiteX0-137" fmla="*/ 0 w 1233017"/>
                <a:gd name="connsiteY0-138" fmla="*/ 629932 h 644164"/>
                <a:gd name="connsiteX1-139" fmla="*/ 1233017 w 1233017"/>
                <a:gd name="connsiteY1-140" fmla="*/ 9311 h 644164"/>
                <a:gd name="connsiteX2-141" fmla="*/ 1224300 w 1233017"/>
                <a:gd name="connsiteY2-142" fmla="*/ 644164 h 644164"/>
                <a:gd name="connsiteX3-143" fmla="*/ 0 w 1233017"/>
                <a:gd name="connsiteY3-144" fmla="*/ 629932 h 644164"/>
                <a:gd name="connsiteX0-145" fmla="*/ 0 w 1233017"/>
                <a:gd name="connsiteY0-146" fmla="*/ 629932 h 644164"/>
                <a:gd name="connsiteX1-147" fmla="*/ 1233017 w 1233017"/>
                <a:gd name="connsiteY1-148" fmla="*/ 9311 h 644164"/>
                <a:gd name="connsiteX2-149" fmla="*/ 1224300 w 1233017"/>
                <a:gd name="connsiteY2-150" fmla="*/ 644164 h 644164"/>
                <a:gd name="connsiteX3-151" fmla="*/ 0 w 1233017"/>
                <a:gd name="connsiteY3-152" fmla="*/ 629932 h 644164"/>
                <a:gd name="connsiteX0-153" fmla="*/ 0 w 1233017"/>
                <a:gd name="connsiteY0-154" fmla="*/ 629932 h 644164"/>
                <a:gd name="connsiteX1-155" fmla="*/ 1233017 w 1233017"/>
                <a:gd name="connsiteY1-156" fmla="*/ 9311 h 644164"/>
                <a:gd name="connsiteX2-157" fmla="*/ 1224300 w 1233017"/>
                <a:gd name="connsiteY2-158" fmla="*/ 644164 h 644164"/>
                <a:gd name="connsiteX3-159" fmla="*/ 0 w 1233017"/>
                <a:gd name="connsiteY3-160" fmla="*/ 629932 h 644164"/>
                <a:gd name="connsiteX0-161" fmla="*/ 0 w 1233017"/>
                <a:gd name="connsiteY0-162" fmla="*/ 629932 h 640606"/>
                <a:gd name="connsiteX1-163" fmla="*/ 1233017 w 1233017"/>
                <a:gd name="connsiteY1-164" fmla="*/ 9311 h 640606"/>
                <a:gd name="connsiteX2-165" fmla="*/ 1227858 w 1233017"/>
                <a:gd name="connsiteY2-166" fmla="*/ 640606 h 640606"/>
                <a:gd name="connsiteX3-167" fmla="*/ 0 w 1233017"/>
                <a:gd name="connsiteY3-168" fmla="*/ 629932 h 640606"/>
                <a:gd name="connsiteX0-169" fmla="*/ 0 w 1225901"/>
                <a:gd name="connsiteY0-170" fmla="*/ 632363 h 639479"/>
                <a:gd name="connsiteX1-171" fmla="*/ 1225901 w 1225901"/>
                <a:gd name="connsiteY1-172" fmla="*/ 8184 h 639479"/>
                <a:gd name="connsiteX2-173" fmla="*/ 1220742 w 1225901"/>
                <a:gd name="connsiteY2-174" fmla="*/ 639479 h 639479"/>
                <a:gd name="connsiteX3-175" fmla="*/ 0 w 1225901"/>
                <a:gd name="connsiteY3-176" fmla="*/ 632363 h 639479"/>
                <a:gd name="connsiteX0-177" fmla="*/ 0 w 1225901"/>
                <a:gd name="connsiteY0-178" fmla="*/ 624179 h 631295"/>
                <a:gd name="connsiteX1-179" fmla="*/ 1225901 w 1225901"/>
                <a:gd name="connsiteY1-180" fmla="*/ 0 h 631295"/>
                <a:gd name="connsiteX2-181" fmla="*/ 1220742 w 1225901"/>
                <a:gd name="connsiteY2-182" fmla="*/ 631295 h 631295"/>
                <a:gd name="connsiteX3-183" fmla="*/ 0 w 1225901"/>
                <a:gd name="connsiteY3-184" fmla="*/ 624179 h 631295"/>
                <a:gd name="connsiteX0-185" fmla="*/ 0 w 1225901"/>
                <a:gd name="connsiteY0-186" fmla="*/ 624179 h 631295"/>
                <a:gd name="connsiteX1-187" fmla="*/ 1225901 w 1225901"/>
                <a:gd name="connsiteY1-188" fmla="*/ 0 h 631295"/>
                <a:gd name="connsiteX2-189" fmla="*/ 1220742 w 1225901"/>
                <a:gd name="connsiteY2-190" fmla="*/ 631295 h 631295"/>
                <a:gd name="connsiteX3-191" fmla="*/ 0 w 1225901"/>
                <a:gd name="connsiteY3-192" fmla="*/ 624179 h 631295"/>
                <a:gd name="connsiteX0-193" fmla="*/ 0 w 1225901"/>
                <a:gd name="connsiteY0-194" fmla="*/ 624179 h 631295"/>
                <a:gd name="connsiteX1-195" fmla="*/ 1225901 w 1225901"/>
                <a:gd name="connsiteY1-196" fmla="*/ 0 h 631295"/>
                <a:gd name="connsiteX2-197" fmla="*/ 1220742 w 1225901"/>
                <a:gd name="connsiteY2-198" fmla="*/ 631295 h 631295"/>
                <a:gd name="connsiteX3-199" fmla="*/ 0 w 1225901"/>
                <a:gd name="connsiteY3-200" fmla="*/ 624179 h 631295"/>
                <a:gd name="connsiteX0-201" fmla="*/ 0 w 1225901"/>
                <a:gd name="connsiteY0-202" fmla="*/ 624179 h 631295"/>
                <a:gd name="connsiteX1-203" fmla="*/ 1225901 w 1225901"/>
                <a:gd name="connsiteY1-204" fmla="*/ 0 h 631295"/>
                <a:gd name="connsiteX2-205" fmla="*/ 1220742 w 1225901"/>
                <a:gd name="connsiteY2-206" fmla="*/ 631295 h 631295"/>
                <a:gd name="connsiteX3-207" fmla="*/ 0 w 1225901"/>
                <a:gd name="connsiteY3-208" fmla="*/ 624179 h 631295"/>
                <a:gd name="connsiteX0-209" fmla="*/ 0 w 1218785"/>
                <a:gd name="connsiteY0-210" fmla="*/ 631295 h 631295"/>
                <a:gd name="connsiteX1-211" fmla="*/ 1218785 w 1218785"/>
                <a:gd name="connsiteY1-212" fmla="*/ 0 h 631295"/>
                <a:gd name="connsiteX2-213" fmla="*/ 1213626 w 1218785"/>
                <a:gd name="connsiteY2-214" fmla="*/ 631295 h 631295"/>
                <a:gd name="connsiteX3-215" fmla="*/ 0 w 1218785"/>
                <a:gd name="connsiteY3-216" fmla="*/ 631295 h 631295"/>
                <a:gd name="connsiteX0-217" fmla="*/ 0 w 1229459"/>
                <a:gd name="connsiteY0-218" fmla="*/ 631295 h 631295"/>
                <a:gd name="connsiteX1-219" fmla="*/ 1229459 w 1229459"/>
                <a:gd name="connsiteY1-220" fmla="*/ 0 h 631295"/>
                <a:gd name="connsiteX2-221" fmla="*/ 1224300 w 1229459"/>
                <a:gd name="connsiteY2-222" fmla="*/ 631295 h 631295"/>
                <a:gd name="connsiteX3-223" fmla="*/ 0 w 1229459"/>
                <a:gd name="connsiteY3-224" fmla="*/ 631295 h 631295"/>
                <a:gd name="connsiteX0-225" fmla="*/ 0 w 1231416"/>
                <a:gd name="connsiteY0-226" fmla="*/ 631295 h 634853"/>
                <a:gd name="connsiteX1-227" fmla="*/ 1229459 w 1231416"/>
                <a:gd name="connsiteY1-228" fmla="*/ 0 h 634853"/>
                <a:gd name="connsiteX2-229" fmla="*/ 1231416 w 1231416"/>
                <a:gd name="connsiteY2-230" fmla="*/ 634853 h 634853"/>
                <a:gd name="connsiteX3-231" fmla="*/ 0 w 1231416"/>
                <a:gd name="connsiteY3-232" fmla="*/ 631295 h 634853"/>
                <a:gd name="connsiteX0-233" fmla="*/ 0 w 1234974"/>
                <a:gd name="connsiteY0-234" fmla="*/ 634853 h 634853"/>
                <a:gd name="connsiteX1-235" fmla="*/ 1233017 w 1234974"/>
                <a:gd name="connsiteY1-236" fmla="*/ 0 h 634853"/>
                <a:gd name="connsiteX2-237" fmla="*/ 1234974 w 1234974"/>
                <a:gd name="connsiteY2-238" fmla="*/ 634853 h 634853"/>
                <a:gd name="connsiteX3-239" fmla="*/ 0 w 1234974"/>
                <a:gd name="connsiteY3-240" fmla="*/ 634853 h 634853"/>
              </a:gdLst>
              <a:ahLst/>
              <a:cxnLst>
                <a:cxn ang="0">
                  <a:pos x="connsiteX0-1" y="connsiteY0-2"/>
                </a:cxn>
                <a:cxn ang="0">
                  <a:pos x="connsiteX1-3" y="connsiteY1-4"/>
                </a:cxn>
                <a:cxn ang="0">
                  <a:pos x="connsiteX2-5" y="connsiteY2-6"/>
                </a:cxn>
                <a:cxn ang="0">
                  <a:pos x="connsiteX3-7" y="connsiteY3-8"/>
                </a:cxn>
              </a:cxnLst>
              <a:rect l="l" t="t" r="r" b="b"/>
              <a:pathLst>
                <a:path w="1234974" h="634853">
                  <a:moveTo>
                    <a:pt x="0" y="634853"/>
                  </a:moveTo>
                  <a:cubicBezTo>
                    <a:pt x="291221" y="118435"/>
                    <a:pt x="835057" y="509"/>
                    <a:pt x="1233017" y="0"/>
                  </a:cubicBezTo>
                  <a:cubicBezTo>
                    <a:pt x="1041538" y="225850"/>
                    <a:pt x="1084887" y="423235"/>
                    <a:pt x="1234974" y="634853"/>
                  </a:cubicBezTo>
                  <a:lnTo>
                    <a:pt x="0" y="634853"/>
                  </a:lnTo>
                  <a:close/>
                </a:path>
              </a:pathLst>
            </a:custGeom>
            <a:solidFill>
              <a:srgbClr val="03599B"/>
            </a:solidFill>
            <a:ln>
              <a:solidFill>
                <a:srgbClr val="0359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 name="等腰三角形 5"/>
            <p:cNvSpPr/>
            <p:nvPr/>
          </p:nvSpPr>
          <p:spPr>
            <a:xfrm flipV="1">
              <a:off x="1608861" y="3167482"/>
              <a:ext cx="1234974" cy="634853"/>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1" fmla="*/ 0 w 2405548"/>
                <a:gd name="connsiteY0-2" fmla="*/ 553019 h 553019"/>
                <a:gd name="connsiteX1-3" fmla="*/ 1937496 w 2405548"/>
                <a:gd name="connsiteY1-4" fmla="*/ 0 h 553019"/>
                <a:gd name="connsiteX2-5" fmla="*/ 2405548 w 2405548"/>
                <a:gd name="connsiteY2-6" fmla="*/ 432048 h 553019"/>
                <a:gd name="connsiteX3-7" fmla="*/ 0 w 2405548"/>
                <a:gd name="connsiteY3-8" fmla="*/ 553019 h 553019"/>
                <a:gd name="connsiteX0-9" fmla="*/ 0 w 2405548"/>
                <a:gd name="connsiteY0-10" fmla="*/ 1186339 h 1186339"/>
                <a:gd name="connsiteX1-11" fmla="*/ 1247249 w 2405548"/>
                <a:gd name="connsiteY1-12" fmla="*/ 0 h 1186339"/>
                <a:gd name="connsiteX2-13" fmla="*/ 2405548 w 2405548"/>
                <a:gd name="connsiteY2-14" fmla="*/ 1065368 h 1186339"/>
                <a:gd name="connsiteX3-15" fmla="*/ 0 w 2405548"/>
                <a:gd name="connsiteY3-16" fmla="*/ 1186339 h 1186339"/>
                <a:gd name="connsiteX0-17" fmla="*/ 0 w 1247249"/>
                <a:gd name="connsiteY0-18" fmla="*/ 1186339 h 1186339"/>
                <a:gd name="connsiteX1-19" fmla="*/ 1247249 w 1247249"/>
                <a:gd name="connsiteY1-20" fmla="*/ 0 h 1186339"/>
                <a:gd name="connsiteX2-21" fmla="*/ 1227858 w 1247249"/>
                <a:gd name="connsiteY2-22" fmla="*/ 634853 h 1186339"/>
                <a:gd name="connsiteX3-23" fmla="*/ 0 w 1247249"/>
                <a:gd name="connsiteY3-24" fmla="*/ 1186339 h 1186339"/>
                <a:gd name="connsiteX0-25" fmla="*/ 0 w 1247249"/>
                <a:gd name="connsiteY0-26" fmla="*/ 1186339 h 1186339"/>
                <a:gd name="connsiteX1-27" fmla="*/ 1247249 w 1247249"/>
                <a:gd name="connsiteY1-28" fmla="*/ 0 h 1186339"/>
                <a:gd name="connsiteX2-29" fmla="*/ 1227858 w 1247249"/>
                <a:gd name="connsiteY2-30" fmla="*/ 634853 h 1186339"/>
                <a:gd name="connsiteX3-31" fmla="*/ 0 w 1247249"/>
                <a:gd name="connsiteY3-32" fmla="*/ 1186339 h 1186339"/>
                <a:gd name="connsiteX0-33" fmla="*/ 0 w 1247249"/>
                <a:gd name="connsiteY0-34" fmla="*/ 1186339 h 1186339"/>
                <a:gd name="connsiteX1-35" fmla="*/ 1247249 w 1247249"/>
                <a:gd name="connsiteY1-36" fmla="*/ 0 h 1186339"/>
                <a:gd name="connsiteX2-37" fmla="*/ 1227858 w 1247249"/>
                <a:gd name="connsiteY2-38" fmla="*/ 634853 h 1186339"/>
                <a:gd name="connsiteX3-39" fmla="*/ 0 w 1247249"/>
                <a:gd name="connsiteY3-40" fmla="*/ 1186339 h 1186339"/>
                <a:gd name="connsiteX0-41" fmla="*/ 0 w 1247249"/>
                <a:gd name="connsiteY0-42" fmla="*/ 1186339 h 1186339"/>
                <a:gd name="connsiteX1-43" fmla="*/ 1247249 w 1247249"/>
                <a:gd name="connsiteY1-44" fmla="*/ 0 h 1186339"/>
                <a:gd name="connsiteX2-45" fmla="*/ 1227858 w 1247249"/>
                <a:gd name="connsiteY2-46" fmla="*/ 634853 h 1186339"/>
                <a:gd name="connsiteX3-47" fmla="*/ 0 w 1247249"/>
                <a:gd name="connsiteY3-48" fmla="*/ 1186339 h 1186339"/>
                <a:gd name="connsiteX0-49" fmla="*/ 0 w 1247249"/>
                <a:gd name="connsiteY0-50" fmla="*/ 1186339 h 1186339"/>
                <a:gd name="connsiteX1-51" fmla="*/ 1247249 w 1247249"/>
                <a:gd name="connsiteY1-52" fmla="*/ 0 h 1186339"/>
                <a:gd name="connsiteX2-53" fmla="*/ 1227858 w 1247249"/>
                <a:gd name="connsiteY2-54" fmla="*/ 634853 h 1186339"/>
                <a:gd name="connsiteX3-55" fmla="*/ 0 w 1247249"/>
                <a:gd name="connsiteY3-56" fmla="*/ 1186339 h 1186339"/>
                <a:gd name="connsiteX0-57" fmla="*/ 0 w 1247249"/>
                <a:gd name="connsiteY0-58" fmla="*/ 1186339 h 1186339"/>
                <a:gd name="connsiteX1-59" fmla="*/ 1247249 w 1247249"/>
                <a:gd name="connsiteY1-60" fmla="*/ 0 h 1186339"/>
                <a:gd name="connsiteX2-61" fmla="*/ 1227858 w 1247249"/>
                <a:gd name="connsiteY2-62" fmla="*/ 634853 h 1186339"/>
                <a:gd name="connsiteX3-63" fmla="*/ 0 w 1247249"/>
                <a:gd name="connsiteY3-64" fmla="*/ 1186339 h 1186339"/>
                <a:gd name="connsiteX0-65" fmla="*/ 0 w 1247249"/>
                <a:gd name="connsiteY0-66" fmla="*/ 1186339 h 1186339"/>
                <a:gd name="connsiteX1-67" fmla="*/ 1247249 w 1247249"/>
                <a:gd name="connsiteY1-68" fmla="*/ 0 h 1186339"/>
                <a:gd name="connsiteX2-69" fmla="*/ 1227858 w 1247249"/>
                <a:gd name="connsiteY2-70" fmla="*/ 634853 h 1186339"/>
                <a:gd name="connsiteX3-71" fmla="*/ 0 w 1247249"/>
                <a:gd name="connsiteY3-72" fmla="*/ 1186339 h 1186339"/>
                <a:gd name="connsiteX0-73" fmla="*/ 0 w 1247249"/>
                <a:gd name="connsiteY0-74" fmla="*/ 1186339 h 1186339"/>
                <a:gd name="connsiteX1-75" fmla="*/ 1247249 w 1247249"/>
                <a:gd name="connsiteY1-76" fmla="*/ 0 h 1186339"/>
                <a:gd name="connsiteX2-77" fmla="*/ 1227858 w 1247249"/>
                <a:gd name="connsiteY2-78" fmla="*/ 634853 h 1186339"/>
                <a:gd name="connsiteX3-79" fmla="*/ 0 w 1247249"/>
                <a:gd name="connsiteY3-80" fmla="*/ 1186339 h 1186339"/>
                <a:gd name="connsiteX0-81" fmla="*/ 0 w 1247249"/>
                <a:gd name="connsiteY0-82" fmla="*/ 1186339 h 1186339"/>
                <a:gd name="connsiteX1-83" fmla="*/ 1247249 w 1247249"/>
                <a:gd name="connsiteY1-84" fmla="*/ 0 h 1186339"/>
                <a:gd name="connsiteX2-85" fmla="*/ 1227858 w 1247249"/>
                <a:gd name="connsiteY2-86" fmla="*/ 634853 h 1186339"/>
                <a:gd name="connsiteX3-87" fmla="*/ 0 w 1247249"/>
                <a:gd name="connsiteY3-88" fmla="*/ 1186339 h 1186339"/>
                <a:gd name="connsiteX0-89" fmla="*/ 0 w 1247249"/>
                <a:gd name="connsiteY0-90" fmla="*/ 1186339 h 1186339"/>
                <a:gd name="connsiteX1-91" fmla="*/ 1247249 w 1247249"/>
                <a:gd name="connsiteY1-92" fmla="*/ 0 h 1186339"/>
                <a:gd name="connsiteX2-93" fmla="*/ 1227858 w 1247249"/>
                <a:gd name="connsiteY2-94" fmla="*/ 634853 h 1186339"/>
                <a:gd name="connsiteX3-95" fmla="*/ 0 w 1247249"/>
                <a:gd name="connsiteY3-96" fmla="*/ 1186339 h 1186339"/>
                <a:gd name="connsiteX0-97" fmla="*/ 0 w 1247249"/>
                <a:gd name="connsiteY0-98" fmla="*/ 1186339 h 1186339"/>
                <a:gd name="connsiteX1-99" fmla="*/ 1247249 w 1247249"/>
                <a:gd name="connsiteY1-100" fmla="*/ 0 h 1186339"/>
                <a:gd name="connsiteX2-101" fmla="*/ 1231416 w 1247249"/>
                <a:gd name="connsiteY2-102" fmla="*/ 638411 h 1186339"/>
                <a:gd name="connsiteX3-103" fmla="*/ 0 w 1247249"/>
                <a:gd name="connsiteY3-104" fmla="*/ 1186339 h 1186339"/>
                <a:gd name="connsiteX0-105" fmla="*/ 0 w 1247249"/>
                <a:gd name="connsiteY0-106" fmla="*/ 1186339 h 1186339"/>
                <a:gd name="connsiteX1-107" fmla="*/ 1247249 w 1247249"/>
                <a:gd name="connsiteY1-108" fmla="*/ 0 h 1186339"/>
                <a:gd name="connsiteX2-109" fmla="*/ 1231416 w 1247249"/>
                <a:gd name="connsiteY2-110" fmla="*/ 638411 h 1186339"/>
                <a:gd name="connsiteX3-111" fmla="*/ 0 w 1247249"/>
                <a:gd name="connsiteY3-112" fmla="*/ 1186339 h 1186339"/>
                <a:gd name="connsiteX0-113" fmla="*/ 0 w 1247249"/>
                <a:gd name="connsiteY0-114" fmla="*/ 1186339 h 1186339"/>
                <a:gd name="connsiteX1-115" fmla="*/ 1247249 w 1247249"/>
                <a:gd name="connsiteY1-116" fmla="*/ 0 h 1186339"/>
                <a:gd name="connsiteX2-117" fmla="*/ 1231416 w 1247249"/>
                <a:gd name="connsiteY2-118" fmla="*/ 638411 h 1186339"/>
                <a:gd name="connsiteX3-119" fmla="*/ 0 w 1247249"/>
                <a:gd name="connsiteY3-120" fmla="*/ 1186339 h 1186339"/>
                <a:gd name="connsiteX0-121" fmla="*/ 0 w 1240133"/>
                <a:gd name="connsiteY0-122" fmla="*/ 652643 h 652643"/>
                <a:gd name="connsiteX1-123" fmla="*/ 1240133 w 1240133"/>
                <a:gd name="connsiteY1-124" fmla="*/ 0 h 652643"/>
                <a:gd name="connsiteX2-125" fmla="*/ 1224300 w 1240133"/>
                <a:gd name="connsiteY2-126" fmla="*/ 638411 h 652643"/>
                <a:gd name="connsiteX3-127" fmla="*/ 0 w 1240133"/>
                <a:gd name="connsiteY3-128" fmla="*/ 652643 h 652643"/>
                <a:gd name="connsiteX0-129" fmla="*/ 0 w 1233017"/>
                <a:gd name="connsiteY0-130" fmla="*/ 629932 h 629932"/>
                <a:gd name="connsiteX1-131" fmla="*/ 1233017 w 1233017"/>
                <a:gd name="connsiteY1-132" fmla="*/ 9311 h 629932"/>
                <a:gd name="connsiteX2-133" fmla="*/ 1224300 w 1233017"/>
                <a:gd name="connsiteY2-134" fmla="*/ 615700 h 629932"/>
                <a:gd name="connsiteX3-135" fmla="*/ 0 w 1233017"/>
                <a:gd name="connsiteY3-136" fmla="*/ 629932 h 629932"/>
                <a:gd name="connsiteX0-137" fmla="*/ 0 w 1233017"/>
                <a:gd name="connsiteY0-138" fmla="*/ 629932 h 644164"/>
                <a:gd name="connsiteX1-139" fmla="*/ 1233017 w 1233017"/>
                <a:gd name="connsiteY1-140" fmla="*/ 9311 h 644164"/>
                <a:gd name="connsiteX2-141" fmla="*/ 1224300 w 1233017"/>
                <a:gd name="connsiteY2-142" fmla="*/ 644164 h 644164"/>
                <a:gd name="connsiteX3-143" fmla="*/ 0 w 1233017"/>
                <a:gd name="connsiteY3-144" fmla="*/ 629932 h 644164"/>
                <a:gd name="connsiteX0-145" fmla="*/ 0 w 1233017"/>
                <a:gd name="connsiteY0-146" fmla="*/ 629932 h 644164"/>
                <a:gd name="connsiteX1-147" fmla="*/ 1233017 w 1233017"/>
                <a:gd name="connsiteY1-148" fmla="*/ 9311 h 644164"/>
                <a:gd name="connsiteX2-149" fmla="*/ 1224300 w 1233017"/>
                <a:gd name="connsiteY2-150" fmla="*/ 644164 h 644164"/>
                <a:gd name="connsiteX3-151" fmla="*/ 0 w 1233017"/>
                <a:gd name="connsiteY3-152" fmla="*/ 629932 h 644164"/>
                <a:gd name="connsiteX0-153" fmla="*/ 0 w 1233017"/>
                <a:gd name="connsiteY0-154" fmla="*/ 629932 h 644164"/>
                <a:gd name="connsiteX1-155" fmla="*/ 1233017 w 1233017"/>
                <a:gd name="connsiteY1-156" fmla="*/ 9311 h 644164"/>
                <a:gd name="connsiteX2-157" fmla="*/ 1224300 w 1233017"/>
                <a:gd name="connsiteY2-158" fmla="*/ 644164 h 644164"/>
                <a:gd name="connsiteX3-159" fmla="*/ 0 w 1233017"/>
                <a:gd name="connsiteY3-160" fmla="*/ 629932 h 644164"/>
                <a:gd name="connsiteX0-161" fmla="*/ 0 w 1233017"/>
                <a:gd name="connsiteY0-162" fmla="*/ 629932 h 640606"/>
                <a:gd name="connsiteX1-163" fmla="*/ 1233017 w 1233017"/>
                <a:gd name="connsiteY1-164" fmla="*/ 9311 h 640606"/>
                <a:gd name="connsiteX2-165" fmla="*/ 1227858 w 1233017"/>
                <a:gd name="connsiteY2-166" fmla="*/ 640606 h 640606"/>
                <a:gd name="connsiteX3-167" fmla="*/ 0 w 1233017"/>
                <a:gd name="connsiteY3-168" fmla="*/ 629932 h 640606"/>
                <a:gd name="connsiteX0-169" fmla="*/ 0 w 1225901"/>
                <a:gd name="connsiteY0-170" fmla="*/ 632363 h 639479"/>
                <a:gd name="connsiteX1-171" fmla="*/ 1225901 w 1225901"/>
                <a:gd name="connsiteY1-172" fmla="*/ 8184 h 639479"/>
                <a:gd name="connsiteX2-173" fmla="*/ 1220742 w 1225901"/>
                <a:gd name="connsiteY2-174" fmla="*/ 639479 h 639479"/>
                <a:gd name="connsiteX3-175" fmla="*/ 0 w 1225901"/>
                <a:gd name="connsiteY3-176" fmla="*/ 632363 h 639479"/>
                <a:gd name="connsiteX0-177" fmla="*/ 0 w 1225901"/>
                <a:gd name="connsiteY0-178" fmla="*/ 624179 h 631295"/>
                <a:gd name="connsiteX1-179" fmla="*/ 1225901 w 1225901"/>
                <a:gd name="connsiteY1-180" fmla="*/ 0 h 631295"/>
                <a:gd name="connsiteX2-181" fmla="*/ 1220742 w 1225901"/>
                <a:gd name="connsiteY2-182" fmla="*/ 631295 h 631295"/>
                <a:gd name="connsiteX3-183" fmla="*/ 0 w 1225901"/>
                <a:gd name="connsiteY3-184" fmla="*/ 624179 h 631295"/>
                <a:gd name="connsiteX0-185" fmla="*/ 0 w 1225901"/>
                <a:gd name="connsiteY0-186" fmla="*/ 624179 h 631295"/>
                <a:gd name="connsiteX1-187" fmla="*/ 1225901 w 1225901"/>
                <a:gd name="connsiteY1-188" fmla="*/ 0 h 631295"/>
                <a:gd name="connsiteX2-189" fmla="*/ 1220742 w 1225901"/>
                <a:gd name="connsiteY2-190" fmla="*/ 631295 h 631295"/>
                <a:gd name="connsiteX3-191" fmla="*/ 0 w 1225901"/>
                <a:gd name="connsiteY3-192" fmla="*/ 624179 h 631295"/>
                <a:gd name="connsiteX0-193" fmla="*/ 0 w 1225901"/>
                <a:gd name="connsiteY0-194" fmla="*/ 624179 h 631295"/>
                <a:gd name="connsiteX1-195" fmla="*/ 1225901 w 1225901"/>
                <a:gd name="connsiteY1-196" fmla="*/ 0 h 631295"/>
                <a:gd name="connsiteX2-197" fmla="*/ 1220742 w 1225901"/>
                <a:gd name="connsiteY2-198" fmla="*/ 631295 h 631295"/>
                <a:gd name="connsiteX3-199" fmla="*/ 0 w 1225901"/>
                <a:gd name="connsiteY3-200" fmla="*/ 624179 h 631295"/>
                <a:gd name="connsiteX0-201" fmla="*/ 0 w 1225901"/>
                <a:gd name="connsiteY0-202" fmla="*/ 624179 h 631295"/>
                <a:gd name="connsiteX1-203" fmla="*/ 1225901 w 1225901"/>
                <a:gd name="connsiteY1-204" fmla="*/ 0 h 631295"/>
                <a:gd name="connsiteX2-205" fmla="*/ 1220742 w 1225901"/>
                <a:gd name="connsiteY2-206" fmla="*/ 631295 h 631295"/>
                <a:gd name="connsiteX3-207" fmla="*/ 0 w 1225901"/>
                <a:gd name="connsiteY3-208" fmla="*/ 624179 h 631295"/>
                <a:gd name="connsiteX0-209" fmla="*/ 0 w 1218785"/>
                <a:gd name="connsiteY0-210" fmla="*/ 631295 h 631295"/>
                <a:gd name="connsiteX1-211" fmla="*/ 1218785 w 1218785"/>
                <a:gd name="connsiteY1-212" fmla="*/ 0 h 631295"/>
                <a:gd name="connsiteX2-213" fmla="*/ 1213626 w 1218785"/>
                <a:gd name="connsiteY2-214" fmla="*/ 631295 h 631295"/>
                <a:gd name="connsiteX3-215" fmla="*/ 0 w 1218785"/>
                <a:gd name="connsiteY3-216" fmla="*/ 631295 h 631295"/>
                <a:gd name="connsiteX0-217" fmla="*/ 0 w 1229459"/>
                <a:gd name="connsiteY0-218" fmla="*/ 631295 h 631295"/>
                <a:gd name="connsiteX1-219" fmla="*/ 1229459 w 1229459"/>
                <a:gd name="connsiteY1-220" fmla="*/ 0 h 631295"/>
                <a:gd name="connsiteX2-221" fmla="*/ 1224300 w 1229459"/>
                <a:gd name="connsiteY2-222" fmla="*/ 631295 h 631295"/>
                <a:gd name="connsiteX3-223" fmla="*/ 0 w 1229459"/>
                <a:gd name="connsiteY3-224" fmla="*/ 631295 h 631295"/>
                <a:gd name="connsiteX0-225" fmla="*/ 0 w 1231416"/>
                <a:gd name="connsiteY0-226" fmla="*/ 631295 h 634853"/>
                <a:gd name="connsiteX1-227" fmla="*/ 1229459 w 1231416"/>
                <a:gd name="connsiteY1-228" fmla="*/ 0 h 634853"/>
                <a:gd name="connsiteX2-229" fmla="*/ 1231416 w 1231416"/>
                <a:gd name="connsiteY2-230" fmla="*/ 634853 h 634853"/>
                <a:gd name="connsiteX3-231" fmla="*/ 0 w 1231416"/>
                <a:gd name="connsiteY3-232" fmla="*/ 631295 h 634853"/>
                <a:gd name="connsiteX0-233" fmla="*/ 0 w 1234974"/>
                <a:gd name="connsiteY0-234" fmla="*/ 634853 h 634853"/>
                <a:gd name="connsiteX1-235" fmla="*/ 1233017 w 1234974"/>
                <a:gd name="connsiteY1-236" fmla="*/ 0 h 634853"/>
                <a:gd name="connsiteX2-237" fmla="*/ 1234974 w 1234974"/>
                <a:gd name="connsiteY2-238" fmla="*/ 634853 h 634853"/>
                <a:gd name="connsiteX3-239" fmla="*/ 0 w 1234974"/>
                <a:gd name="connsiteY3-240" fmla="*/ 634853 h 634853"/>
              </a:gdLst>
              <a:ahLst/>
              <a:cxnLst>
                <a:cxn ang="0">
                  <a:pos x="connsiteX0-1" y="connsiteY0-2"/>
                </a:cxn>
                <a:cxn ang="0">
                  <a:pos x="connsiteX1-3" y="connsiteY1-4"/>
                </a:cxn>
                <a:cxn ang="0">
                  <a:pos x="connsiteX2-5" y="connsiteY2-6"/>
                </a:cxn>
                <a:cxn ang="0">
                  <a:pos x="connsiteX3-7" y="connsiteY3-8"/>
                </a:cxn>
              </a:cxnLst>
              <a:rect l="l" t="t" r="r" b="b"/>
              <a:pathLst>
                <a:path w="1234974" h="634853">
                  <a:moveTo>
                    <a:pt x="0" y="634853"/>
                  </a:moveTo>
                  <a:cubicBezTo>
                    <a:pt x="291221" y="118435"/>
                    <a:pt x="835057" y="509"/>
                    <a:pt x="1233017" y="0"/>
                  </a:cubicBezTo>
                  <a:cubicBezTo>
                    <a:pt x="1041538" y="225850"/>
                    <a:pt x="1084887" y="423235"/>
                    <a:pt x="1234974" y="634853"/>
                  </a:cubicBezTo>
                  <a:lnTo>
                    <a:pt x="0" y="634853"/>
                  </a:lnTo>
                  <a:close/>
                </a:path>
              </a:pathLst>
            </a:custGeom>
            <a:solidFill>
              <a:srgbClr val="03599B"/>
            </a:solidFill>
            <a:ln>
              <a:solidFill>
                <a:srgbClr val="0359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 name="等腰三角形 5"/>
            <p:cNvSpPr/>
            <p:nvPr/>
          </p:nvSpPr>
          <p:spPr>
            <a:xfrm flipV="1">
              <a:off x="1619672" y="3356821"/>
              <a:ext cx="1247249" cy="1186339"/>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1" fmla="*/ 0 w 2405548"/>
                <a:gd name="connsiteY0-2" fmla="*/ 553019 h 553019"/>
                <a:gd name="connsiteX1-3" fmla="*/ 1937496 w 2405548"/>
                <a:gd name="connsiteY1-4" fmla="*/ 0 h 553019"/>
                <a:gd name="connsiteX2-5" fmla="*/ 2405548 w 2405548"/>
                <a:gd name="connsiteY2-6" fmla="*/ 432048 h 553019"/>
                <a:gd name="connsiteX3-7" fmla="*/ 0 w 2405548"/>
                <a:gd name="connsiteY3-8" fmla="*/ 553019 h 553019"/>
                <a:gd name="connsiteX0-9" fmla="*/ 0 w 2405548"/>
                <a:gd name="connsiteY0-10" fmla="*/ 1186339 h 1186339"/>
                <a:gd name="connsiteX1-11" fmla="*/ 1247249 w 2405548"/>
                <a:gd name="connsiteY1-12" fmla="*/ 0 h 1186339"/>
                <a:gd name="connsiteX2-13" fmla="*/ 2405548 w 2405548"/>
                <a:gd name="connsiteY2-14" fmla="*/ 1065368 h 1186339"/>
                <a:gd name="connsiteX3-15" fmla="*/ 0 w 2405548"/>
                <a:gd name="connsiteY3-16" fmla="*/ 1186339 h 1186339"/>
                <a:gd name="connsiteX0-17" fmla="*/ 0 w 1247249"/>
                <a:gd name="connsiteY0-18" fmla="*/ 1186339 h 1186339"/>
                <a:gd name="connsiteX1-19" fmla="*/ 1247249 w 1247249"/>
                <a:gd name="connsiteY1-20" fmla="*/ 0 h 1186339"/>
                <a:gd name="connsiteX2-21" fmla="*/ 1227858 w 1247249"/>
                <a:gd name="connsiteY2-22" fmla="*/ 634853 h 1186339"/>
                <a:gd name="connsiteX3-23" fmla="*/ 0 w 1247249"/>
                <a:gd name="connsiteY3-24" fmla="*/ 1186339 h 1186339"/>
                <a:gd name="connsiteX0-25" fmla="*/ 0 w 1247249"/>
                <a:gd name="connsiteY0-26" fmla="*/ 1186339 h 1186339"/>
                <a:gd name="connsiteX1-27" fmla="*/ 1247249 w 1247249"/>
                <a:gd name="connsiteY1-28" fmla="*/ 0 h 1186339"/>
                <a:gd name="connsiteX2-29" fmla="*/ 1227858 w 1247249"/>
                <a:gd name="connsiteY2-30" fmla="*/ 634853 h 1186339"/>
                <a:gd name="connsiteX3-31" fmla="*/ 0 w 1247249"/>
                <a:gd name="connsiteY3-32" fmla="*/ 1186339 h 1186339"/>
                <a:gd name="connsiteX0-33" fmla="*/ 0 w 1247249"/>
                <a:gd name="connsiteY0-34" fmla="*/ 1186339 h 1186339"/>
                <a:gd name="connsiteX1-35" fmla="*/ 1247249 w 1247249"/>
                <a:gd name="connsiteY1-36" fmla="*/ 0 h 1186339"/>
                <a:gd name="connsiteX2-37" fmla="*/ 1227858 w 1247249"/>
                <a:gd name="connsiteY2-38" fmla="*/ 634853 h 1186339"/>
                <a:gd name="connsiteX3-39" fmla="*/ 0 w 1247249"/>
                <a:gd name="connsiteY3-40" fmla="*/ 1186339 h 1186339"/>
                <a:gd name="connsiteX0-41" fmla="*/ 0 w 1247249"/>
                <a:gd name="connsiteY0-42" fmla="*/ 1186339 h 1186339"/>
                <a:gd name="connsiteX1-43" fmla="*/ 1247249 w 1247249"/>
                <a:gd name="connsiteY1-44" fmla="*/ 0 h 1186339"/>
                <a:gd name="connsiteX2-45" fmla="*/ 1227858 w 1247249"/>
                <a:gd name="connsiteY2-46" fmla="*/ 634853 h 1186339"/>
                <a:gd name="connsiteX3-47" fmla="*/ 0 w 1247249"/>
                <a:gd name="connsiteY3-48" fmla="*/ 1186339 h 1186339"/>
                <a:gd name="connsiteX0-49" fmla="*/ 0 w 1247249"/>
                <a:gd name="connsiteY0-50" fmla="*/ 1186339 h 1186339"/>
                <a:gd name="connsiteX1-51" fmla="*/ 1247249 w 1247249"/>
                <a:gd name="connsiteY1-52" fmla="*/ 0 h 1186339"/>
                <a:gd name="connsiteX2-53" fmla="*/ 1227858 w 1247249"/>
                <a:gd name="connsiteY2-54" fmla="*/ 634853 h 1186339"/>
                <a:gd name="connsiteX3-55" fmla="*/ 0 w 1247249"/>
                <a:gd name="connsiteY3-56" fmla="*/ 1186339 h 1186339"/>
                <a:gd name="connsiteX0-57" fmla="*/ 0 w 1247249"/>
                <a:gd name="connsiteY0-58" fmla="*/ 1186339 h 1186339"/>
                <a:gd name="connsiteX1-59" fmla="*/ 1247249 w 1247249"/>
                <a:gd name="connsiteY1-60" fmla="*/ 0 h 1186339"/>
                <a:gd name="connsiteX2-61" fmla="*/ 1227858 w 1247249"/>
                <a:gd name="connsiteY2-62" fmla="*/ 634853 h 1186339"/>
                <a:gd name="connsiteX3-63" fmla="*/ 0 w 1247249"/>
                <a:gd name="connsiteY3-64" fmla="*/ 1186339 h 1186339"/>
                <a:gd name="connsiteX0-65" fmla="*/ 0 w 1247249"/>
                <a:gd name="connsiteY0-66" fmla="*/ 1186339 h 1186339"/>
                <a:gd name="connsiteX1-67" fmla="*/ 1247249 w 1247249"/>
                <a:gd name="connsiteY1-68" fmla="*/ 0 h 1186339"/>
                <a:gd name="connsiteX2-69" fmla="*/ 1227858 w 1247249"/>
                <a:gd name="connsiteY2-70" fmla="*/ 634853 h 1186339"/>
                <a:gd name="connsiteX3-71" fmla="*/ 0 w 1247249"/>
                <a:gd name="connsiteY3-72" fmla="*/ 1186339 h 1186339"/>
                <a:gd name="connsiteX0-73" fmla="*/ 0 w 1247249"/>
                <a:gd name="connsiteY0-74" fmla="*/ 1186339 h 1186339"/>
                <a:gd name="connsiteX1-75" fmla="*/ 1247249 w 1247249"/>
                <a:gd name="connsiteY1-76" fmla="*/ 0 h 1186339"/>
                <a:gd name="connsiteX2-77" fmla="*/ 1227858 w 1247249"/>
                <a:gd name="connsiteY2-78" fmla="*/ 634853 h 1186339"/>
                <a:gd name="connsiteX3-79" fmla="*/ 0 w 1247249"/>
                <a:gd name="connsiteY3-80" fmla="*/ 1186339 h 1186339"/>
                <a:gd name="connsiteX0-81" fmla="*/ 0 w 1247249"/>
                <a:gd name="connsiteY0-82" fmla="*/ 1186339 h 1186339"/>
                <a:gd name="connsiteX1-83" fmla="*/ 1247249 w 1247249"/>
                <a:gd name="connsiteY1-84" fmla="*/ 0 h 1186339"/>
                <a:gd name="connsiteX2-85" fmla="*/ 1227858 w 1247249"/>
                <a:gd name="connsiteY2-86" fmla="*/ 634853 h 1186339"/>
                <a:gd name="connsiteX3-87" fmla="*/ 0 w 1247249"/>
                <a:gd name="connsiteY3-88" fmla="*/ 1186339 h 1186339"/>
                <a:gd name="connsiteX0-89" fmla="*/ 0 w 1247249"/>
                <a:gd name="connsiteY0-90" fmla="*/ 1186339 h 1186339"/>
                <a:gd name="connsiteX1-91" fmla="*/ 1247249 w 1247249"/>
                <a:gd name="connsiteY1-92" fmla="*/ 0 h 1186339"/>
                <a:gd name="connsiteX2-93" fmla="*/ 1227858 w 1247249"/>
                <a:gd name="connsiteY2-94" fmla="*/ 634853 h 1186339"/>
                <a:gd name="connsiteX3-95" fmla="*/ 0 w 1247249"/>
                <a:gd name="connsiteY3-96" fmla="*/ 1186339 h 1186339"/>
                <a:gd name="connsiteX0-97" fmla="*/ 0 w 1247249"/>
                <a:gd name="connsiteY0-98" fmla="*/ 1186339 h 1186339"/>
                <a:gd name="connsiteX1-99" fmla="*/ 1247249 w 1247249"/>
                <a:gd name="connsiteY1-100" fmla="*/ 0 h 1186339"/>
                <a:gd name="connsiteX2-101" fmla="*/ 1231416 w 1247249"/>
                <a:gd name="connsiteY2-102" fmla="*/ 638411 h 1186339"/>
                <a:gd name="connsiteX3-103" fmla="*/ 0 w 1247249"/>
                <a:gd name="connsiteY3-104" fmla="*/ 1186339 h 1186339"/>
                <a:gd name="connsiteX0-105" fmla="*/ 0 w 1247249"/>
                <a:gd name="connsiteY0-106" fmla="*/ 1186339 h 1186339"/>
                <a:gd name="connsiteX1-107" fmla="*/ 1247249 w 1247249"/>
                <a:gd name="connsiteY1-108" fmla="*/ 0 h 1186339"/>
                <a:gd name="connsiteX2-109" fmla="*/ 1231416 w 1247249"/>
                <a:gd name="connsiteY2-110" fmla="*/ 638411 h 1186339"/>
                <a:gd name="connsiteX3-111" fmla="*/ 0 w 1247249"/>
                <a:gd name="connsiteY3-112" fmla="*/ 1186339 h 1186339"/>
                <a:gd name="connsiteX0-113" fmla="*/ 0 w 1247249"/>
                <a:gd name="connsiteY0-114" fmla="*/ 1186339 h 1186339"/>
                <a:gd name="connsiteX1-115" fmla="*/ 1247249 w 1247249"/>
                <a:gd name="connsiteY1-116" fmla="*/ 0 h 1186339"/>
                <a:gd name="connsiteX2-117" fmla="*/ 1231416 w 1247249"/>
                <a:gd name="connsiteY2-118" fmla="*/ 638411 h 1186339"/>
                <a:gd name="connsiteX3-119" fmla="*/ 0 w 1247249"/>
                <a:gd name="connsiteY3-120" fmla="*/ 1186339 h 1186339"/>
              </a:gdLst>
              <a:ahLst/>
              <a:cxnLst>
                <a:cxn ang="0">
                  <a:pos x="connsiteX0-1" y="connsiteY0-2"/>
                </a:cxn>
                <a:cxn ang="0">
                  <a:pos x="connsiteX1-3" y="connsiteY1-4"/>
                </a:cxn>
                <a:cxn ang="0">
                  <a:pos x="connsiteX2-5" y="connsiteY2-6"/>
                </a:cxn>
                <a:cxn ang="0">
                  <a:pos x="connsiteX3-7" y="connsiteY3-8"/>
                </a:cxn>
              </a:cxnLst>
              <a:rect l="l" t="t" r="r" b="b"/>
              <a:pathLst>
                <a:path w="1247249" h="1186339">
                  <a:moveTo>
                    <a:pt x="0" y="1186339"/>
                  </a:moveTo>
                  <a:cubicBezTo>
                    <a:pt x="177366" y="310566"/>
                    <a:pt x="852847" y="57437"/>
                    <a:pt x="1247249" y="0"/>
                  </a:cubicBezTo>
                  <a:cubicBezTo>
                    <a:pt x="1055770" y="225850"/>
                    <a:pt x="1081329" y="426793"/>
                    <a:pt x="1231416" y="638411"/>
                  </a:cubicBezTo>
                  <a:cubicBezTo>
                    <a:pt x="597978" y="633668"/>
                    <a:pt x="270525" y="877981"/>
                    <a:pt x="0" y="1186339"/>
                  </a:cubicBezTo>
                  <a:close/>
                </a:path>
              </a:pathLst>
            </a:custGeom>
            <a:solidFill>
              <a:srgbClr val="03599B"/>
            </a:solidFill>
            <a:ln>
              <a:solidFill>
                <a:srgbClr val="0359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 name="圆角矩形 11"/>
            <p:cNvSpPr/>
            <p:nvPr/>
          </p:nvSpPr>
          <p:spPr>
            <a:xfrm>
              <a:off x="1331640" y="3079858"/>
              <a:ext cx="198918" cy="87624"/>
            </a:xfrm>
            <a:custGeom>
              <a:avLst/>
              <a:gdLst/>
              <a:ahLst/>
              <a:cxnLst/>
              <a:rect l="l" t="t" r="r" b="b"/>
              <a:pathLst>
                <a:path w="198918" h="87624">
                  <a:moveTo>
                    <a:pt x="43812" y="0"/>
                  </a:moveTo>
                  <a:lnTo>
                    <a:pt x="198918" y="0"/>
                  </a:lnTo>
                  <a:lnTo>
                    <a:pt x="198918" y="87624"/>
                  </a:lnTo>
                  <a:lnTo>
                    <a:pt x="43812" y="87624"/>
                  </a:lnTo>
                  <a:cubicBezTo>
                    <a:pt x="19615" y="87624"/>
                    <a:pt x="0" y="68009"/>
                    <a:pt x="0" y="43812"/>
                  </a:cubicBezTo>
                  <a:cubicBezTo>
                    <a:pt x="0" y="19615"/>
                    <a:pt x="19615" y="0"/>
                    <a:pt x="43812" y="0"/>
                  </a:cubicBezTo>
                  <a:close/>
                </a:path>
              </a:pathLst>
            </a:custGeom>
            <a:solidFill>
              <a:srgbClr val="03599B"/>
            </a:solidFill>
            <a:ln>
              <a:solidFill>
                <a:srgbClr val="0359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 name="空心弧 15"/>
            <p:cNvSpPr/>
            <p:nvPr/>
          </p:nvSpPr>
          <p:spPr>
            <a:xfrm rot="5400000">
              <a:off x="3312321" y="2346812"/>
              <a:ext cx="509372" cy="1121419"/>
            </a:xfrm>
            <a:custGeom>
              <a:avLst/>
              <a:gdLst/>
              <a:ahLst/>
              <a:cxnLst/>
              <a:rect l="l" t="t" r="r" b="b"/>
              <a:pathLst>
                <a:path w="509372" h="1121419">
                  <a:moveTo>
                    <a:pt x="507512" y="1121419"/>
                  </a:moveTo>
                  <a:lnTo>
                    <a:pt x="509372" y="1119300"/>
                  </a:lnTo>
                  <a:lnTo>
                    <a:pt x="509372" y="1121419"/>
                  </a:lnTo>
                  <a:close/>
                  <a:moveTo>
                    <a:pt x="430106" y="1116802"/>
                  </a:moveTo>
                  <a:lnTo>
                    <a:pt x="434159" y="1121419"/>
                  </a:lnTo>
                  <a:lnTo>
                    <a:pt x="430599" y="1121419"/>
                  </a:lnTo>
                  <a:cubicBezTo>
                    <a:pt x="430325" y="1119896"/>
                    <a:pt x="430214" y="1118353"/>
                    <a:pt x="430106" y="1116802"/>
                  </a:cubicBezTo>
                  <a:close/>
                  <a:moveTo>
                    <a:pt x="0" y="259419"/>
                  </a:moveTo>
                  <a:lnTo>
                    <a:pt x="832" y="257324"/>
                  </a:lnTo>
                  <a:lnTo>
                    <a:pt x="0" y="257324"/>
                  </a:lnTo>
                  <a:cubicBezTo>
                    <a:pt x="0" y="161091"/>
                    <a:pt x="53696" y="72900"/>
                    <a:pt x="139188" y="28721"/>
                  </a:cubicBezTo>
                  <a:cubicBezTo>
                    <a:pt x="224680" y="-15459"/>
                    <a:pt x="327679" y="-8244"/>
                    <a:pt x="406177" y="47423"/>
                  </a:cubicBezTo>
                  <a:cubicBezTo>
                    <a:pt x="466571" y="90252"/>
                    <a:pt x="504696" y="156253"/>
                    <a:pt x="509372" y="227993"/>
                  </a:cubicBezTo>
                  <a:lnTo>
                    <a:pt x="509372" y="1073841"/>
                  </a:lnTo>
                  <a:cubicBezTo>
                    <a:pt x="502538" y="1059565"/>
                    <a:pt x="487753" y="1050433"/>
                    <a:pt x="470835" y="1050433"/>
                  </a:cubicBezTo>
                  <a:cubicBezTo>
                    <a:pt x="451854" y="1050433"/>
                    <a:pt x="435559" y="1061928"/>
                    <a:pt x="428567" y="1078352"/>
                  </a:cubicBezTo>
                  <a:cubicBezTo>
                    <a:pt x="427251" y="1065847"/>
                    <a:pt x="427023" y="1052948"/>
                    <a:pt x="427023" y="1039779"/>
                  </a:cubicBezTo>
                  <a:lnTo>
                    <a:pt x="427023" y="281216"/>
                  </a:lnTo>
                  <a:lnTo>
                    <a:pt x="427023" y="281216"/>
                  </a:lnTo>
                  <a:lnTo>
                    <a:pt x="427023" y="236015"/>
                  </a:lnTo>
                  <a:lnTo>
                    <a:pt x="426558" y="236015"/>
                  </a:lnTo>
                  <a:cubicBezTo>
                    <a:pt x="420904" y="189157"/>
                    <a:pt x="395728" y="146071"/>
                    <a:pt x="356132" y="117992"/>
                  </a:cubicBezTo>
                  <a:cubicBezTo>
                    <a:pt x="304025" y="81040"/>
                    <a:pt x="235655" y="76251"/>
                    <a:pt x="178905" y="105577"/>
                  </a:cubicBezTo>
                  <a:cubicBezTo>
                    <a:pt x="122253" y="134854"/>
                    <a:pt x="86634" y="193244"/>
                    <a:pt x="86558" y="256996"/>
                  </a:cubicBezTo>
                  <a:cubicBezTo>
                    <a:pt x="87499" y="257768"/>
                    <a:pt x="87520" y="258591"/>
                    <a:pt x="87520" y="259419"/>
                  </a:cubicBezTo>
                  <a:cubicBezTo>
                    <a:pt x="87520" y="284619"/>
                    <a:pt x="67928" y="305047"/>
                    <a:pt x="43760" y="305047"/>
                  </a:cubicBezTo>
                  <a:cubicBezTo>
                    <a:pt x="19592" y="305047"/>
                    <a:pt x="0" y="284619"/>
                    <a:pt x="0" y="259419"/>
                  </a:cubicBezTo>
                  <a:close/>
                </a:path>
              </a:pathLst>
            </a:custGeom>
            <a:solidFill>
              <a:srgbClr val="03599B"/>
            </a:solidFill>
            <a:ln>
              <a:solidFill>
                <a:srgbClr val="0359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0" name="矩形 1"/>
          <p:cNvSpPr>
            <a:spLocks noChangeArrowheads="1"/>
          </p:cNvSpPr>
          <p:nvPr/>
        </p:nvSpPr>
        <p:spPr bwMode="auto">
          <a:xfrm>
            <a:off x="1056397" y="1452123"/>
            <a:ext cx="352839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1000" dirty="0">
                <a:latin typeface="微软雅黑" panose="020B0503020204020204" pitchFamily="34" charset="-122"/>
                <a:ea typeface="微软雅黑" panose="020B0503020204020204" pitchFamily="34" charset="-122"/>
              </a:rPr>
              <a:t>此处添加详细文本描述，建议与标题相关并符合整体语言风格，语言描述尽量</a:t>
            </a:r>
            <a:r>
              <a:rPr lang="zh-CN" altLang="en-US" sz="1000" dirty="0" smtClean="0">
                <a:latin typeface="微软雅黑" panose="020B0503020204020204" pitchFamily="34" charset="-122"/>
                <a:ea typeface="微软雅黑" panose="020B0503020204020204" pitchFamily="34" charset="-122"/>
              </a:rPr>
              <a:t>。</a:t>
            </a:r>
            <a:endParaRPr lang="zh-CN" altLang="en-US" sz="1000" dirty="0">
              <a:latin typeface="微软雅黑" panose="020B0503020204020204" pitchFamily="34" charset="-122"/>
              <a:ea typeface="微软雅黑" panose="020B0503020204020204" pitchFamily="34" charset="-122"/>
            </a:endParaRPr>
          </a:p>
        </p:txBody>
      </p:sp>
      <p:sp>
        <p:nvSpPr>
          <p:cNvPr id="11" name="矩形 1"/>
          <p:cNvSpPr>
            <a:spLocks noChangeArrowheads="1"/>
          </p:cNvSpPr>
          <p:nvPr/>
        </p:nvSpPr>
        <p:spPr bwMode="auto">
          <a:xfrm>
            <a:off x="1056397" y="2184218"/>
            <a:ext cx="352839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ts val="1200"/>
              </a:lnSpc>
            </a:pPr>
            <a:r>
              <a:rPr lang="zh-CN" altLang="en-US" sz="1000" dirty="0" smtClean="0">
                <a:latin typeface="微软雅黑" panose="020B0503020204020204" pitchFamily="34" charset="-122"/>
                <a:ea typeface="微软雅黑" panose="020B0503020204020204" pitchFamily="34" charset="-122"/>
              </a:rPr>
              <a:t>此处添加详细文本描述，建议与标题相关并符合整体语言风格，语言描述尽量。</a:t>
            </a:r>
            <a:endParaRPr lang="zh-CN" altLang="en-US" sz="1000" dirty="0">
              <a:latin typeface="微软雅黑" panose="020B0503020204020204" pitchFamily="34" charset="-122"/>
              <a:ea typeface="微软雅黑" panose="020B0503020204020204" pitchFamily="34" charset="-122"/>
            </a:endParaRPr>
          </a:p>
        </p:txBody>
      </p:sp>
      <p:sp>
        <p:nvSpPr>
          <p:cNvPr id="12" name="矩形 1"/>
          <p:cNvSpPr>
            <a:spLocks noChangeArrowheads="1"/>
          </p:cNvSpPr>
          <p:nvPr/>
        </p:nvSpPr>
        <p:spPr bwMode="auto">
          <a:xfrm>
            <a:off x="1056397" y="2916313"/>
            <a:ext cx="352839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ts val="1200"/>
              </a:lnSpc>
            </a:pPr>
            <a:r>
              <a:rPr lang="zh-CN" altLang="en-US" sz="1000" dirty="0" smtClean="0">
                <a:latin typeface="微软雅黑" panose="020B0503020204020204" pitchFamily="34" charset="-122"/>
                <a:ea typeface="微软雅黑" panose="020B0503020204020204" pitchFamily="34" charset="-122"/>
              </a:rPr>
              <a:t>此处添加详细文本描述，建议与标题相关并符合整体语言风格，语言描述尽量。</a:t>
            </a:r>
            <a:endParaRPr lang="zh-CN" altLang="en-US" sz="1000" dirty="0">
              <a:latin typeface="微软雅黑" panose="020B0503020204020204" pitchFamily="34" charset="-122"/>
              <a:ea typeface="微软雅黑" panose="020B0503020204020204" pitchFamily="34" charset="-122"/>
            </a:endParaRPr>
          </a:p>
        </p:txBody>
      </p:sp>
      <p:sp>
        <p:nvSpPr>
          <p:cNvPr id="13" name="矩形 1"/>
          <p:cNvSpPr>
            <a:spLocks noChangeArrowheads="1"/>
          </p:cNvSpPr>
          <p:nvPr/>
        </p:nvSpPr>
        <p:spPr bwMode="auto">
          <a:xfrm>
            <a:off x="1056397" y="3648409"/>
            <a:ext cx="352839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ts val="1200"/>
              </a:lnSpc>
            </a:pPr>
            <a:r>
              <a:rPr lang="zh-CN" altLang="en-US" sz="1000" dirty="0" smtClean="0">
                <a:latin typeface="微软雅黑" panose="020B0503020204020204" pitchFamily="34" charset="-122"/>
                <a:ea typeface="微软雅黑" panose="020B0503020204020204" pitchFamily="34" charset="-122"/>
              </a:rPr>
              <a:t>此处添加详细文本描述，建议与标题相关并符合整体语言风格，语言描述尽量。</a:t>
            </a:r>
            <a:endParaRPr lang="zh-CN" altLang="en-US" sz="1000" dirty="0">
              <a:latin typeface="微软雅黑" panose="020B0503020204020204" pitchFamily="34" charset="-122"/>
              <a:ea typeface="微软雅黑" panose="020B0503020204020204" pitchFamily="34" charset="-122"/>
            </a:endParaRPr>
          </a:p>
        </p:txBody>
      </p:sp>
      <p:cxnSp>
        <p:nvCxnSpPr>
          <p:cNvPr id="14" name="直接连接符 13"/>
          <p:cNvCxnSpPr/>
          <p:nvPr/>
        </p:nvCxnSpPr>
        <p:spPr>
          <a:xfrm flipH="1">
            <a:off x="4675271" y="1667427"/>
            <a:ext cx="792087" cy="0"/>
          </a:xfrm>
          <a:prstGeom prst="line">
            <a:avLst/>
          </a:prstGeom>
          <a:ln w="6350">
            <a:solidFill>
              <a:srgbClr val="03599B"/>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H="1">
            <a:off x="4675271" y="2394439"/>
            <a:ext cx="792087" cy="0"/>
          </a:xfrm>
          <a:prstGeom prst="line">
            <a:avLst/>
          </a:prstGeom>
          <a:ln w="6350">
            <a:solidFill>
              <a:srgbClr val="03599B"/>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H="1">
            <a:off x="4675271" y="3121451"/>
            <a:ext cx="792087" cy="0"/>
          </a:xfrm>
          <a:prstGeom prst="line">
            <a:avLst/>
          </a:prstGeom>
          <a:ln w="6350">
            <a:solidFill>
              <a:srgbClr val="03599B"/>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4675271" y="3848464"/>
            <a:ext cx="792087" cy="0"/>
          </a:xfrm>
          <a:prstGeom prst="line">
            <a:avLst/>
          </a:prstGeom>
          <a:ln w="6350">
            <a:solidFill>
              <a:srgbClr val="03599B"/>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750" advTm="3000">
        <p14:vortex dir="r"/>
      </p:transition>
    </mc:Choice>
    <mc:Fallback>
      <p:transition spd="slow" advTm="3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7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700" fill="hold"/>
                                            <p:tgtEl>
                                              <p:spTgt spid="2"/>
                                            </p:tgtEl>
                                            <p:attrNameLst>
                                              <p:attrName>ppt_y</p:attrName>
                                            </p:attrNameLst>
                                          </p:cBhvr>
                                          <p:tavLst>
                                            <p:tav tm="0">
                                              <p:val>
                                                <p:strVal val="#ppt_y"/>
                                              </p:val>
                                            </p:tav>
                                            <p:tav tm="100000">
                                              <p:val>
                                                <p:strVal val="#ppt_y"/>
                                              </p:val>
                                            </p:tav>
                                          </p:tavLst>
                                        </p:anim>
                                        <p:anim calcmode="lin" valueType="num">
                                          <p:cBhvr>
                                            <p:cTn id="9" dur="7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7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700" tmFilter="0,0; .5, 1; 1, 1"/>
                                            <p:tgtEl>
                                              <p:spTgt spid="2"/>
                                            </p:tgtEl>
                                          </p:cBhvr>
                                        </p:animEffect>
                                      </p:childTnLst>
                                    </p:cTn>
                                  </p:par>
                                </p:childTnLst>
                              </p:cTn>
                            </p:par>
                            <p:par>
                              <p:cTn id="12" fill="hold">
                                <p:stCondLst>
                                  <p:cond delay="1470"/>
                                </p:stCondLst>
                                <p:childTnLst>
                                  <p:par>
                                    <p:cTn id="13" presetID="2" presetClass="entr" presetSubtype="2"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1+#ppt_w/2"/>
                                              </p:val>
                                            </p:tav>
                                            <p:tav tm="100000">
                                              <p:val>
                                                <p:strVal val="#ppt_x"/>
                                              </p:val>
                                            </p:tav>
                                          </p:tavLst>
                                        </p:anim>
                                        <p:anim calcmode="lin" valueType="num">
                                          <p:cBhvr additive="base">
                                            <p:cTn id="16" dur="500" fill="hold"/>
                                            <p:tgtEl>
                                              <p:spTgt spid="3"/>
                                            </p:tgtEl>
                                            <p:attrNameLst>
                                              <p:attrName>ppt_y</p:attrName>
                                            </p:attrNameLst>
                                          </p:cBhvr>
                                          <p:tavLst>
                                            <p:tav tm="0">
                                              <p:val>
                                                <p:strVal val="#ppt_y"/>
                                              </p:val>
                                            </p:tav>
                                            <p:tav tm="100000">
                                              <p:val>
                                                <p:strVal val="#ppt_y"/>
                                              </p:val>
                                            </p:tav>
                                          </p:tavLst>
                                        </p:anim>
                                      </p:childTnLst>
                                    </p:cTn>
                                  </p:par>
                                </p:childTnLst>
                              </p:cTn>
                            </p:par>
                            <p:par>
                              <p:cTn id="17" fill="hold">
                                <p:stCondLst>
                                  <p:cond delay="1970"/>
                                </p:stCondLst>
                                <p:childTnLst>
                                  <p:par>
                                    <p:cTn id="18" presetID="22" presetClass="entr" presetSubtype="2" fill="hold"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right)">
                                          <p:cBhvr>
                                            <p:cTn id="20" dur="500"/>
                                            <p:tgtEl>
                                              <p:spTgt spid="14"/>
                                            </p:tgtEl>
                                          </p:cBhvr>
                                        </p:animEffect>
                                      </p:childTnLst>
                                    </p:cTn>
                                  </p:par>
                                  <p:par>
                                    <p:cTn id="21" presetID="2" presetClass="entr" presetSubtype="8" fill="hold" grpId="0" nodeType="withEffect" p14:presetBounceEnd="50000">
                                      <p:stCondLst>
                                        <p:cond delay="300"/>
                                      </p:stCondLst>
                                      <p:childTnLst>
                                        <p:set>
                                          <p:cBhvr>
                                            <p:cTn id="22" dur="1" fill="hold">
                                              <p:stCondLst>
                                                <p:cond delay="0"/>
                                              </p:stCondLst>
                                            </p:cTn>
                                            <p:tgtEl>
                                              <p:spTgt spid="10"/>
                                            </p:tgtEl>
                                            <p:attrNameLst>
                                              <p:attrName>style.visibility</p:attrName>
                                            </p:attrNameLst>
                                          </p:cBhvr>
                                          <p:to>
                                            <p:strVal val="visible"/>
                                          </p:to>
                                        </p:set>
                                        <p:anim calcmode="lin" valueType="num" p14:bounceEnd="50000">
                                          <p:cBhvr additive="base">
                                            <p:cTn id="23" dur="300" fill="hold"/>
                                            <p:tgtEl>
                                              <p:spTgt spid="10"/>
                                            </p:tgtEl>
                                            <p:attrNameLst>
                                              <p:attrName>ppt_x</p:attrName>
                                            </p:attrNameLst>
                                          </p:cBhvr>
                                          <p:tavLst>
                                            <p:tav tm="0">
                                              <p:val>
                                                <p:strVal val="0-#ppt_w/2"/>
                                              </p:val>
                                            </p:tav>
                                            <p:tav tm="100000">
                                              <p:val>
                                                <p:strVal val="#ppt_x"/>
                                              </p:val>
                                            </p:tav>
                                          </p:tavLst>
                                        </p:anim>
                                        <p:anim calcmode="lin" valueType="num" p14:bounceEnd="50000">
                                          <p:cBhvr additive="base">
                                            <p:cTn id="24" dur="300" fill="hold"/>
                                            <p:tgtEl>
                                              <p:spTgt spid="10"/>
                                            </p:tgtEl>
                                            <p:attrNameLst>
                                              <p:attrName>ppt_y</p:attrName>
                                            </p:attrNameLst>
                                          </p:cBhvr>
                                          <p:tavLst>
                                            <p:tav tm="0">
                                              <p:val>
                                                <p:strVal val="#ppt_y"/>
                                              </p:val>
                                            </p:tav>
                                            <p:tav tm="100000">
                                              <p:val>
                                                <p:strVal val="#ppt_y"/>
                                              </p:val>
                                            </p:tav>
                                          </p:tavLst>
                                        </p:anim>
                                      </p:childTnLst>
                                    </p:cTn>
                                  </p:par>
                                </p:childTnLst>
                              </p:cTn>
                            </p:par>
                            <p:par>
                              <p:cTn id="25" fill="hold">
                                <p:stCondLst>
                                  <p:cond delay="2470"/>
                                </p:stCondLst>
                                <p:childTnLst>
                                  <p:par>
                                    <p:cTn id="26" presetID="22" presetClass="entr" presetSubtype="2" fill="hold"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ipe(right)">
                                          <p:cBhvr>
                                            <p:cTn id="28" dur="500"/>
                                            <p:tgtEl>
                                              <p:spTgt spid="15"/>
                                            </p:tgtEl>
                                          </p:cBhvr>
                                        </p:animEffect>
                                      </p:childTnLst>
                                    </p:cTn>
                                  </p:par>
                                  <p:par>
                                    <p:cTn id="29" presetID="2" presetClass="entr" presetSubtype="8" fill="hold" grpId="0" nodeType="withEffect" p14:presetBounceEnd="50000">
                                      <p:stCondLst>
                                        <p:cond delay="300"/>
                                      </p:stCondLst>
                                      <p:childTnLst>
                                        <p:set>
                                          <p:cBhvr>
                                            <p:cTn id="30" dur="1" fill="hold">
                                              <p:stCondLst>
                                                <p:cond delay="0"/>
                                              </p:stCondLst>
                                            </p:cTn>
                                            <p:tgtEl>
                                              <p:spTgt spid="11"/>
                                            </p:tgtEl>
                                            <p:attrNameLst>
                                              <p:attrName>style.visibility</p:attrName>
                                            </p:attrNameLst>
                                          </p:cBhvr>
                                          <p:to>
                                            <p:strVal val="visible"/>
                                          </p:to>
                                        </p:set>
                                        <p:anim calcmode="lin" valueType="num" p14:bounceEnd="50000">
                                          <p:cBhvr additive="base">
                                            <p:cTn id="31" dur="300" fill="hold"/>
                                            <p:tgtEl>
                                              <p:spTgt spid="11"/>
                                            </p:tgtEl>
                                            <p:attrNameLst>
                                              <p:attrName>ppt_x</p:attrName>
                                            </p:attrNameLst>
                                          </p:cBhvr>
                                          <p:tavLst>
                                            <p:tav tm="0">
                                              <p:val>
                                                <p:strVal val="0-#ppt_w/2"/>
                                              </p:val>
                                            </p:tav>
                                            <p:tav tm="100000">
                                              <p:val>
                                                <p:strVal val="#ppt_x"/>
                                              </p:val>
                                            </p:tav>
                                          </p:tavLst>
                                        </p:anim>
                                        <p:anim calcmode="lin" valueType="num" p14:bounceEnd="50000">
                                          <p:cBhvr additive="base">
                                            <p:cTn id="32" dur="300" fill="hold"/>
                                            <p:tgtEl>
                                              <p:spTgt spid="11"/>
                                            </p:tgtEl>
                                            <p:attrNameLst>
                                              <p:attrName>ppt_y</p:attrName>
                                            </p:attrNameLst>
                                          </p:cBhvr>
                                          <p:tavLst>
                                            <p:tav tm="0">
                                              <p:val>
                                                <p:strVal val="#ppt_y"/>
                                              </p:val>
                                            </p:tav>
                                            <p:tav tm="100000">
                                              <p:val>
                                                <p:strVal val="#ppt_y"/>
                                              </p:val>
                                            </p:tav>
                                          </p:tavLst>
                                        </p:anim>
                                      </p:childTnLst>
                                    </p:cTn>
                                  </p:par>
                                </p:childTnLst>
                              </p:cTn>
                            </p:par>
                            <p:par>
                              <p:cTn id="33" fill="hold">
                                <p:stCondLst>
                                  <p:cond delay="2970"/>
                                </p:stCondLst>
                                <p:childTnLst>
                                  <p:par>
                                    <p:cTn id="34" presetID="22" presetClass="entr" presetSubtype="2" fill="hold" nodeType="after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wipe(right)">
                                          <p:cBhvr>
                                            <p:cTn id="36" dur="500"/>
                                            <p:tgtEl>
                                              <p:spTgt spid="16"/>
                                            </p:tgtEl>
                                          </p:cBhvr>
                                        </p:animEffect>
                                      </p:childTnLst>
                                    </p:cTn>
                                  </p:par>
                                  <p:par>
                                    <p:cTn id="37" presetID="2" presetClass="entr" presetSubtype="8" fill="hold" grpId="0" nodeType="withEffect" p14:presetBounceEnd="50000">
                                      <p:stCondLst>
                                        <p:cond delay="300"/>
                                      </p:stCondLst>
                                      <p:childTnLst>
                                        <p:set>
                                          <p:cBhvr>
                                            <p:cTn id="38" dur="1" fill="hold">
                                              <p:stCondLst>
                                                <p:cond delay="0"/>
                                              </p:stCondLst>
                                            </p:cTn>
                                            <p:tgtEl>
                                              <p:spTgt spid="12"/>
                                            </p:tgtEl>
                                            <p:attrNameLst>
                                              <p:attrName>style.visibility</p:attrName>
                                            </p:attrNameLst>
                                          </p:cBhvr>
                                          <p:to>
                                            <p:strVal val="visible"/>
                                          </p:to>
                                        </p:set>
                                        <p:anim calcmode="lin" valueType="num" p14:bounceEnd="50000">
                                          <p:cBhvr additive="base">
                                            <p:cTn id="39" dur="300" fill="hold"/>
                                            <p:tgtEl>
                                              <p:spTgt spid="12"/>
                                            </p:tgtEl>
                                            <p:attrNameLst>
                                              <p:attrName>ppt_x</p:attrName>
                                            </p:attrNameLst>
                                          </p:cBhvr>
                                          <p:tavLst>
                                            <p:tav tm="0">
                                              <p:val>
                                                <p:strVal val="0-#ppt_w/2"/>
                                              </p:val>
                                            </p:tav>
                                            <p:tav tm="100000">
                                              <p:val>
                                                <p:strVal val="#ppt_x"/>
                                              </p:val>
                                            </p:tav>
                                          </p:tavLst>
                                        </p:anim>
                                        <p:anim calcmode="lin" valueType="num" p14:bounceEnd="50000">
                                          <p:cBhvr additive="base">
                                            <p:cTn id="40" dur="300" fill="hold"/>
                                            <p:tgtEl>
                                              <p:spTgt spid="12"/>
                                            </p:tgtEl>
                                            <p:attrNameLst>
                                              <p:attrName>ppt_y</p:attrName>
                                            </p:attrNameLst>
                                          </p:cBhvr>
                                          <p:tavLst>
                                            <p:tav tm="0">
                                              <p:val>
                                                <p:strVal val="#ppt_y"/>
                                              </p:val>
                                            </p:tav>
                                            <p:tav tm="100000">
                                              <p:val>
                                                <p:strVal val="#ppt_y"/>
                                              </p:val>
                                            </p:tav>
                                          </p:tavLst>
                                        </p:anim>
                                      </p:childTnLst>
                                    </p:cTn>
                                  </p:par>
                                </p:childTnLst>
                              </p:cTn>
                            </p:par>
                            <p:par>
                              <p:cTn id="41" fill="hold">
                                <p:stCondLst>
                                  <p:cond delay="3470"/>
                                </p:stCondLst>
                                <p:childTnLst>
                                  <p:par>
                                    <p:cTn id="42" presetID="22" presetClass="entr" presetSubtype="2" fill="hold" nodeType="after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wipe(right)">
                                          <p:cBhvr>
                                            <p:cTn id="44" dur="500"/>
                                            <p:tgtEl>
                                              <p:spTgt spid="17"/>
                                            </p:tgtEl>
                                          </p:cBhvr>
                                        </p:animEffect>
                                      </p:childTnLst>
                                    </p:cTn>
                                  </p:par>
                                  <p:par>
                                    <p:cTn id="45" presetID="2" presetClass="entr" presetSubtype="8" fill="hold" grpId="0" nodeType="withEffect" p14:presetBounceEnd="50000">
                                      <p:stCondLst>
                                        <p:cond delay="300"/>
                                      </p:stCondLst>
                                      <p:childTnLst>
                                        <p:set>
                                          <p:cBhvr>
                                            <p:cTn id="46" dur="1" fill="hold">
                                              <p:stCondLst>
                                                <p:cond delay="0"/>
                                              </p:stCondLst>
                                            </p:cTn>
                                            <p:tgtEl>
                                              <p:spTgt spid="13"/>
                                            </p:tgtEl>
                                            <p:attrNameLst>
                                              <p:attrName>style.visibility</p:attrName>
                                            </p:attrNameLst>
                                          </p:cBhvr>
                                          <p:to>
                                            <p:strVal val="visible"/>
                                          </p:to>
                                        </p:set>
                                        <p:anim calcmode="lin" valueType="num" p14:bounceEnd="50000">
                                          <p:cBhvr additive="base">
                                            <p:cTn id="47" dur="300" fill="hold"/>
                                            <p:tgtEl>
                                              <p:spTgt spid="13"/>
                                            </p:tgtEl>
                                            <p:attrNameLst>
                                              <p:attrName>ppt_x</p:attrName>
                                            </p:attrNameLst>
                                          </p:cBhvr>
                                          <p:tavLst>
                                            <p:tav tm="0">
                                              <p:val>
                                                <p:strVal val="0-#ppt_w/2"/>
                                              </p:val>
                                            </p:tav>
                                            <p:tav tm="100000">
                                              <p:val>
                                                <p:strVal val="#ppt_x"/>
                                              </p:val>
                                            </p:tav>
                                          </p:tavLst>
                                        </p:anim>
                                        <p:anim calcmode="lin" valueType="num" p14:bounceEnd="50000">
                                          <p:cBhvr additive="base">
                                            <p:cTn id="48" dur="3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p:bldP spid="11" grpId="0"/>
          <p:bldP spid="12" grpId="0"/>
          <p:bldP spid="13"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7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700" fill="hold"/>
                                            <p:tgtEl>
                                              <p:spTgt spid="2"/>
                                            </p:tgtEl>
                                            <p:attrNameLst>
                                              <p:attrName>ppt_y</p:attrName>
                                            </p:attrNameLst>
                                          </p:cBhvr>
                                          <p:tavLst>
                                            <p:tav tm="0">
                                              <p:val>
                                                <p:strVal val="#ppt_y"/>
                                              </p:val>
                                            </p:tav>
                                            <p:tav tm="100000">
                                              <p:val>
                                                <p:strVal val="#ppt_y"/>
                                              </p:val>
                                            </p:tav>
                                          </p:tavLst>
                                        </p:anim>
                                        <p:anim calcmode="lin" valueType="num">
                                          <p:cBhvr>
                                            <p:cTn id="9" dur="7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7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700" tmFilter="0,0; .5, 1; 1, 1"/>
                                            <p:tgtEl>
                                              <p:spTgt spid="2"/>
                                            </p:tgtEl>
                                          </p:cBhvr>
                                        </p:animEffect>
                                      </p:childTnLst>
                                    </p:cTn>
                                  </p:par>
                                </p:childTnLst>
                              </p:cTn>
                            </p:par>
                            <p:par>
                              <p:cTn id="12" fill="hold">
                                <p:stCondLst>
                                  <p:cond delay="1470"/>
                                </p:stCondLst>
                                <p:childTnLst>
                                  <p:par>
                                    <p:cTn id="13" presetID="2" presetClass="entr" presetSubtype="2"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1+#ppt_w/2"/>
                                              </p:val>
                                            </p:tav>
                                            <p:tav tm="100000">
                                              <p:val>
                                                <p:strVal val="#ppt_x"/>
                                              </p:val>
                                            </p:tav>
                                          </p:tavLst>
                                        </p:anim>
                                        <p:anim calcmode="lin" valueType="num">
                                          <p:cBhvr additive="base">
                                            <p:cTn id="16" dur="500" fill="hold"/>
                                            <p:tgtEl>
                                              <p:spTgt spid="3"/>
                                            </p:tgtEl>
                                            <p:attrNameLst>
                                              <p:attrName>ppt_y</p:attrName>
                                            </p:attrNameLst>
                                          </p:cBhvr>
                                          <p:tavLst>
                                            <p:tav tm="0">
                                              <p:val>
                                                <p:strVal val="#ppt_y"/>
                                              </p:val>
                                            </p:tav>
                                            <p:tav tm="100000">
                                              <p:val>
                                                <p:strVal val="#ppt_y"/>
                                              </p:val>
                                            </p:tav>
                                          </p:tavLst>
                                        </p:anim>
                                      </p:childTnLst>
                                    </p:cTn>
                                  </p:par>
                                </p:childTnLst>
                              </p:cTn>
                            </p:par>
                            <p:par>
                              <p:cTn id="17" fill="hold">
                                <p:stCondLst>
                                  <p:cond delay="1970"/>
                                </p:stCondLst>
                                <p:childTnLst>
                                  <p:par>
                                    <p:cTn id="18" presetID="22" presetClass="entr" presetSubtype="2" fill="hold"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right)">
                                          <p:cBhvr>
                                            <p:cTn id="20" dur="500"/>
                                            <p:tgtEl>
                                              <p:spTgt spid="14"/>
                                            </p:tgtEl>
                                          </p:cBhvr>
                                        </p:animEffect>
                                      </p:childTnLst>
                                    </p:cTn>
                                  </p:par>
                                  <p:par>
                                    <p:cTn id="21" presetID="2" presetClass="entr" presetSubtype="8" fill="hold" grpId="0" nodeType="withEffect">
                                      <p:stCondLst>
                                        <p:cond delay="30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300" fill="hold"/>
                                            <p:tgtEl>
                                              <p:spTgt spid="10"/>
                                            </p:tgtEl>
                                            <p:attrNameLst>
                                              <p:attrName>ppt_x</p:attrName>
                                            </p:attrNameLst>
                                          </p:cBhvr>
                                          <p:tavLst>
                                            <p:tav tm="0">
                                              <p:val>
                                                <p:strVal val="0-#ppt_w/2"/>
                                              </p:val>
                                            </p:tav>
                                            <p:tav tm="100000">
                                              <p:val>
                                                <p:strVal val="#ppt_x"/>
                                              </p:val>
                                            </p:tav>
                                          </p:tavLst>
                                        </p:anim>
                                        <p:anim calcmode="lin" valueType="num">
                                          <p:cBhvr additive="base">
                                            <p:cTn id="24" dur="300" fill="hold"/>
                                            <p:tgtEl>
                                              <p:spTgt spid="10"/>
                                            </p:tgtEl>
                                            <p:attrNameLst>
                                              <p:attrName>ppt_y</p:attrName>
                                            </p:attrNameLst>
                                          </p:cBhvr>
                                          <p:tavLst>
                                            <p:tav tm="0">
                                              <p:val>
                                                <p:strVal val="#ppt_y"/>
                                              </p:val>
                                            </p:tav>
                                            <p:tav tm="100000">
                                              <p:val>
                                                <p:strVal val="#ppt_y"/>
                                              </p:val>
                                            </p:tav>
                                          </p:tavLst>
                                        </p:anim>
                                      </p:childTnLst>
                                    </p:cTn>
                                  </p:par>
                                </p:childTnLst>
                              </p:cTn>
                            </p:par>
                            <p:par>
                              <p:cTn id="25" fill="hold">
                                <p:stCondLst>
                                  <p:cond delay="2470"/>
                                </p:stCondLst>
                                <p:childTnLst>
                                  <p:par>
                                    <p:cTn id="26" presetID="22" presetClass="entr" presetSubtype="2" fill="hold"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ipe(right)">
                                          <p:cBhvr>
                                            <p:cTn id="28" dur="500"/>
                                            <p:tgtEl>
                                              <p:spTgt spid="15"/>
                                            </p:tgtEl>
                                          </p:cBhvr>
                                        </p:animEffect>
                                      </p:childTnLst>
                                    </p:cTn>
                                  </p:par>
                                  <p:par>
                                    <p:cTn id="29" presetID="2" presetClass="entr" presetSubtype="8" fill="hold" grpId="0" nodeType="withEffect">
                                      <p:stCondLst>
                                        <p:cond delay="30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300" fill="hold"/>
                                            <p:tgtEl>
                                              <p:spTgt spid="11"/>
                                            </p:tgtEl>
                                            <p:attrNameLst>
                                              <p:attrName>ppt_x</p:attrName>
                                            </p:attrNameLst>
                                          </p:cBhvr>
                                          <p:tavLst>
                                            <p:tav tm="0">
                                              <p:val>
                                                <p:strVal val="0-#ppt_w/2"/>
                                              </p:val>
                                            </p:tav>
                                            <p:tav tm="100000">
                                              <p:val>
                                                <p:strVal val="#ppt_x"/>
                                              </p:val>
                                            </p:tav>
                                          </p:tavLst>
                                        </p:anim>
                                        <p:anim calcmode="lin" valueType="num">
                                          <p:cBhvr additive="base">
                                            <p:cTn id="32" dur="300" fill="hold"/>
                                            <p:tgtEl>
                                              <p:spTgt spid="11"/>
                                            </p:tgtEl>
                                            <p:attrNameLst>
                                              <p:attrName>ppt_y</p:attrName>
                                            </p:attrNameLst>
                                          </p:cBhvr>
                                          <p:tavLst>
                                            <p:tav tm="0">
                                              <p:val>
                                                <p:strVal val="#ppt_y"/>
                                              </p:val>
                                            </p:tav>
                                            <p:tav tm="100000">
                                              <p:val>
                                                <p:strVal val="#ppt_y"/>
                                              </p:val>
                                            </p:tav>
                                          </p:tavLst>
                                        </p:anim>
                                      </p:childTnLst>
                                    </p:cTn>
                                  </p:par>
                                </p:childTnLst>
                              </p:cTn>
                            </p:par>
                            <p:par>
                              <p:cTn id="33" fill="hold">
                                <p:stCondLst>
                                  <p:cond delay="2970"/>
                                </p:stCondLst>
                                <p:childTnLst>
                                  <p:par>
                                    <p:cTn id="34" presetID="22" presetClass="entr" presetSubtype="2" fill="hold" nodeType="after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wipe(right)">
                                          <p:cBhvr>
                                            <p:cTn id="36" dur="500"/>
                                            <p:tgtEl>
                                              <p:spTgt spid="16"/>
                                            </p:tgtEl>
                                          </p:cBhvr>
                                        </p:animEffect>
                                      </p:childTnLst>
                                    </p:cTn>
                                  </p:par>
                                  <p:par>
                                    <p:cTn id="37" presetID="2" presetClass="entr" presetSubtype="8" fill="hold" grpId="0" nodeType="withEffect">
                                      <p:stCondLst>
                                        <p:cond delay="30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300" fill="hold"/>
                                            <p:tgtEl>
                                              <p:spTgt spid="12"/>
                                            </p:tgtEl>
                                            <p:attrNameLst>
                                              <p:attrName>ppt_x</p:attrName>
                                            </p:attrNameLst>
                                          </p:cBhvr>
                                          <p:tavLst>
                                            <p:tav tm="0">
                                              <p:val>
                                                <p:strVal val="0-#ppt_w/2"/>
                                              </p:val>
                                            </p:tav>
                                            <p:tav tm="100000">
                                              <p:val>
                                                <p:strVal val="#ppt_x"/>
                                              </p:val>
                                            </p:tav>
                                          </p:tavLst>
                                        </p:anim>
                                        <p:anim calcmode="lin" valueType="num">
                                          <p:cBhvr additive="base">
                                            <p:cTn id="40" dur="300" fill="hold"/>
                                            <p:tgtEl>
                                              <p:spTgt spid="12"/>
                                            </p:tgtEl>
                                            <p:attrNameLst>
                                              <p:attrName>ppt_y</p:attrName>
                                            </p:attrNameLst>
                                          </p:cBhvr>
                                          <p:tavLst>
                                            <p:tav tm="0">
                                              <p:val>
                                                <p:strVal val="#ppt_y"/>
                                              </p:val>
                                            </p:tav>
                                            <p:tav tm="100000">
                                              <p:val>
                                                <p:strVal val="#ppt_y"/>
                                              </p:val>
                                            </p:tav>
                                          </p:tavLst>
                                        </p:anim>
                                      </p:childTnLst>
                                    </p:cTn>
                                  </p:par>
                                </p:childTnLst>
                              </p:cTn>
                            </p:par>
                            <p:par>
                              <p:cTn id="41" fill="hold">
                                <p:stCondLst>
                                  <p:cond delay="3470"/>
                                </p:stCondLst>
                                <p:childTnLst>
                                  <p:par>
                                    <p:cTn id="42" presetID="22" presetClass="entr" presetSubtype="2" fill="hold" nodeType="after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wipe(right)">
                                          <p:cBhvr>
                                            <p:cTn id="44" dur="500"/>
                                            <p:tgtEl>
                                              <p:spTgt spid="17"/>
                                            </p:tgtEl>
                                          </p:cBhvr>
                                        </p:animEffect>
                                      </p:childTnLst>
                                    </p:cTn>
                                  </p:par>
                                  <p:par>
                                    <p:cTn id="45" presetID="2" presetClass="entr" presetSubtype="8" fill="hold" grpId="0" nodeType="withEffect">
                                      <p:stCondLst>
                                        <p:cond delay="300"/>
                                      </p:stCondLst>
                                      <p:childTnLst>
                                        <p:set>
                                          <p:cBhvr>
                                            <p:cTn id="46" dur="1" fill="hold">
                                              <p:stCondLst>
                                                <p:cond delay="0"/>
                                              </p:stCondLst>
                                            </p:cTn>
                                            <p:tgtEl>
                                              <p:spTgt spid="13"/>
                                            </p:tgtEl>
                                            <p:attrNameLst>
                                              <p:attrName>style.visibility</p:attrName>
                                            </p:attrNameLst>
                                          </p:cBhvr>
                                          <p:to>
                                            <p:strVal val="visible"/>
                                          </p:to>
                                        </p:set>
                                        <p:anim calcmode="lin" valueType="num">
                                          <p:cBhvr additive="base">
                                            <p:cTn id="47" dur="300" fill="hold"/>
                                            <p:tgtEl>
                                              <p:spTgt spid="13"/>
                                            </p:tgtEl>
                                            <p:attrNameLst>
                                              <p:attrName>ppt_x</p:attrName>
                                            </p:attrNameLst>
                                          </p:cBhvr>
                                          <p:tavLst>
                                            <p:tav tm="0">
                                              <p:val>
                                                <p:strVal val="0-#ppt_w/2"/>
                                              </p:val>
                                            </p:tav>
                                            <p:tav tm="100000">
                                              <p:val>
                                                <p:strVal val="#ppt_x"/>
                                              </p:val>
                                            </p:tav>
                                          </p:tavLst>
                                        </p:anim>
                                        <p:anim calcmode="lin" valueType="num">
                                          <p:cBhvr additive="base">
                                            <p:cTn id="48" dur="3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p:bldP spid="11" grpId="0"/>
          <p:bldP spid="12" grpId="0"/>
          <p:bldP spid="13"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7771" y="157923"/>
            <a:ext cx="3011063" cy="377016"/>
          </a:xfrm>
          <a:prstGeom prst="rect">
            <a:avLst/>
          </a:prstGeom>
        </p:spPr>
        <p:txBody>
          <a:bodyPr wrap="none" lIns="68571" tIns="34285" rIns="68571" bIns="34285">
            <a:spAutoFit/>
          </a:bodyPr>
          <a:lstStyle/>
          <a:p>
            <a:pPr algn="r"/>
            <a:r>
              <a:rPr lang="zh-CN" altLang="en-US" sz="1700" b="1" dirty="0" smtClean="0">
                <a:solidFill>
                  <a:srgbClr val="03599B"/>
                </a:solidFill>
                <a:effectLst>
                  <a:outerShdw blurRad="12700" dist="12700" dir="2700000" algn="tl" rotWithShape="0">
                    <a:prstClr val="black">
                      <a:alpha val="40000"/>
                    </a:prstClr>
                  </a:outerShdw>
                </a:effectLst>
                <a:latin typeface="微软雅黑" panose="020B0503020204020204" pitchFamily="34" charset="-122"/>
                <a:ea typeface="微软雅黑" panose="020B0503020204020204" pitchFamily="34" charset="-122"/>
              </a:rPr>
              <a:t>▋▏</a:t>
            </a:r>
            <a:r>
              <a:rPr lang="zh-CN" altLang="en-US" sz="2000" b="1" dirty="0" smtClean="0">
                <a:solidFill>
                  <a:srgbClr val="03599B"/>
                </a:solidFill>
                <a:effectLst>
                  <a:outerShdw blurRad="12700" dist="12700" dir="2700000" algn="tl" rotWithShape="0">
                    <a:prstClr val="black">
                      <a:alpha val="40000"/>
                    </a:prstClr>
                  </a:outerShdw>
                </a:effectLst>
                <a:latin typeface="微软雅黑" panose="020B0503020204020204" pitchFamily="34" charset="-122"/>
                <a:ea typeface="微软雅黑" panose="020B0503020204020204" pitchFamily="34" charset="-122"/>
              </a:rPr>
              <a:t>单击此处添加标题文本</a:t>
            </a:r>
            <a:endParaRPr lang="zh-CN" altLang="en-US" sz="2000" b="1" dirty="0">
              <a:solidFill>
                <a:srgbClr val="03599B"/>
              </a:solidFill>
              <a:effectLst>
                <a:outerShdw blurRad="12700" dist="127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sp>
        <p:nvSpPr>
          <p:cNvPr id="3" name="任意多边形 2"/>
          <p:cNvSpPr/>
          <p:nvPr/>
        </p:nvSpPr>
        <p:spPr>
          <a:xfrm>
            <a:off x="4310831" y="949913"/>
            <a:ext cx="620713" cy="1293812"/>
          </a:xfrm>
          <a:custGeom>
            <a:avLst/>
            <a:gdLst>
              <a:gd name="connsiteX0" fmla="*/ 282575 w 565150"/>
              <a:gd name="connsiteY0" fmla="*/ 0 h 1202235"/>
              <a:gd name="connsiteX1" fmla="*/ 333596 w 565150"/>
              <a:gd name="connsiteY1" fmla="*/ 42096 h 1202235"/>
              <a:gd name="connsiteX2" fmla="*/ 565150 w 565150"/>
              <a:gd name="connsiteY2" fmla="*/ 601117 h 1202235"/>
              <a:gd name="connsiteX3" fmla="*/ 333596 w 565150"/>
              <a:gd name="connsiteY3" fmla="*/ 1160138 h 1202235"/>
              <a:gd name="connsiteX4" fmla="*/ 282575 w 565150"/>
              <a:gd name="connsiteY4" fmla="*/ 1202235 h 1202235"/>
              <a:gd name="connsiteX5" fmla="*/ 231554 w 565150"/>
              <a:gd name="connsiteY5" fmla="*/ 1160138 h 1202235"/>
              <a:gd name="connsiteX6" fmla="*/ 0 w 565150"/>
              <a:gd name="connsiteY6" fmla="*/ 601117 h 1202235"/>
              <a:gd name="connsiteX7" fmla="*/ 231554 w 565150"/>
              <a:gd name="connsiteY7" fmla="*/ 42096 h 1202235"/>
              <a:gd name="connsiteX0-1" fmla="*/ 282575 w 565150"/>
              <a:gd name="connsiteY0-2" fmla="*/ 0 h 1202235"/>
              <a:gd name="connsiteX1-3" fmla="*/ 333596 w 565150"/>
              <a:gd name="connsiteY1-4" fmla="*/ 42096 h 1202235"/>
              <a:gd name="connsiteX2-5" fmla="*/ 565150 w 565150"/>
              <a:gd name="connsiteY2-6" fmla="*/ 601117 h 1202235"/>
              <a:gd name="connsiteX3-7" fmla="*/ 333596 w 565150"/>
              <a:gd name="connsiteY3-8" fmla="*/ 1160138 h 1202235"/>
              <a:gd name="connsiteX4-9" fmla="*/ 282575 w 565150"/>
              <a:gd name="connsiteY4-10" fmla="*/ 1202235 h 1202235"/>
              <a:gd name="connsiteX5-11" fmla="*/ 0 w 565150"/>
              <a:gd name="connsiteY5-12" fmla="*/ 601117 h 1202235"/>
              <a:gd name="connsiteX6-13" fmla="*/ 231554 w 565150"/>
              <a:gd name="connsiteY6-14" fmla="*/ 42096 h 1202235"/>
              <a:gd name="connsiteX7-15" fmla="*/ 282575 w 565150"/>
              <a:gd name="connsiteY7-16" fmla="*/ 0 h 1202235"/>
              <a:gd name="connsiteX0-17" fmla="*/ 291374 w 573949"/>
              <a:gd name="connsiteY0-18" fmla="*/ 0 h 1202235"/>
              <a:gd name="connsiteX1-19" fmla="*/ 342395 w 573949"/>
              <a:gd name="connsiteY1-20" fmla="*/ 42096 h 1202235"/>
              <a:gd name="connsiteX2-21" fmla="*/ 573949 w 573949"/>
              <a:gd name="connsiteY2-22" fmla="*/ 601117 h 1202235"/>
              <a:gd name="connsiteX3-23" fmla="*/ 342395 w 573949"/>
              <a:gd name="connsiteY3-24" fmla="*/ 1160138 h 1202235"/>
              <a:gd name="connsiteX4-25" fmla="*/ 291374 w 573949"/>
              <a:gd name="connsiteY4-26" fmla="*/ 1202235 h 1202235"/>
              <a:gd name="connsiteX5-27" fmla="*/ 8799 w 573949"/>
              <a:gd name="connsiteY5-28" fmla="*/ 601117 h 1202235"/>
              <a:gd name="connsiteX6-29" fmla="*/ 240353 w 573949"/>
              <a:gd name="connsiteY6-30" fmla="*/ 42096 h 1202235"/>
              <a:gd name="connsiteX7-31" fmla="*/ 291374 w 573949"/>
              <a:gd name="connsiteY7-32" fmla="*/ 0 h 1202235"/>
              <a:gd name="connsiteX0-33" fmla="*/ 291374 w 573949"/>
              <a:gd name="connsiteY0-34" fmla="*/ 0 h 1202235"/>
              <a:gd name="connsiteX1-35" fmla="*/ 573949 w 573949"/>
              <a:gd name="connsiteY1-36" fmla="*/ 601117 h 1202235"/>
              <a:gd name="connsiteX2-37" fmla="*/ 342395 w 573949"/>
              <a:gd name="connsiteY2-38" fmla="*/ 1160138 h 1202235"/>
              <a:gd name="connsiteX3-39" fmla="*/ 291374 w 573949"/>
              <a:gd name="connsiteY3-40" fmla="*/ 1202235 h 1202235"/>
              <a:gd name="connsiteX4-41" fmla="*/ 8799 w 573949"/>
              <a:gd name="connsiteY4-42" fmla="*/ 601117 h 1202235"/>
              <a:gd name="connsiteX5-43" fmla="*/ 240353 w 573949"/>
              <a:gd name="connsiteY5-44" fmla="*/ 42096 h 1202235"/>
              <a:gd name="connsiteX6-45" fmla="*/ 291374 w 573949"/>
              <a:gd name="connsiteY6-46" fmla="*/ 0 h 1202235"/>
              <a:gd name="connsiteX0-47" fmla="*/ 291374 w 578600"/>
              <a:gd name="connsiteY0-48" fmla="*/ 0 h 1202235"/>
              <a:gd name="connsiteX1-49" fmla="*/ 573949 w 578600"/>
              <a:gd name="connsiteY1-50" fmla="*/ 601117 h 1202235"/>
              <a:gd name="connsiteX2-51" fmla="*/ 342395 w 578600"/>
              <a:gd name="connsiteY2-52" fmla="*/ 1160138 h 1202235"/>
              <a:gd name="connsiteX3-53" fmla="*/ 291374 w 578600"/>
              <a:gd name="connsiteY3-54" fmla="*/ 1202235 h 1202235"/>
              <a:gd name="connsiteX4-55" fmla="*/ 8799 w 578600"/>
              <a:gd name="connsiteY4-56" fmla="*/ 601117 h 1202235"/>
              <a:gd name="connsiteX5-57" fmla="*/ 240353 w 578600"/>
              <a:gd name="connsiteY5-58" fmla="*/ 42096 h 1202235"/>
              <a:gd name="connsiteX6-59" fmla="*/ 291374 w 578600"/>
              <a:gd name="connsiteY6-60" fmla="*/ 0 h 1202235"/>
              <a:gd name="connsiteX0-61" fmla="*/ 291374 w 583571"/>
              <a:gd name="connsiteY0-62" fmla="*/ 0 h 1202235"/>
              <a:gd name="connsiteX1-63" fmla="*/ 573949 w 583571"/>
              <a:gd name="connsiteY1-64" fmla="*/ 601117 h 1202235"/>
              <a:gd name="connsiteX2-65" fmla="*/ 342395 w 583571"/>
              <a:gd name="connsiteY2-66" fmla="*/ 1160138 h 1202235"/>
              <a:gd name="connsiteX3-67" fmla="*/ 291374 w 583571"/>
              <a:gd name="connsiteY3-68" fmla="*/ 1202235 h 1202235"/>
              <a:gd name="connsiteX4-69" fmla="*/ 8799 w 583571"/>
              <a:gd name="connsiteY4-70" fmla="*/ 601117 h 1202235"/>
              <a:gd name="connsiteX5-71" fmla="*/ 240353 w 583571"/>
              <a:gd name="connsiteY5-72" fmla="*/ 42096 h 1202235"/>
              <a:gd name="connsiteX6-73" fmla="*/ 291374 w 583571"/>
              <a:gd name="connsiteY6-74" fmla="*/ 0 h 1202235"/>
              <a:gd name="connsiteX0-75" fmla="*/ 291374 w 575217"/>
              <a:gd name="connsiteY0-76" fmla="*/ 0 h 1202235"/>
              <a:gd name="connsiteX1-77" fmla="*/ 573949 w 575217"/>
              <a:gd name="connsiteY1-78" fmla="*/ 601117 h 1202235"/>
              <a:gd name="connsiteX2-79" fmla="*/ 365278 w 575217"/>
              <a:gd name="connsiteY2-80" fmla="*/ 1177869 h 1202235"/>
              <a:gd name="connsiteX3-81" fmla="*/ 291374 w 575217"/>
              <a:gd name="connsiteY3-82" fmla="*/ 1202235 h 1202235"/>
              <a:gd name="connsiteX4-83" fmla="*/ 8799 w 575217"/>
              <a:gd name="connsiteY4-84" fmla="*/ 601117 h 1202235"/>
              <a:gd name="connsiteX5-85" fmla="*/ 240353 w 575217"/>
              <a:gd name="connsiteY5-86" fmla="*/ 42096 h 1202235"/>
              <a:gd name="connsiteX6-87" fmla="*/ 291374 w 575217"/>
              <a:gd name="connsiteY6-88" fmla="*/ 0 h 1202235"/>
              <a:gd name="connsiteX0-89" fmla="*/ 291374 w 578093"/>
              <a:gd name="connsiteY0-90" fmla="*/ 0 h 1202235"/>
              <a:gd name="connsiteX1-91" fmla="*/ 573949 w 578093"/>
              <a:gd name="connsiteY1-92" fmla="*/ 601117 h 1202235"/>
              <a:gd name="connsiteX2-93" fmla="*/ 365278 w 578093"/>
              <a:gd name="connsiteY2-94" fmla="*/ 1177869 h 1202235"/>
              <a:gd name="connsiteX3-95" fmla="*/ 291374 w 578093"/>
              <a:gd name="connsiteY3-96" fmla="*/ 1202235 h 1202235"/>
              <a:gd name="connsiteX4-97" fmla="*/ 8799 w 578093"/>
              <a:gd name="connsiteY4-98" fmla="*/ 601117 h 1202235"/>
              <a:gd name="connsiteX5-99" fmla="*/ 240353 w 578093"/>
              <a:gd name="connsiteY5-100" fmla="*/ 42096 h 1202235"/>
              <a:gd name="connsiteX6-101" fmla="*/ 291374 w 578093"/>
              <a:gd name="connsiteY6-102" fmla="*/ 0 h 1202235"/>
              <a:gd name="connsiteX0-103" fmla="*/ 291374 w 581161"/>
              <a:gd name="connsiteY0-104" fmla="*/ 0 h 1202235"/>
              <a:gd name="connsiteX1-105" fmla="*/ 577313 w 581161"/>
              <a:gd name="connsiteY1-106" fmla="*/ 608118 h 1202235"/>
              <a:gd name="connsiteX2-107" fmla="*/ 365278 w 581161"/>
              <a:gd name="connsiteY2-108" fmla="*/ 1177869 h 1202235"/>
              <a:gd name="connsiteX3-109" fmla="*/ 291374 w 581161"/>
              <a:gd name="connsiteY3-110" fmla="*/ 1202235 h 1202235"/>
              <a:gd name="connsiteX4-111" fmla="*/ 8799 w 581161"/>
              <a:gd name="connsiteY4-112" fmla="*/ 601117 h 1202235"/>
              <a:gd name="connsiteX5-113" fmla="*/ 240353 w 581161"/>
              <a:gd name="connsiteY5-114" fmla="*/ 42096 h 1202235"/>
              <a:gd name="connsiteX6-115" fmla="*/ 291374 w 581161"/>
              <a:gd name="connsiteY6-116" fmla="*/ 0 h 1202235"/>
              <a:gd name="connsiteX0-117" fmla="*/ 291374 w 586503"/>
              <a:gd name="connsiteY0-118" fmla="*/ 0 h 1202235"/>
              <a:gd name="connsiteX1-119" fmla="*/ 577313 w 586503"/>
              <a:gd name="connsiteY1-120" fmla="*/ 608118 h 1202235"/>
              <a:gd name="connsiteX2-121" fmla="*/ 365278 w 586503"/>
              <a:gd name="connsiteY2-122" fmla="*/ 1177869 h 1202235"/>
              <a:gd name="connsiteX3-123" fmla="*/ 291374 w 586503"/>
              <a:gd name="connsiteY3-124" fmla="*/ 1202235 h 1202235"/>
              <a:gd name="connsiteX4-125" fmla="*/ 8799 w 586503"/>
              <a:gd name="connsiteY4-126" fmla="*/ 601117 h 1202235"/>
              <a:gd name="connsiteX5-127" fmla="*/ 240353 w 586503"/>
              <a:gd name="connsiteY5-128" fmla="*/ 42096 h 1202235"/>
              <a:gd name="connsiteX6-129" fmla="*/ 291374 w 586503"/>
              <a:gd name="connsiteY6-130" fmla="*/ 0 h 1202235"/>
              <a:gd name="connsiteX0-131" fmla="*/ 291374 w 586503"/>
              <a:gd name="connsiteY0-132" fmla="*/ 0 h 1202235"/>
              <a:gd name="connsiteX1-133" fmla="*/ 577313 w 586503"/>
              <a:gd name="connsiteY1-134" fmla="*/ 608118 h 1202235"/>
              <a:gd name="connsiteX2-135" fmla="*/ 365278 w 586503"/>
              <a:gd name="connsiteY2-136" fmla="*/ 1177869 h 1202235"/>
              <a:gd name="connsiteX3-137" fmla="*/ 291374 w 586503"/>
              <a:gd name="connsiteY3-138" fmla="*/ 1202235 h 1202235"/>
              <a:gd name="connsiteX4-139" fmla="*/ 8799 w 586503"/>
              <a:gd name="connsiteY4-140" fmla="*/ 601117 h 1202235"/>
              <a:gd name="connsiteX5-141" fmla="*/ 240353 w 586503"/>
              <a:gd name="connsiteY5-142" fmla="*/ 42096 h 1202235"/>
              <a:gd name="connsiteX6-143" fmla="*/ 291374 w 586503"/>
              <a:gd name="connsiteY6-144" fmla="*/ 0 h 1202235"/>
              <a:gd name="connsiteX0-145" fmla="*/ 284738 w 579867"/>
              <a:gd name="connsiteY0-146" fmla="*/ 0 h 1202235"/>
              <a:gd name="connsiteX1-147" fmla="*/ 570677 w 579867"/>
              <a:gd name="connsiteY1-148" fmla="*/ 608118 h 1202235"/>
              <a:gd name="connsiteX2-149" fmla="*/ 358642 w 579867"/>
              <a:gd name="connsiteY2-150" fmla="*/ 1177869 h 1202235"/>
              <a:gd name="connsiteX3-151" fmla="*/ 284738 w 579867"/>
              <a:gd name="connsiteY3-152" fmla="*/ 1202235 h 1202235"/>
              <a:gd name="connsiteX4-153" fmla="*/ 2163 w 579867"/>
              <a:gd name="connsiteY4-154" fmla="*/ 601117 h 1202235"/>
              <a:gd name="connsiteX5-155" fmla="*/ 194132 w 579867"/>
              <a:gd name="connsiteY5-156" fmla="*/ 55370 h 1202235"/>
              <a:gd name="connsiteX6-157" fmla="*/ 284738 w 579867"/>
              <a:gd name="connsiteY6-158" fmla="*/ 0 h 1202235"/>
              <a:gd name="connsiteX0-159" fmla="*/ 294845 w 589974"/>
              <a:gd name="connsiteY0-160" fmla="*/ 0 h 1202235"/>
              <a:gd name="connsiteX1-161" fmla="*/ 580784 w 589974"/>
              <a:gd name="connsiteY1-162" fmla="*/ 608118 h 1202235"/>
              <a:gd name="connsiteX2-163" fmla="*/ 368749 w 589974"/>
              <a:gd name="connsiteY2-164" fmla="*/ 1177869 h 1202235"/>
              <a:gd name="connsiteX3-165" fmla="*/ 294845 w 589974"/>
              <a:gd name="connsiteY3-166" fmla="*/ 1202235 h 1202235"/>
              <a:gd name="connsiteX4-167" fmla="*/ 12270 w 589974"/>
              <a:gd name="connsiteY4-168" fmla="*/ 601117 h 1202235"/>
              <a:gd name="connsiteX5-169" fmla="*/ 204239 w 589974"/>
              <a:gd name="connsiteY5-170" fmla="*/ 55370 h 1202235"/>
              <a:gd name="connsiteX6-171" fmla="*/ 294845 w 589974"/>
              <a:gd name="connsiteY6-172" fmla="*/ 0 h 1202235"/>
              <a:gd name="connsiteX0-173" fmla="*/ 296305 w 591434"/>
              <a:gd name="connsiteY0-174" fmla="*/ 0 h 1202235"/>
              <a:gd name="connsiteX1-175" fmla="*/ 582244 w 591434"/>
              <a:gd name="connsiteY1-176" fmla="*/ 608118 h 1202235"/>
              <a:gd name="connsiteX2-177" fmla="*/ 370209 w 591434"/>
              <a:gd name="connsiteY2-178" fmla="*/ 1177869 h 1202235"/>
              <a:gd name="connsiteX3-179" fmla="*/ 296305 w 591434"/>
              <a:gd name="connsiteY3-180" fmla="*/ 1202235 h 1202235"/>
              <a:gd name="connsiteX4-181" fmla="*/ 13730 w 591434"/>
              <a:gd name="connsiteY4-182" fmla="*/ 601117 h 1202235"/>
              <a:gd name="connsiteX5-183" fmla="*/ 205699 w 591434"/>
              <a:gd name="connsiteY5-184" fmla="*/ 55370 h 1202235"/>
              <a:gd name="connsiteX6-185" fmla="*/ 296305 w 591434"/>
              <a:gd name="connsiteY6-186" fmla="*/ 0 h 1202235"/>
              <a:gd name="connsiteX0-187" fmla="*/ 296305 w 586804"/>
              <a:gd name="connsiteY0-188" fmla="*/ 0 h 1202235"/>
              <a:gd name="connsiteX1-189" fmla="*/ 582244 w 586804"/>
              <a:gd name="connsiteY1-190" fmla="*/ 608118 h 1202235"/>
              <a:gd name="connsiteX2-191" fmla="*/ 374876 w 586804"/>
              <a:gd name="connsiteY2-192" fmla="*/ 1175626 h 1202235"/>
              <a:gd name="connsiteX3-193" fmla="*/ 296305 w 586804"/>
              <a:gd name="connsiteY3-194" fmla="*/ 1202235 h 1202235"/>
              <a:gd name="connsiteX4-195" fmla="*/ 13730 w 586804"/>
              <a:gd name="connsiteY4-196" fmla="*/ 601117 h 1202235"/>
              <a:gd name="connsiteX5-197" fmla="*/ 205699 w 586804"/>
              <a:gd name="connsiteY5-198" fmla="*/ 55370 h 1202235"/>
              <a:gd name="connsiteX6-199" fmla="*/ 296305 w 586804"/>
              <a:gd name="connsiteY6-200" fmla="*/ 0 h 1202235"/>
              <a:gd name="connsiteX0-201" fmla="*/ 296305 w 588064"/>
              <a:gd name="connsiteY0-202" fmla="*/ 0 h 1202235"/>
              <a:gd name="connsiteX1-203" fmla="*/ 582244 w 588064"/>
              <a:gd name="connsiteY1-204" fmla="*/ 608118 h 1202235"/>
              <a:gd name="connsiteX2-205" fmla="*/ 382060 w 588064"/>
              <a:gd name="connsiteY2-206" fmla="*/ 1160685 h 1202235"/>
              <a:gd name="connsiteX3-207" fmla="*/ 296305 w 588064"/>
              <a:gd name="connsiteY3-208" fmla="*/ 1202235 h 1202235"/>
              <a:gd name="connsiteX4-209" fmla="*/ 13730 w 588064"/>
              <a:gd name="connsiteY4-210" fmla="*/ 601117 h 1202235"/>
              <a:gd name="connsiteX5-211" fmla="*/ 205699 w 588064"/>
              <a:gd name="connsiteY5-212" fmla="*/ 55370 h 1202235"/>
              <a:gd name="connsiteX6-213" fmla="*/ 296305 w 588064"/>
              <a:gd name="connsiteY6-214" fmla="*/ 0 h 1202235"/>
              <a:gd name="connsiteX0-215" fmla="*/ 284824 w 576583"/>
              <a:gd name="connsiteY0-216" fmla="*/ 0 h 1202235"/>
              <a:gd name="connsiteX1-217" fmla="*/ 570763 w 576583"/>
              <a:gd name="connsiteY1-218" fmla="*/ 608118 h 1202235"/>
              <a:gd name="connsiteX2-219" fmla="*/ 370579 w 576583"/>
              <a:gd name="connsiteY2-220" fmla="*/ 1160685 h 1202235"/>
              <a:gd name="connsiteX3-221" fmla="*/ 284824 w 576583"/>
              <a:gd name="connsiteY3-222" fmla="*/ 1202235 h 1202235"/>
              <a:gd name="connsiteX4-223" fmla="*/ 2249 w 576583"/>
              <a:gd name="connsiteY4-224" fmla="*/ 601117 h 1202235"/>
              <a:gd name="connsiteX5-225" fmla="*/ 199825 w 576583"/>
              <a:gd name="connsiteY5-226" fmla="*/ 67039 h 1202235"/>
              <a:gd name="connsiteX6-227" fmla="*/ 284824 w 576583"/>
              <a:gd name="connsiteY6-228" fmla="*/ 0 h 120223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576583" h="1202235">
                <a:moveTo>
                  <a:pt x="284824" y="0"/>
                </a:moveTo>
                <a:cubicBezTo>
                  <a:pt x="379016" y="200372"/>
                  <a:pt x="556471" y="414671"/>
                  <a:pt x="570763" y="608118"/>
                </a:cubicBezTo>
                <a:cubicBezTo>
                  <a:pt x="585056" y="801566"/>
                  <a:pt x="590296" y="1003771"/>
                  <a:pt x="370579" y="1160685"/>
                </a:cubicBezTo>
                <a:lnTo>
                  <a:pt x="284824" y="1202235"/>
                </a:lnTo>
                <a:cubicBezTo>
                  <a:pt x="190632" y="1001862"/>
                  <a:pt x="16415" y="790316"/>
                  <a:pt x="2249" y="601117"/>
                </a:cubicBezTo>
                <a:cubicBezTo>
                  <a:pt x="-11917" y="411918"/>
                  <a:pt x="39302" y="215620"/>
                  <a:pt x="199825" y="67039"/>
                </a:cubicBezTo>
                <a:lnTo>
                  <a:pt x="284824" y="0"/>
                </a:lnTo>
                <a:close/>
              </a:path>
            </a:pathLst>
          </a:custGeom>
          <a:solidFill>
            <a:srgbClr val="03599B"/>
          </a:solidFill>
          <a:ln>
            <a:solidFill>
              <a:srgbClr val="03599B"/>
            </a:solidFill>
          </a:ln>
        </p:spPr>
        <p:style>
          <a:lnRef idx="2">
            <a:schemeClr val="accent1">
              <a:shade val="50000"/>
            </a:schemeClr>
          </a:lnRef>
          <a:fillRef idx="1">
            <a:schemeClr val="accent1"/>
          </a:fillRef>
          <a:effectRef idx="0">
            <a:schemeClr val="accent1"/>
          </a:effectRef>
          <a:fontRef idx="minor">
            <a:schemeClr val="lt1"/>
          </a:fontRef>
        </p:style>
        <p:txBody>
          <a:bodyPr lIns="91428" tIns="45714" rIns="91428" bIns="45714" anchor="ctr"/>
          <a:lstStyle/>
          <a:p>
            <a:pPr algn="ctr">
              <a:defRPr/>
            </a:pPr>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4" name="任意多边形 3"/>
          <p:cNvSpPr/>
          <p:nvPr/>
        </p:nvSpPr>
        <p:spPr>
          <a:xfrm rot="3600000">
            <a:off x="4971231" y="1330913"/>
            <a:ext cx="620712" cy="1293813"/>
          </a:xfrm>
          <a:custGeom>
            <a:avLst/>
            <a:gdLst>
              <a:gd name="connsiteX0" fmla="*/ 282575 w 565150"/>
              <a:gd name="connsiteY0" fmla="*/ 0 h 1202235"/>
              <a:gd name="connsiteX1" fmla="*/ 333596 w 565150"/>
              <a:gd name="connsiteY1" fmla="*/ 42096 h 1202235"/>
              <a:gd name="connsiteX2" fmla="*/ 565150 w 565150"/>
              <a:gd name="connsiteY2" fmla="*/ 601117 h 1202235"/>
              <a:gd name="connsiteX3" fmla="*/ 333596 w 565150"/>
              <a:gd name="connsiteY3" fmla="*/ 1160138 h 1202235"/>
              <a:gd name="connsiteX4" fmla="*/ 282575 w 565150"/>
              <a:gd name="connsiteY4" fmla="*/ 1202235 h 1202235"/>
              <a:gd name="connsiteX5" fmla="*/ 231554 w 565150"/>
              <a:gd name="connsiteY5" fmla="*/ 1160138 h 1202235"/>
              <a:gd name="connsiteX6" fmla="*/ 0 w 565150"/>
              <a:gd name="connsiteY6" fmla="*/ 601117 h 1202235"/>
              <a:gd name="connsiteX7" fmla="*/ 231554 w 565150"/>
              <a:gd name="connsiteY7" fmla="*/ 42096 h 1202235"/>
              <a:gd name="connsiteX0-1" fmla="*/ 282575 w 565150"/>
              <a:gd name="connsiteY0-2" fmla="*/ 0 h 1202235"/>
              <a:gd name="connsiteX1-3" fmla="*/ 333596 w 565150"/>
              <a:gd name="connsiteY1-4" fmla="*/ 42096 h 1202235"/>
              <a:gd name="connsiteX2-5" fmla="*/ 565150 w 565150"/>
              <a:gd name="connsiteY2-6" fmla="*/ 601117 h 1202235"/>
              <a:gd name="connsiteX3-7" fmla="*/ 333596 w 565150"/>
              <a:gd name="connsiteY3-8" fmla="*/ 1160138 h 1202235"/>
              <a:gd name="connsiteX4-9" fmla="*/ 282575 w 565150"/>
              <a:gd name="connsiteY4-10" fmla="*/ 1202235 h 1202235"/>
              <a:gd name="connsiteX5-11" fmla="*/ 0 w 565150"/>
              <a:gd name="connsiteY5-12" fmla="*/ 601117 h 1202235"/>
              <a:gd name="connsiteX6-13" fmla="*/ 231554 w 565150"/>
              <a:gd name="connsiteY6-14" fmla="*/ 42096 h 1202235"/>
              <a:gd name="connsiteX7-15" fmla="*/ 282575 w 565150"/>
              <a:gd name="connsiteY7-16" fmla="*/ 0 h 1202235"/>
              <a:gd name="connsiteX0-17" fmla="*/ 291374 w 573949"/>
              <a:gd name="connsiteY0-18" fmla="*/ 0 h 1202235"/>
              <a:gd name="connsiteX1-19" fmla="*/ 342395 w 573949"/>
              <a:gd name="connsiteY1-20" fmla="*/ 42096 h 1202235"/>
              <a:gd name="connsiteX2-21" fmla="*/ 573949 w 573949"/>
              <a:gd name="connsiteY2-22" fmla="*/ 601117 h 1202235"/>
              <a:gd name="connsiteX3-23" fmla="*/ 342395 w 573949"/>
              <a:gd name="connsiteY3-24" fmla="*/ 1160138 h 1202235"/>
              <a:gd name="connsiteX4-25" fmla="*/ 291374 w 573949"/>
              <a:gd name="connsiteY4-26" fmla="*/ 1202235 h 1202235"/>
              <a:gd name="connsiteX5-27" fmla="*/ 8799 w 573949"/>
              <a:gd name="connsiteY5-28" fmla="*/ 601117 h 1202235"/>
              <a:gd name="connsiteX6-29" fmla="*/ 240353 w 573949"/>
              <a:gd name="connsiteY6-30" fmla="*/ 42096 h 1202235"/>
              <a:gd name="connsiteX7-31" fmla="*/ 291374 w 573949"/>
              <a:gd name="connsiteY7-32" fmla="*/ 0 h 1202235"/>
              <a:gd name="connsiteX0-33" fmla="*/ 291374 w 573949"/>
              <a:gd name="connsiteY0-34" fmla="*/ 0 h 1202235"/>
              <a:gd name="connsiteX1-35" fmla="*/ 573949 w 573949"/>
              <a:gd name="connsiteY1-36" fmla="*/ 601117 h 1202235"/>
              <a:gd name="connsiteX2-37" fmla="*/ 342395 w 573949"/>
              <a:gd name="connsiteY2-38" fmla="*/ 1160138 h 1202235"/>
              <a:gd name="connsiteX3-39" fmla="*/ 291374 w 573949"/>
              <a:gd name="connsiteY3-40" fmla="*/ 1202235 h 1202235"/>
              <a:gd name="connsiteX4-41" fmla="*/ 8799 w 573949"/>
              <a:gd name="connsiteY4-42" fmla="*/ 601117 h 1202235"/>
              <a:gd name="connsiteX5-43" fmla="*/ 240353 w 573949"/>
              <a:gd name="connsiteY5-44" fmla="*/ 42096 h 1202235"/>
              <a:gd name="connsiteX6-45" fmla="*/ 291374 w 573949"/>
              <a:gd name="connsiteY6-46" fmla="*/ 0 h 1202235"/>
              <a:gd name="connsiteX0-47" fmla="*/ 291374 w 578600"/>
              <a:gd name="connsiteY0-48" fmla="*/ 0 h 1202235"/>
              <a:gd name="connsiteX1-49" fmla="*/ 573949 w 578600"/>
              <a:gd name="connsiteY1-50" fmla="*/ 601117 h 1202235"/>
              <a:gd name="connsiteX2-51" fmla="*/ 342395 w 578600"/>
              <a:gd name="connsiteY2-52" fmla="*/ 1160138 h 1202235"/>
              <a:gd name="connsiteX3-53" fmla="*/ 291374 w 578600"/>
              <a:gd name="connsiteY3-54" fmla="*/ 1202235 h 1202235"/>
              <a:gd name="connsiteX4-55" fmla="*/ 8799 w 578600"/>
              <a:gd name="connsiteY4-56" fmla="*/ 601117 h 1202235"/>
              <a:gd name="connsiteX5-57" fmla="*/ 240353 w 578600"/>
              <a:gd name="connsiteY5-58" fmla="*/ 42096 h 1202235"/>
              <a:gd name="connsiteX6-59" fmla="*/ 291374 w 578600"/>
              <a:gd name="connsiteY6-60" fmla="*/ 0 h 1202235"/>
              <a:gd name="connsiteX0-61" fmla="*/ 291374 w 583571"/>
              <a:gd name="connsiteY0-62" fmla="*/ 0 h 1202235"/>
              <a:gd name="connsiteX1-63" fmla="*/ 573949 w 583571"/>
              <a:gd name="connsiteY1-64" fmla="*/ 601117 h 1202235"/>
              <a:gd name="connsiteX2-65" fmla="*/ 342395 w 583571"/>
              <a:gd name="connsiteY2-66" fmla="*/ 1160138 h 1202235"/>
              <a:gd name="connsiteX3-67" fmla="*/ 291374 w 583571"/>
              <a:gd name="connsiteY3-68" fmla="*/ 1202235 h 1202235"/>
              <a:gd name="connsiteX4-69" fmla="*/ 8799 w 583571"/>
              <a:gd name="connsiteY4-70" fmla="*/ 601117 h 1202235"/>
              <a:gd name="connsiteX5-71" fmla="*/ 240353 w 583571"/>
              <a:gd name="connsiteY5-72" fmla="*/ 42096 h 1202235"/>
              <a:gd name="connsiteX6-73" fmla="*/ 291374 w 583571"/>
              <a:gd name="connsiteY6-74" fmla="*/ 0 h 1202235"/>
              <a:gd name="connsiteX0-75" fmla="*/ 291374 w 575217"/>
              <a:gd name="connsiteY0-76" fmla="*/ 0 h 1202235"/>
              <a:gd name="connsiteX1-77" fmla="*/ 573949 w 575217"/>
              <a:gd name="connsiteY1-78" fmla="*/ 601117 h 1202235"/>
              <a:gd name="connsiteX2-79" fmla="*/ 365278 w 575217"/>
              <a:gd name="connsiteY2-80" fmla="*/ 1177869 h 1202235"/>
              <a:gd name="connsiteX3-81" fmla="*/ 291374 w 575217"/>
              <a:gd name="connsiteY3-82" fmla="*/ 1202235 h 1202235"/>
              <a:gd name="connsiteX4-83" fmla="*/ 8799 w 575217"/>
              <a:gd name="connsiteY4-84" fmla="*/ 601117 h 1202235"/>
              <a:gd name="connsiteX5-85" fmla="*/ 240353 w 575217"/>
              <a:gd name="connsiteY5-86" fmla="*/ 42096 h 1202235"/>
              <a:gd name="connsiteX6-87" fmla="*/ 291374 w 575217"/>
              <a:gd name="connsiteY6-88" fmla="*/ 0 h 1202235"/>
              <a:gd name="connsiteX0-89" fmla="*/ 291374 w 578093"/>
              <a:gd name="connsiteY0-90" fmla="*/ 0 h 1202235"/>
              <a:gd name="connsiteX1-91" fmla="*/ 573949 w 578093"/>
              <a:gd name="connsiteY1-92" fmla="*/ 601117 h 1202235"/>
              <a:gd name="connsiteX2-93" fmla="*/ 365278 w 578093"/>
              <a:gd name="connsiteY2-94" fmla="*/ 1177869 h 1202235"/>
              <a:gd name="connsiteX3-95" fmla="*/ 291374 w 578093"/>
              <a:gd name="connsiteY3-96" fmla="*/ 1202235 h 1202235"/>
              <a:gd name="connsiteX4-97" fmla="*/ 8799 w 578093"/>
              <a:gd name="connsiteY4-98" fmla="*/ 601117 h 1202235"/>
              <a:gd name="connsiteX5-99" fmla="*/ 240353 w 578093"/>
              <a:gd name="connsiteY5-100" fmla="*/ 42096 h 1202235"/>
              <a:gd name="connsiteX6-101" fmla="*/ 291374 w 578093"/>
              <a:gd name="connsiteY6-102" fmla="*/ 0 h 1202235"/>
              <a:gd name="connsiteX0-103" fmla="*/ 291374 w 581161"/>
              <a:gd name="connsiteY0-104" fmla="*/ 0 h 1202235"/>
              <a:gd name="connsiteX1-105" fmla="*/ 577313 w 581161"/>
              <a:gd name="connsiteY1-106" fmla="*/ 608118 h 1202235"/>
              <a:gd name="connsiteX2-107" fmla="*/ 365278 w 581161"/>
              <a:gd name="connsiteY2-108" fmla="*/ 1177869 h 1202235"/>
              <a:gd name="connsiteX3-109" fmla="*/ 291374 w 581161"/>
              <a:gd name="connsiteY3-110" fmla="*/ 1202235 h 1202235"/>
              <a:gd name="connsiteX4-111" fmla="*/ 8799 w 581161"/>
              <a:gd name="connsiteY4-112" fmla="*/ 601117 h 1202235"/>
              <a:gd name="connsiteX5-113" fmla="*/ 240353 w 581161"/>
              <a:gd name="connsiteY5-114" fmla="*/ 42096 h 1202235"/>
              <a:gd name="connsiteX6-115" fmla="*/ 291374 w 581161"/>
              <a:gd name="connsiteY6-116" fmla="*/ 0 h 1202235"/>
              <a:gd name="connsiteX0-117" fmla="*/ 291374 w 586503"/>
              <a:gd name="connsiteY0-118" fmla="*/ 0 h 1202235"/>
              <a:gd name="connsiteX1-119" fmla="*/ 577313 w 586503"/>
              <a:gd name="connsiteY1-120" fmla="*/ 608118 h 1202235"/>
              <a:gd name="connsiteX2-121" fmla="*/ 365278 w 586503"/>
              <a:gd name="connsiteY2-122" fmla="*/ 1177869 h 1202235"/>
              <a:gd name="connsiteX3-123" fmla="*/ 291374 w 586503"/>
              <a:gd name="connsiteY3-124" fmla="*/ 1202235 h 1202235"/>
              <a:gd name="connsiteX4-125" fmla="*/ 8799 w 586503"/>
              <a:gd name="connsiteY4-126" fmla="*/ 601117 h 1202235"/>
              <a:gd name="connsiteX5-127" fmla="*/ 240353 w 586503"/>
              <a:gd name="connsiteY5-128" fmla="*/ 42096 h 1202235"/>
              <a:gd name="connsiteX6-129" fmla="*/ 291374 w 586503"/>
              <a:gd name="connsiteY6-130" fmla="*/ 0 h 1202235"/>
              <a:gd name="connsiteX0-131" fmla="*/ 291374 w 586503"/>
              <a:gd name="connsiteY0-132" fmla="*/ 0 h 1202235"/>
              <a:gd name="connsiteX1-133" fmla="*/ 577313 w 586503"/>
              <a:gd name="connsiteY1-134" fmla="*/ 608118 h 1202235"/>
              <a:gd name="connsiteX2-135" fmla="*/ 365278 w 586503"/>
              <a:gd name="connsiteY2-136" fmla="*/ 1177869 h 1202235"/>
              <a:gd name="connsiteX3-137" fmla="*/ 291374 w 586503"/>
              <a:gd name="connsiteY3-138" fmla="*/ 1202235 h 1202235"/>
              <a:gd name="connsiteX4-139" fmla="*/ 8799 w 586503"/>
              <a:gd name="connsiteY4-140" fmla="*/ 601117 h 1202235"/>
              <a:gd name="connsiteX5-141" fmla="*/ 240353 w 586503"/>
              <a:gd name="connsiteY5-142" fmla="*/ 42096 h 1202235"/>
              <a:gd name="connsiteX6-143" fmla="*/ 291374 w 586503"/>
              <a:gd name="connsiteY6-144" fmla="*/ 0 h 1202235"/>
              <a:gd name="connsiteX0-145" fmla="*/ 284738 w 579867"/>
              <a:gd name="connsiteY0-146" fmla="*/ 0 h 1202235"/>
              <a:gd name="connsiteX1-147" fmla="*/ 570677 w 579867"/>
              <a:gd name="connsiteY1-148" fmla="*/ 608118 h 1202235"/>
              <a:gd name="connsiteX2-149" fmla="*/ 358642 w 579867"/>
              <a:gd name="connsiteY2-150" fmla="*/ 1177869 h 1202235"/>
              <a:gd name="connsiteX3-151" fmla="*/ 284738 w 579867"/>
              <a:gd name="connsiteY3-152" fmla="*/ 1202235 h 1202235"/>
              <a:gd name="connsiteX4-153" fmla="*/ 2163 w 579867"/>
              <a:gd name="connsiteY4-154" fmla="*/ 601117 h 1202235"/>
              <a:gd name="connsiteX5-155" fmla="*/ 194132 w 579867"/>
              <a:gd name="connsiteY5-156" fmla="*/ 55370 h 1202235"/>
              <a:gd name="connsiteX6-157" fmla="*/ 284738 w 579867"/>
              <a:gd name="connsiteY6-158" fmla="*/ 0 h 1202235"/>
              <a:gd name="connsiteX0-159" fmla="*/ 294845 w 589974"/>
              <a:gd name="connsiteY0-160" fmla="*/ 0 h 1202235"/>
              <a:gd name="connsiteX1-161" fmla="*/ 580784 w 589974"/>
              <a:gd name="connsiteY1-162" fmla="*/ 608118 h 1202235"/>
              <a:gd name="connsiteX2-163" fmla="*/ 368749 w 589974"/>
              <a:gd name="connsiteY2-164" fmla="*/ 1177869 h 1202235"/>
              <a:gd name="connsiteX3-165" fmla="*/ 294845 w 589974"/>
              <a:gd name="connsiteY3-166" fmla="*/ 1202235 h 1202235"/>
              <a:gd name="connsiteX4-167" fmla="*/ 12270 w 589974"/>
              <a:gd name="connsiteY4-168" fmla="*/ 601117 h 1202235"/>
              <a:gd name="connsiteX5-169" fmla="*/ 204239 w 589974"/>
              <a:gd name="connsiteY5-170" fmla="*/ 55370 h 1202235"/>
              <a:gd name="connsiteX6-171" fmla="*/ 294845 w 589974"/>
              <a:gd name="connsiteY6-172" fmla="*/ 0 h 1202235"/>
              <a:gd name="connsiteX0-173" fmla="*/ 296305 w 591434"/>
              <a:gd name="connsiteY0-174" fmla="*/ 0 h 1202235"/>
              <a:gd name="connsiteX1-175" fmla="*/ 582244 w 591434"/>
              <a:gd name="connsiteY1-176" fmla="*/ 608118 h 1202235"/>
              <a:gd name="connsiteX2-177" fmla="*/ 370209 w 591434"/>
              <a:gd name="connsiteY2-178" fmla="*/ 1177869 h 1202235"/>
              <a:gd name="connsiteX3-179" fmla="*/ 296305 w 591434"/>
              <a:gd name="connsiteY3-180" fmla="*/ 1202235 h 1202235"/>
              <a:gd name="connsiteX4-181" fmla="*/ 13730 w 591434"/>
              <a:gd name="connsiteY4-182" fmla="*/ 601117 h 1202235"/>
              <a:gd name="connsiteX5-183" fmla="*/ 205699 w 591434"/>
              <a:gd name="connsiteY5-184" fmla="*/ 55370 h 1202235"/>
              <a:gd name="connsiteX6-185" fmla="*/ 296305 w 591434"/>
              <a:gd name="connsiteY6-186" fmla="*/ 0 h 1202235"/>
              <a:gd name="connsiteX0-187" fmla="*/ 296305 w 586804"/>
              <a:gd name="connsiteY0-188" fmla="*/ 0 h 1202235"/>
              <a:gd name="connsiteX1-189" fmla="*/ 582244 w 586804"/>
              <a:gd name="connsiteY1-190" fmla="*/ 608118 h 1202235"/>
              <a:gd name="connsiteX2-191" fmla="*/ 374876 w 586804"/>
              <a:gd name="connsiteY2-192" fmla="*/ 1175626 h 1202235"/>
              <a:gd name="connsiteX3-193" fmla="*/ 296305 w 586804"/>
              <a:gd name="connsiteY3-194" fmla="*/ 1202235 h 1202235"/>
              <a:gd name="connsiteX4-195" fmla="*/ 13730 w 586804"/>
              <a:gd name="connsiteY4-196" fmla="*/ 601117 h 1202235"/>
              <a:gd name="connsiteX5-197" fmla="*/ 205699 w 586804"/>
              <a:gd name="connsiteY5-198" fmla="*/ 55370 h 1202235"/>
              <a:gd name="connsiteX6-199" fmla="*/ 296305 w 586804"/>
              <a:gd name="connsiteY6-200" fmla="*/ 0 h 1202235"/>
              <a:gd name="connsiteX0-201" fmla="*/ 296305 w 588064"/>
              <a:gd name="connsiteY0-202" fmla="*/ 0 h 1202235"/>
              <a:gd name="connsiteX1-203" fmla="*/ 582244 w 588064"/>
              <a:gd name="connsiteY1-204" fmla="*/ 608118 h 1202235"/>
              <a:gd name="connsiteX2-205" fmla="*/ 382060 w 588064"/>
              <a:gd name="connsiteY2-206" fmla="*/ 1160685 h 1202235"/>
              <a:gd name="connsiteX3-207" fmla="*/ 296305 w 588064"/>
              <a:gd name="connsiteY3-208" fmla="*/ 1202235 h 1202235"/>
              <a:gd name="connsiteX4-209" fmla="*/ 13730 w 588064"/>
              <a:gd name="connsiteY4-210" fmla="*/ 601117 h 1202235"/>
              <a:gd name="connsiteX5-211" fmla="*/ 205699 w 588064"/>
              <a:gd name="connsiteY5-212" fmla="*/ 55370 h 1202235"/>
              <a:gd name="connsiteX6-213" fmla="*/ 296305 w 588064"/>
              <a:gd name="connsiteY6-214" fmla="*/ 0 h 1202235"/>
              <a:gd name="connsiteX0-215" fmla="*/ 284824 w 576583"/>
              <a:gd name="connsiteY0-216" fmla="*/ 0 h 1202235"/>
              <a:gd name="connsiteX1-217" fmla="*/ 570763 w 576583"/>
              <a:gd name="connsiteY1-218" fmla="*/ 608118 h 1202235"/>
              <a:gd name="connsiteX2-219" fmla="*/ 370579 w 576583"/>
              <a:gd name="connsiteY2-220" fmla="*/ 1160685 h 1202235"/>
              <a:gd name="connsiteX3-221" fmla="*/ 284824 w 576583"/>
              <a:gd name="connsiteY3-222" fmla="*/ 1202235 h 1202235"/>
              <a:gd name="connsiteX4-223" fmla="*/ 2249 w 576583"/>
              <a:gd name="connsiteY4-224" fmla="*/ 601117 h 1202235"/>
              <a:gd name="connsiteX5-225" fmla="*/ 199825 w 576583"/>
              <a:gd name="connsiteY5-226" fmla="*/ 67039 h 1202235"/>
              <a:gd name="connsiteX6-227" fmla="*/ 284824 w 576583"/>
              <a:gd name="connsiteY6-228" fmla="*/ 0 h 120223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576583" h="1202235">
                <a:moveTo>
                  <a:pt x="284824" y="0"/>
                </a:moveTo>
                <a:cubicBezTo>
                  <a:pt x="379016" y="200372"/>
                  <a:pt x="556471" y="414671"/>
                  <a:pt x="570763" y="608118"/>
                </a:cubicBezTo>
                <a:cubicBezTo>
                  <a:pt x="585056" y="801566"/>
                  <a:pt x="590296" y="1003771"/>
                  <a:pt x="370579" y="1160685"/>
                </a:cubicBezTo>
                <a:lnTo>
                  <a:pt x="284824" y="1202235"/>
                </a:lnTo>
                <a:cubicBezTo>
                  <a:pt x="190632" y="1001862"/>
                  <a:pt x="16415" y="790316"/>
                  <a:pt x="2249" y="601117"/>
                </a:cubicBezTo>
                <a:cubicBezTo>
                  <a:pt x="-11917" y="411918"/>
                  <a:pt x="39302" y="215620"/>
                  <a:pt x="199825" y="67039"/>
                </a:cubicBezTo>
                <a:lnTo>
                  <a:pt x="284824" y="0"/>
                </a:lnTo>
                <a:close/>
              </a:path>
            </a:pathLst>
          </a:custGeom>
          <a:solidFill>
            <a:srgbClr val="03599B"/>
          </a:solidFill>
          <a:ln>
            <a:solidFill>
              <a:srgbClr val="03599B"/>
            </a:solidFill>
          </a:ln>
        </p:spPr>
        <p:style>
          <a:lnRef idx="2">
            <a:schemeClr val="accent1">
              <a:shade val="50000"/>
            </a:schemeClr>
          </a:lnRef>
          <a:fillRef idx="1">
            <a:schemeClr val="accent1"/>
          </a:fillRef>
          <a:effectRef idx="0">
            <a:schemeClr val="accent1"/>
          </a:effectRef>
          <a:fontRef idx="minor">
            <a:schemeClr val="lt1"/>
          </a:fontRef>
        </p:style>
        <p:txBody>
          <a:bodyPr lIns="91428" tIns="45714" rIns="91428" bIns="45714" anchor="ctr"/>
          <a:lstStyle/>
          <a:p>
            <a:pPr algn="ctr">
              <a:defRPr/>
            </a:pPr>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5" name="任意多边形 4"/>
          <p:cNvSpPr/>
          <p:nvPr/>
        </p:nvSpPr>
        <p:spPr>
          <a:xfrm rot="7200000">
            <a:off x="4971231" y="2092913"/>
            <a:ext cx="620712" cy="1293813"/>
          </a:xfrm>
          <a:custGeom>
            <a:avLst/>
            <a:gdLst>
              <a:gd name="connsiteX0" fmla="*/ 282575 w 565150"/>
              <a:gd name="connsiteY0" fmla="*/ 0 h 1202235"/>
              <a:gd name="connsiteX1" fmla="*/ 333596 w 565150"/>
              <a:gd name="connsiteY1" fmla="*/ 42096 h 1202235"/>
              <a:gd name="connsiteX2" fmla="*/ 565150 w 565150"/>
              <a:gd name="connsiteY2" fmla="*/ 601117 h 1202235"/>
              <a:gd name="connsiteX3" fmla="*/ 333596 w 565150"/>
              <a:gd name="connsiteY3" fmla="*/ 1160138 h 1202235"/>
              <a:gd name="connsiteX4" fmla="*/ 282575 w 565150"/>
              <a:gd name="connsiteY4" fmla="*/ 1202235 h 1202235"/>
              <a:gd name="connsiteX5" fmla="*/ 231554 w 565150"/>
              <a:gd name="connsiteY5" fmla="*/ 1160138 h 1202235"/>
              <a:gd name="connsiteX6" fmla="*/ 0 w 565150"/>
              <a:gd name="connsiteY6" fmla="*/ 601117 h 1202235"/>
              <a:gd name="connsiteX7" fmla="*/ 231554 w 565150"/>
              <a:gd name="connsiteY7" fmla="*/ 42096 h 1202235"/>
              <a:gd name="connsiteX0-1" fmla="*/ 282575 w 565150"/>
              <a:gd name="connsiteY0-2" fmla="*/ 0 h 1202235"/>
              <a:gd name="connsiteX1-3" fmla="*/ 333596 w 565150"/>
              <a:gd name="connsiteY1-4" fmla="*/ 42096 h 1202235"/>
              <a:gd name="connsiteX2-5" fmla="*/ 565150 w 565150"/>
              <a:gd name="connsiteY2-6" fmla="*/ 601117 h 1202235"/>
              <a:gd name="connsiteX3-7" fmla="*/ 333596 w 565150"/>
              <a:gd name="connsiteY3-8" fmla="*/ 1160138 h 1202235"/>
              <a:gd name="connsiteX4-9" fmla="*/ 282575 w 565150"/>
              <a:gd name="connsiteY4-10" fmla="*/ 1202235 h 1202235"/>
              <a:gd name="connsiteX5-11" fmla="*/ 0 w 565150"/>
              <a:gd name="connsiteY5-12" fmla="*/ 601117 h 1202235"/>
              <a:gd name="connsiteX6-13" fmla="*/ 231554 w 565150"/>
              <a:gd name="connsiteY6-14" fmla="*/ 42096 h 1202235"/>
              <a:gd name="connsiteX7-15" fmla="*/ 282575 w 565150"/>
              <a:gd name="connsiteY7-16" fmla="*/ 0 h 1202235"/>
              <a:gd name="connsiteX0-17" fmla="*/ 291374 w 573949"/>
              <a:gd name="connsiteY0-18" fmla="*/ 0 h 1202235"/>
              <a:gd name="connsiteX1-19" fmla="*/ 342395 w 573949"/>
              <a:gd name="connsiteY1-20" fmla="*/ 42096 h 1202235"/>
              <a:gd name="connsiteX2-21" fmla="*/ 573949 w 573949"/>
              <a:gd name="connsiteY2-22" fmla="*/ 601117 h 1202235"/>
              <a:gd name="connsiteX3-23" fmla="*/ 342395 w 573949"/>
              <a:gd name="connsiteY3-24" fmla="*/ 1160138 h 1202235"/>
              <a:gd name="connsiteX4-25" fmla="*/ 291374 w 573949"/>
              <a:gd name="connsiteY4-26" fmla="*/ 1202235 h 1202235"/>
              <a:gd name="connsiteX5-27" fmla="*/ 8799 w 573949"/>
              <a:gd name="connsiteY5-28" fmla="*/ 601117 h 1202235"/>
              <a:gd name="connsiteX6-29" fmla="*/ 240353 w 573949"/>
              <a:gd name="connsiteY6-30" fmla="*/ 42096 h 1202235"/>
              <a:gd name="connsiteX7-31" fmla="*/ 291374 w 573949"/>
              <a:gd name="connsiteY7-32" fmla="*/ 0 h 1202235"/>
              <a:gd name="connsiteX0-33" fmla="*/ 291374 w 573949"/>
              <a:gd name="connsiteY0-34" fmla="*/ 0 h 1202235"/>
              <a:gd name="connsiteX1-35" fmla="*/ 573949 w 573949"/>
              <a:gd name="connsiteY1-36" fmla="*/ 601117 h 1202235"/>
              <a:gd name="connsiteX2-37" fmla="*/ 342395 w 573949"/>
              <a:gd name="connsiteY2-38" fmla="*/ 1160138 h 1202235"/>
              <a:gd name="connsiteX3-39" fmla="*/ 291374 w 573949"/>
              <a:gd name="connsiteY3-40" fmla="*/ 1202235 h 1202235"/>
              <a:gd name="connsiteX4-41" fmla="*/ 8799 w 573949"/>
              <a:gd name="connsiteY4-42" fmla="*/ 601117 h 1202235"/>
              <a:gd name="connsiteX5-43" fmla="*/ 240353 w 573949"/>
              <a:gd name="connsiteY5-44" fmla="*/ 42096 h 1202235"/>
              <a:gd name="connsiteX6-45" fmla="*/ 291374 w 573949"/>
              <a:gd name="connsiteY6-46" fmla="*/ 0 h 1202235"/>
              <a:gd name="connsiteX0-47" fmla="*/ 291374 w 578600"/>
              <a:gd name="connsiteY0-48" fmla="*/ 0 h 1202235"/>
              <a:gd name="connsiteX1-49" fmla="*/ 573949 w 578600"/>
              <a:gd name="connsiteY1-50" fmla="*/ 601117 h 1202235"/>
              <a:gd name="connsiteX2-51" fmla="*/ 342395 w 578600"/>
              <a:gd name="connsiteY2-52" fmla="*/ 1160138 h 1202235"/>
              <a:gd name="connsiteX3-53" fmla="*/ 291374 w 578600"/>
              <a:gd name="connsiteY3-54" fmla="*/ 1202235 h 1202235"/>
              <a:gd name="connsiteX4-55" fmla="*/ 8799 w 578600"/>
              <a:gd name="connsiteY4-56" fmla="*/ 601117 h 1202235"/>
              <a:gd name="connsiteX5-57" fmla="*/ 240353 w 578600"/>
              <a:gd name="connsiteY5-58" fmla="*/ 42096 h 1202235"/>
              <a:gd name="connsiteX6-59" fmla="*/ 291374 w 578600"/>
              <a:gd name="connsiteY6-60" fmla="*/ 0 h 1202235"/>
              <a:gd name="connsiteX0-61" fmla="*/ 291374 w 583571"/>
              <a:gd name="connsiteY0-62" fmla="*/ 0 h 1202235"/>
              <a:gd name="connsiteX1-63" fmla="*/ 573949 w 583571"/>
              <a:gd name="connsiteY1-64" fmla="*/ 601117 h 1202235"/>
              <a:gd name="connsiteX2-65" fmla="*/ 342395 w 583571"/>
              <a:gd name="connsiteY2-66" fmla="*/ 1160138 h 1202235"/>
              <a:gd name="connsiteX3-67" fmla="*/ 291374 w 583571"/>
              <a:gd name="connsiteY3-68" fmla="*/ 1202235 h 1202235"/>
              <a:gd name="connsiteX4-69" fmla="*/ 8799 w 583571"/>
              <a:gd name="connsiteY4-70" fmla="*/ 601117 h 1202235"/>
              <a:gd name="connsiteX5-71" fmla="*/ 240353 w 583571"/>
              <a:gd name="connsiteY5-72" fmla="*/ 42096 h 1202235"/>
              <a:gd name="connsiteX6-73" fmla="*/ 291374 w 583571"/>
              <a:gd name="connsiteY6-74" fmla="*/ 0 h 1202235"/>
              <a:gd name="connsiteX0-75" fmla="*/ 291374 w 575217"/>
              <a:gd name="connsiteY0-76" fmla="*/ 0 h 1202235"/>
              <a:gd name="connsiteX1-77" fmla="*/ 573949 w 575217"/>
              <a:gd name="connsiteY1-78" fmla="*/ 601117 h 1202235"/>
              <a:gd name="connsiteX2-79" fmla="*/ 365278 w 575217"/>
              <a:gd name="connsiteY2-80" fmla="*/ 1177869 h 1202235"/>
              <a:gd name="connsiteX3-81" fmla="*/ 291374 w 575217"/>
              <a:gd name="connsiteY3-82" fmla="*/ 1202235 h 1202235"/>
              <a:gd name="connsiteX4-83" fmla="*/ 8799 w 575217"/>
              <a:gd name="connsiteY4-84" fmla="*/ 601117 h 1202235"/>
              <a:gd name="connsiteX5-85" fmla="*/ 240353 w 575217"/>
              <a:gd name="connsiteY5-86" fmla="*/ 42096 h 1202235"/>
              <a:gd name="connsiteX6-87" fmla="*/ 291374 w 575217"/>
              <a:gd name="connsiteY6-88" fmla="*/ 0 h 1202235"/>
              <a:gd name="connsiteX0-89" fmla="*/ 291374 w 578093"/>
              <a:gd name="connsiteY0-90" fmla="*/ 0 h 1202235"/>
              <a:gd name="connsiteX1-91" fmla="*/ 573949 w 578093"/>
              <a:gd name="connsiteY1-92" fmla="*/ 601117 h 1202235"/>
              <a:gd name="connsiteX2-93" fmla="*/ 365278 w 578093"/>
              <a:gd name="connsiteY2-94" fmla="*/ 1177869 h 1202235"/>
              <a:gd name="connsiteX3-95" fmla="*/ 291374 w 578093"/>
              <a:gd name="connsiteY3-96" fmla="*/ 1202235 h 1202235"/>
              <a:gd name="connsiteX4-97" fmla="*/ 8799 w 578093"/>
              <a:gd name="connsiteY4-98" fmla="*/ 601117 h 1202235"/>
              <a:gd name="connsiteX5-99" fmla="*/ 240353 w 578093"/>
              <a:gd name="connsiteY5-100" fmla="*/ 42096 h 1202235"/>
              <a:gd name="connsiteX6-101" fmla="*/ 291374 w 578093"/>
              <a:gd name="connsiteY6-102" fmla="*/ 0 h 1202235"/>
              <a:gd name="connsiteX0-103" fmla="*/ 291374 w 581161"/>
              <a:gd name="connsiteY0-104" fmla="*/ 0 h 1202235"/>
              <a:gd name="connsiteX1-105" fmla="*/ 577313 w 581161"/>
              <a:gd name="connsiteY1-106" fmla="*/ 608118 h 1202235"/>
              <a:gd name="connsiteX2-107" fmla="*/ 365278 w 581161"/>
              <a:gd name="connsiteY2-108" fmla="*/ 1177869 h 1202235"/>
              <a:gd name="connsiteX3-109" fmla="*/ 291374 w 581161"/>
              <a:gd name="connsiteY3-110" fmla="*/ 1202235 h 1202235"/>
              <a:gd name="connsiteX4-111" fmla="*/ 8799 w 581161"/>
              <a:gd name="connsiteY4-112" fmla="*/ 601117 h 1202235"/>
              <a:gd name="connsiteX5-113" fmla="*/ 240353 w 581161"/>
              <a:gd name="connsiteY5-114" fmla="*/ 42096 h 1202235"/>
              <a:gd name="connsiteX6-115" fmla="*/ 291374 w 581161"/>
              <a:gd name="connsiteY6-116" fmla="*/ 0 h 1202235"/>
              <a:gd name="connsiteX0-117" fmla="*/ 291374 w 586503"/>
              <a:gd name="connsiteY0-118" fmla="*/ 0 h 1202235"/>
              <a:gd name="connsiteX1-119" fmla="*/ 577313 w 586503"/>
              <a:gd name="connsiteY1-120" fmla="*/ 608118 h 1202235"/>
              <a:gd name="connsiteX2-121" fmla="*/ 365278 w 586503"/>
              <a:gd name="connsiteY2-122" fmla="*/ 1177869 h 1202235"/>
              <a:gd name="connsiteX3-123" fmla="*/ 291374 w 586503"/>
              <a:gd name="connsiteY3-124" fmla="*/ 1202235 h 1202235"/>
              <a:gd name="connsiteX4-125" fmla="*/ 8799 w 586503"/>
              <a:gd name="connsiteY4-126" fmla="*/ 601117 h 1202235"/>
              <a:gd name="connsiteX5-127" fmla="*/ 240353 w 586503"/>
              <a:gd name="connsiteY5-128" fmla="*/ 42096 h 1202235"/>
              <a:gd name="connsiteX6-129" fmla="*/ 291374 w 586503"/>
              <a:gd name="connsiteY6-130" fmla="*/ 0 h 1202235"/>
              <a:gd name="connsiteX0-131" fmla="*/ 291374 w 586503"/>
              <a:gd name="connsiteY0-132" fmla="*/ 0 h 1202235"/>
              <a:gd name="connsiteX1-133" fmla="*/ 577313 w 586503"/>
              <a:gd name="connsiteY1-134" fmla="*/ 608118 h 1202235"/>
              <a:gd name="connsiteX2-135" fmla="*/ 365278 w 586503"/>
              <a:gd name="connsiteY2-136" fmla="*/ 1177869 h 1202235"/>
              <a:gd name="connsiteX3-137" fmla="*/ 291374 w 586503"/>
              <a:gd name="connsiteY3-138" fmla="*/ 1202235 h 1202235"/>
              <a:gd name="connsiteX4-139" fmla="*/ 8799 w 586503"/>
              <a:gd name="connsiteY4-140" fmla="*/ 601117 h 1202235"/>
              <a:gd name="connsiteX5-141" fmla="*/ 240353 w 586503"/>
              <a:gd name="connsiteY5-142" fmla="*/ 42096 h 1202235"/>
              <a:gd name="connsiteX6-143" fmla="*/ 291374 w 586503"/>
              <a:gd name="connsiteY6-144" fmla="*/ 0 h 1202235"/>
              <a:gd name="connsiteX0-145" fmla="*/ 284738 w 579867"/>
              <a:gd name="connsiteY0-146" fmla="*/ 0 h 1202235"/>
              <a:gd name="connsiteX1-147" fmla="*/ 570677 w 579867"/>
              <a:gd name="connsiteY1-148" fmla="*/ 608118 h 1202235"/>
              <a:gd name="connsiteX2-149" fmla="*/ 358642 w 579867"/>
              <a:gd name="connsiteY2-150" fmla="*/ 1177869 h 1202235"/>
              <a:gd name="connsiteX3-151" fmla="*/ 284738 w 579867"/>
              <a:gd name="connsiteY3-152" fmla="*/ 1202235 h 1202235"/>
              <a:gd name="connsiteX4-153" fmla="*/ 2163 w 579867"/>
              <a:gd name="connsiteY4-154" fmla="*/ 601117 h 1202235"/>
              <a:gd name="connsiteX5-155" fmla="*/ 194132 w 579867"/>
              <a:gd name="connsiteY5-156" fmla="*/ 55370 h 1202235"/>
              <a:gd name="connsiteX6-157" fmla="*/ 284738 w 579867"/>
              <a:gd name="connsiteY6-158" fmla="*/ 0 h 1202235"/>
              <a:gd name="connsiteX0-159" fmla="*/ 294845 w 589974"/>
              <a:gd name="connsiteY0-160" fmla="*/ 0 h 1202235"/>
              <a:gd name="connsiteX1-161" fmla="*/ 580784 w 589974"/>
              <a:gd name="connsiteY1-162" fmla="*/ 608118 h 1202235"/>
              <a:gd name="connsiteX2-163" fmla="*/ 368749 w 589974"/>
              <a:gd name="connsiteY2-164" fmla="*/ 1177869 h 1202235"/>
              <a:gd name="connsiteX3-165" fmla="*/ 294845 w 589974"/>
              <a:gd name="connsiteY3-166" fmla="*/ 1202235 h 1202235"/>
              <a:gd name="connsiteX4-167" fmla="*/ 12270 w 589974"/>
              <a:gd name="connsiteY4-168" fmla="*/ 601117 h 1202235"/>
              <a:gd name="connsiteX5-169" fmla="*/ 204239 w 589974"/>
              <a:gd name="connsiteY5-170" fmla="*/ 55370 h 1202235"/>
              <a:gd name="connsiteX6-171" fmla="*/ 294845 w 589974"/>
              <a:gd name="connsiteY6-172" fmla="*/ 0 h 1202235"/>
              <a:gd name="connsiteX0-173" fmla="*/ 296305 w 591434"/>
              <a:gd name="connsiteY0-174" fmla="*/ 0 h 1202235"/>
              <a:gd name="connsiteX1-175" fmla="*/ 582244 w 591434"/>
              <a:gd name="connsiteY1-176" fmla="*/ 608118 h 1202235"/>
              <a:gd name="connsiteX2-177" fmla="*/ 370209 w 591434"/>
              <a:gd name="connsiteY2-178" fmla="*/ 1177869 h 1202235"/>
              <a:gd name="connsiteX3-179" fmla="*/ 296305 w 591434"/>
              <a:gd name="connsiteY3-180" fmla="*/ 1202235 h 1202235"/>
              <a:gd name="connsiteX4-181" fmla="*/ 13730 w 591434"/>
              <a:gd name="connsiteY4-182" fmla="*/ 601117 h 1202235"/>
              <a:gd name="connsiteX5-183" fmla="*/ 205699 w 591434"/>
              <a:gd name="connsiteY5-184" fmla="*/ 55370 h 1202235"/>
              <a:gd name="connsiteX6-185" fmla="*/ 296305 w 591434"/>
              <a:gd name="connsiteY6-186" fmla="*/ 0 h 1202235"/>
              <a:gd name="connsiteX0-187" fmla="*/ 296305 w 586804"/>
              <a:gd name="connsiteY0-188" fmla="*/ 0 h 1202235"/>
              <a:gd name="connsiteX1-189" fmla="*/ 582244 w 586804"/>
              <a:gd name="connsiteY1-190" fmla="*/ 608118 h 1202235"/>
              <a:gd name="connsiteX2-191" fmla="*/ 374876 w 586804"/>
              <a:gd name="connsiteY2-192" fmla="*/ 1175626 h 1202235"/>
              <a:gd name="connsiteX3-193" fmla="*/ 296305 w 586804"/>
              <a:gd name="connsiteY3-194" fmla="*/ 1202235 h 1202235"/>
              <a:gd name="connsiteX4-195" fmla="*/ 13730 w 586804"/>
              <a:gd name="connsiteY4-196" fmla="*/ 601117 h 1202235"/>
              <a:gd name="connsiteX5-197" fmla="*/ 205699 w 586804"/>
              <a:gd name="connsiteY5-198" fmla="*/ 55370 h 1202235"/>
              <a:gd name="connsiteX6-199" fmla="*/ 296305 w 586804"/>
              <a:gd name="connsiteY6-200" fmla="*/ 0 h 1202235"/>
              <a:gd name="connsiteX0-201" fmla="*/ 296305 w 588064"/>
              <a:gd name="connsiteY0-202" fmla="*/ 0 h 1202235"/>
              <a:gd name="connsiteX1-203" fmla="*/ 582244 w 588064"/>
              <a:gd name="connsiteY1-204" fmla="*/ 608118 h 1202235"/>
              <a:gd name="connsiteX2-205" fmla="*/ 382060 w 588064"/>
              <a:gd name="connsiteY2-206" fmla="*/ 1160685 h 1202235"/>
              <a:gd name="connsiteX3-207" fmla="*/ 296305 w 588064"/>
              <a:gd name="connsiteY3-208" fmla="*/ 1202235 h 1202235"/>
              <a:gd name="connsiteX4-209" fmla="*/ 13730 w 588064"/>
              <a:gd name="connsiteY4-210" fmla="*/ 601117 h 1202235"/>
              <a:gd name="connsiteX5-211" fmla="*/ 205699 w 588064"/>
              <a:gd name="connsiteY5-212" fmla="*/ 55370 h 1202235"/>
              <a:gd name="connsiteX6-213" fmla="*/ 296305 w 588064"/>
              <a:gd name="connsiteY6-214" fmla="*/ 0 h 1202235"/>
              <a:gd name="connsiteX0-215" fmla="*/ 284824 w 576583"/>
              <a:gd name="connsiteY0-216" fmla="*/ 0 h 1202235"/>
              <a:gd name="connsiteX1-217" fmla="*/ 570763 w 576583"/>
              <a:gd name="connsiteY1-218" fmla="*/ 608118 h 1202235"/>
              <a:gd name="connsiteX2-219" fmla="*/ 370579 w 576583"/>
              <a:gd name="connsiteY2-220" fmla="*/ 1160685 h 1202235"/>
              <a:gd name="connsiteX3-221" fmla="*/ 284824 w 576583"/>
              <a:gd name="connsiteY3-222" fmla="*/ 1202235 h 1202235"/>
              <a:gd name="connsiteX4-223" fmla="*/ 2249 w 576583"/>
              <a:gd name="connsiteY4-224" fmla="*/ 601117 h 1202235"/>
              <a:gd name="connsiteX5-225" fmla="*/ 199825 w 576583"/>
              <a:gd name="connsiteY5-226" fmla="*/ 67039 h 1202235"/>
              <a:gd name="connsiteX6-227" fmla="*/ 284824 w 576583"/>
              <a:gd name="connsiteY6-228" fmla="*/ 0 h 120223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576583" h="1202235">
                <a:moveTo>
                  <a:pt x="284824" y="0"/>
                </a:moveTo>
                <a:cubicBezTo>
                  <a:pt x="379016" y="200372"/>
                  <a:pt x="556471" y="414671"/>
                  <a:pt x="570763" y="608118"/>
                </a:cubicBezTo>
                <a:cubicBezTo>
                  <a:pt x="585056" y="801566"/>
                  <a:pt x="590296" y="1003771"/>
                  <a:pt x="370579" y="1160685"/>
                </a:cubicBezTo>
                <a:lnTo>
                  <a:pt x="284824" y="1202235"/>
                </a:lnTo>
                <a:cubicBezTo>
                  <a:pt x="190632" y="1001862"/>
                  <a:pt x="16415" y="790316"/>
                  <a:pt x="2249" y="601117"/>
                </a:cubicBezTo>
                <a:cubicBezTo>
                  <a:pt x="-11917" y="411918"/>
                  <a:pt x="39302" y="215620"/>
                  <a:pt x="199825" y="67039"/>
                </a:cubicBezTo>
                <a:lnTo>
                  <a:pt x="284824" y="0"/>
                </a:lnTo>
                <a:close/>
              </a:path>
            </a:pathLst>
          </a:custGeom>
          <a:solidFill>
            <a:srgbClr val="03599B"/>
          </a:solidFill>
          <a:ln>
            <a:solidFill>
              <a:srgbClr val="03599B"/>
            </a:solidFill>
          </a:ln>
        </p:spPr>
        <p:style>
          <a:lnRef idx="2">
            <a:schemeClr val="accent1">
              <a:shade val="50000"/>
            </a:schemeClr>
          </a:lnRef>
          <a:fillRef idx="1">
            <a:schemeClr val="accent1"/>
          </a:fillRef>
          <a:effectRef idx="0">
            <a:schemeClr val="accent1"/>
          </a:effectRef>
          <a:fontRef idx="minor">
            <a:schemeClr val="lt1"/>
          </a:fontRef>
        </p:style>
        <p:txBody>
          <a:bodyPr lIns="91428" tIns="45714" rIns="91428" bIns="45714" anchor="ctr"/>
          <a:lstStyle/>
          <a:p>
            <a:pPr algn="ctr">
              <a:defRPr/>
            </a:pPr>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6" name="任意多边形 5"/>
          <p:cNvSpPr/>
          <p:nvPr/>
        </p:nvSpPr>
        <p:spPr>
          <a:xfrm rot="10800000">
            <a:off x="4310831" y="2473914"/>
            <a:ext cx="620713" cy="1293812"/>
          </a:xfrm>
          <a:custGeom>
            <a:avLst/>
            <a:gdLst>
              <a:gd name="connsiteX0" fmla="*/ 282575 w 565150"/>
              <a:gd name="connsiteY0" fmla="*/ 0 h 1202235"/>
              <a:gd name="connsiteX1" fmla="*/ 333596 w 565150"/>
              <a:gd name="connsiteY1" fmla="*/ 42096 h 1202235"/>
              <a:gd name="connsiteX2" fmla="*/ 565150 w 565150"/>
              <a:gd name="connsiteY2" fmla="*/ 601117 h 1202235"/>
              <a:gd name="connsiteX3" fmla="*/ 333596 w 565150"/>
              <a:gd name="connsiteY3" fmla="*/ 1160138 h 1202235"/>
              <a:gd name="connsiteX4" fmla="*/ 282575 w 565150"/>
              <a:gd name="connsiteY4" fmla="*/ 1202235 h 1202235"/>
              <a:gd name="connsiteX5" fmla="*/ 231554 w 565150"/>
              <a:gd name="connsiteY5" fmla="*/ 1160138 h 1202235"/>
              <a:gd name="connsiteX6" fmla="*/ 0 w 565150"/>
              <a:gd name="connsiteY6" fmla="*/ 601117 h 1202235"/>
              <a:gd name="connsiteX7" fmla="*/ 231554 w 565150"/>
              <a:gd name="connsiteY7" fmla="*/ 42096 h 1202235"/>
              <a:gd name="connsiteX0-1" fmla="*/ 282575 w 565150"/>
              <a:gd name="connsiteY0-2" fmla="*/ 0 h 1202235"/>
              <a:gd name="connsiteX1-3" fmla="*/ 333596 w 565150"/>
              <a:gd name="connsiteY1-4" fmla="*/ 42096 h 1202235"/>
              <a:gd name="connsiteX2-5" fmla="*/ 565150 w 565150"/>
              <a:gd name="connsiteY2-6" fmla="*/ 601117 h 1202235"/>
              <a:gd name="connsiteX3-7" fmla="*/ 333596 w 565150"/>
              <a:gd name="connsiteY3-8" fmla="*/ 1160138 h 1202235"/>
              <a:gd name="connsiteX4-9" fmla="*/ 282575 w 565150"/>
              <a:gd name="connsiteY4-10" fmla="*/ 1202235 h 1202235"/>
              <a:gd name="connsiteX5-11" fmla="*/ 0 w 565150"/>
              <a:gd name="connsiteY5-12" fmla="*/ 601117 h 1202235"/>
              <a:gd name="connsiteX6-13" fmla="*/ 231554 w 565150"/>
              <a:gd name="connsiteY6-14" fmla="*/ 42096 h 1202235"/>
              <a:gd name="connsiteX7-15" fmla="*/ 282575 w 565150"/>
              <a:gd name="connsiteY7-16" fmla="*/ 0 h 1202235"/>
              <a:gd name="connsiteX0-17" fmla="*/ 291374 w 573949"/>
              <a:gd name="connsiteY0-18" fmla="*/ 0 h 1202235"/>
              <a:gd name="connsiteX1-19" fmla="*/ 342395 w 573949"/>
              <a:gd name="connsiteY1-20" fmla="*/ 42096 h 1202235"/>
              <a:gd name="connsiteX2-21" fmla="*/ 573949 w 573949"/>
              <a:gd name="connsiteY2-22" fmla="*/ 601117 h 1202235"/>
              <a:gd name="connsiteX3-23" fmla="*/ 342395 w 573949"/>
              <a:gd name="connsiteY3-24" fmla="*/ 1160138 h 1202235"/>
              <a:gd name="connsiteX4-25" fmla="*/ 291374 w 573949"/>
              <a:gd name="connsiteY4-26" fmla="*/ 1202235 h 1202235"/>
              <a:gd name="connsiteX5-27" fmla="*/ 8799 w 573949"/>
              <a:gd name="connsiteY5-28" fmla="*/ 601117 h 1202235"/>
              <a:gd name="connsiteX6-29" fmla="*/ 240353 w 573949"/>
              <a:gd name="connsiteY6-30" fmla="*/ 42096 h 1202235"/>
              <a:gd name="connsiteX7-31" fmla="*/ 291374 w 573949"/>
              <a:gd name="connsiteY7-32" fmla="*/ 0 h 1202235"/>
              <a:gd name="connsiteX0-33" fmla="*/ 291374 w 573949"/>
              <a:gd name="connsiteY0-34" fmla="*/ 0 h 1202235"/>
              <a:gd name="connsiteX1-35" fmla="*/ 573949 w 573949"/>
              <a:gd name="connsiteY1-36" fmla="*/ 601117 h 1202235"/>
              <a:gd name="connsiteX2-37" fmla="*/ 342395 w 573949"/>
              <a:gd name="connsiteY2-38" fmla="*/ 1160138 h 1202235"/>
              <a:gd name="connsiteX3-39" fmla="*/ 291374 w 573949"/>
              <a:gd name="connsiteY3-40" fmla="*/ 1202235 h 1202235"/>
              <a:gd name="connsiteX4-41" fmla="*/ 8799 w 573949"/>
              <a:gd name="connsiteY4-42" fmla="*/ 601117 h 1202235"/>
              <a:gd name="connsiteX5-43" fmla="*/ 240353 w 573949"/>
              <a:gd name="connsiteY5-44" fmla="*/ 42096 h 1202235"/>
              <a:gd name="connsiteX6-45" fmla="*/ 291374 w 573949"/>
              <a:gd name="connsiteY6-46" fmla="*/ 0 h 1202235"/>
              <a:gd name="connsiteX0-47" fmla="*/ 291374 w 578600"/>
              <a:gd name="connsiteY0-48" fmla="*/ 0 h 1202235"/>
              <a:gd name="connsiteX1-49" fmla="*/ 573949 w 578600"/>
              <a:gd name="connsiteY1-50" fmla="*/ 601117 h 1202235"/>
              <a:gd name="connsiteX2-51" fmla="*/ 342395 w 578600"/>
              <a:gd name="connsiteY2-52" fmla="*/ 1160138 h 1202235"/>
              <a:gd name="connsiteX3-53" fmla="*/ 291374 w 578600"/>
              <a:gd name="connsiteY3-54" fmla="*/ 1202235 h 1202235"/>
              <a:gd name="connsiteX4-55" fmla="*/ 8799 w 578600"/>
              <a:gd name="connsiteY4-56" fmla="*/ 601117 h 1202235"/>
              <a:gd name="connsiteX5-57" fmla="*/ 240353 w 578600"/>
              <a:gd name="connsiteY5-58" fmla="*/ 42096 h 1202235"/>
              <a:gd name="connsiteX6-59" fmla="*/ 291374 w 578600"/>
              <a:gd name="connsiteY6-60" fmla="*/ 0 h 1202235"/>
              <a:gd name="connsiteX0-61" fmla="*/ 291374 w 583571"/>
              <a:gd name="connsiteY0-62" fmla="*/ 0 h 1202235"/>
              <a:gd name="connsiteX1-63" fmla="*/ 573949 w 583571"/>
              <a:gd name="connsiteY1-64" fmla="*/ 601117 h 1202235"/>
              <a:gd name="connsiteX2-65" fmla="*/ 342395 w 583571"/>
              <a:gd name="connsiteY2-66" fmla="*/ 1160138 h 1202235"/>
              <a:gd name="connsiteX3-67" fmla="*/ 291374 w 583571"/>
              <a:gd name="connsiteY3-68" fmla="*/ 1202235 h 1202235"/>
              <a:gd name="connsiteX4-69" fmla="*/ 8799 w 583571"/>
              <a:gd name="connsiteY4-70" fmla="*/ 601117 h 1202235"/>
              <a:gd name="connsiteX5-71" fmla="*/ 240353 w 583571"/>
              <a:gd name="connsiteY5-72" fmla="*/ 42096 h 1202235"/>
              <a:gd name="connsiteX6-73" fmla="*/ 291374 w 583571"/>
              <a:gd name="connsiteY6-74" fmla="*/ 0 h 1202235"/>
              <a:gd name="connsiteX0-75" fmla="*/ 291374 w 575217"/>
              <a:gd name="connsiteY0-76" fmla="*/ 0 h 1202235"/>
              <a:gd name="connsiteX1-77" fmla="*/ 573949 w 575217"/>
              <a:gd name="connsiteY1-78" fmla="*/ 601117 h 1202235"/>
              <a:gd name="connsiteX2-79" fmla="*/ 365278 w 575217"/>
              <a:gd name="connsiteY2-80" fmla="*/ 1177869 h 1202235"/>
              <a:gd name="connsiteX3-81" fmla="*/ 291374 w 575217"/>
              <a:gd name="connsiteY3-82" fmla="*/ 1202235 h 1202235"/>
              <a:gd name="connsiteX4-83" fmla="*/ 8799 w 575217"/>
              <a:gd name="connsiteY4-84" fmla="*/ 601117 h 1202235"/>
              <a:gd name="connsiteX5-85" fmla="*/ 240353 w 575217"/>
              <a:gd name="connsiteY5-86" fmla="*/ 42096 h 1202235"/>
              <a:gd name="connsiteX6-87" fmla="*/ 291374 w 575217"/>
              <a:gd name="connsiteY6-88" fmla="*/ 0 h 1202235"/>
              <a:gd name="connsiteX0-89" fmla="*/ 291374 w 578093"/>
              <a:gd name="connsiteY0-90" fmla="*/ 0 h 1202235"/>
              <a:gd name="connsiteX1-91" fmla="*/ 573949 w 578093"/>
              <a:gd name="connsiteY1-92" fmla="*/ 601117 h 1202235"/>
              <a:gd name="connsiteX2-93" fmla="*/ 365278 w 578093"/>
              <a:gd name="connsiteY2-94" fmla="*/ 1177869 h 1202235"/>
              <a:gd name="connsiteX3-95" fmla="*/ 291374 w 578093"/>
              <a:gd name="connsiteY3-96" fmla="*/ 1202235 h 1202235"/>
              <a:gd name="connsiteX4-97" fmla="*/ 8799 w 578093"/>
              <a:gd name="connsiteY4-98" fmla="*/ 601117 h 1202235"/>
              <a:gd name="connsiteX5-99" fmla="*/ 240353 w 578093"/>
              <a:gd name="connsiteY5-100" fmla="*/ 42096 h 1202235"/>
              <a:gd name="connsiteX6-101" fmla="*/ 291374 w 578093"/>
              <a:gd name="connsiteY6-102" fmla="*/ 0 h 1202235"/>
              <a:gd name="connsiteX0-103" fmla="*/ 291374 w 581161"/>
              <a:gd name="connsiteY0-104" fmla="*/ 0 h 1202235"/>
              <a:gd name="connsiteX1-105" fmla="*/ 577313 w 581161"/>
              <a:gd name="connsiteY1-106" fmla="*/ 608118 h 1202235"/>
              <a:gd name="connsiteX2-107" fmla="*/ 365278 w 581161"/>
              <a:gd name="connsiteY2-108" fmla="*/ 1177869 h 1202235"/>
              <a:gd name="connsiteX3-109" fmla="*/ 291374 w 581161"/>
              <a:gd name="connsiteY3-110" fmla="*/ 1202235 h 1202235"/>
              <a:gd name="connsiteX4-111" fmla="*/ 8799 w 581161"/>
              <a:gd name="connsiteY4-112" fmla="*/ 601117 h 1202235"/>
              <a:gd name="connsiteX5-113" fmla="*/ 240353 w 581161"/>
              <a:gd name="connsiteY5-114" fmla="*/ 42096 h 1202235"/>
              <a:gd name="connsiteX6-115" fmla="*/ 291374 w 581161"/>
              <a:gd name="connsiteY6-116" fmla="*/ 0 h 1202235"/>
              <a:gd name="connsiteX0-117" fmla="*/ 291374 w 586503"/>
              <a:gd name="connsiteY0-118" fmla="*/ 0 h 1202235"/>
              <a:gd name="connsiteX1-119" fmla="*/ 577313 w 586503"/>
              <a:gd name="connsiteY1-120" fmla="*/ 608118 h 1202235"/>
              <a:gd name="connsiteX2-121" fmla="*/ 365278 w 586503"/>
              <a:gd name="connsiteY2-122" fmla="*/ 1177869 h 1202235"/>
              <a:gd name="connsiteX3-123" fmla="*/ 291374 w 586503"/>
              <a:gd name="connsiteY3-124" fmla="*/ 1202235 h 1202235"/>
              <a:gd name="connsiteX4-125" fmla="*/ 8799 w 586503"/>
              <a:gd name="connsiteY4-126" fmla="*/ 601117 h 1202235"/>
              <a:gd name="connsiteX5-127" fmla="*/ 240353 w 586503"/>
              <a:gd name="connsiteY5-128" fmla="*/ 42096 h 1202235"/>
              <a:gd name="connsiteX6-129" fmla="*/ 291374 w 586503"/>
              <a:gd name="connsiteY6-130" fmla="*/ 0 h 1202235"/>
              <a:gd name="connsiteX0-131" fmla="*/ 291374 w 586503"/>
              <a:gd name="connsiteY0-132" fmla="*/ 0 h 1202235"/>
              <a:gd name="connsiteX1-133" fmla="*/ 577313 w 586503"/>
              <a:gd name="connsiteY1-134" fmla="*/ 608118 h 1202235"/>
              <a:gd name="connsiteX2-135" fmla="*/ 365278 w 586503"/>
              <a:gd name="connsiteY2-136" fmla="*/ 1177869 h 1202235"/>
              <a:gd name="connsiteX3-137" fmla="*/ 291374 w 586503"/>
              <a:gd name="connsiteY3-138" fmla="*/ 1202235 h 1202235"/>
              <a:gd name="connsiteX4-139" fmla="*/ 8799 w 586503"/>
              <a:gd name="connsiteY4-140" fmla="*/ 601117 h 1202235"/>
              <a:gd name="connsiteX5-141" fmla="*/ 240353 w 586503"/>
              <a:gd name="connsiteY5-142" fmla="*/ 42096 h 1202235"/>
              <a:gd name="connsiteX6-143" fmla="*/ 291374 w 586503"/>
              <a:gd name="connsiteY6-144" fmla="*/ 0 h 1202235"/>
              <a:gd name="connsiteX0-145" fmla="*/ 284738 w 579867"/>
              <a:gd name="connsiteY0-146" fmla="*/ 0 h 1202235"/>
              <a:gd name="connsiteX1-147" fmla="*/ 570677 w 579867"/>
              <a:gd name="connsiteY1-148" fmla="*/ 608118 h 1202235"/>
              <a:gd name="connsiteX2-149" fmla="*/ 358642 w 579867"/>
              <a:gd name="connsiteY2-150" fmla="*/ 1177869 h 1202235"/>
              <a:gd name="connsiteX3-151" fmla="*/ 284738 w 579867"/>
              <a:gd name="connsiteY3-152" fmla="*/ 1202235 h 1202235"/>
              <a:gd name="connsiteX4-153" fmla="*/ 2163 w 579867"/>
              <a:gd name="connsiteY4-154" fmla="*/ 601117 h 1202235"/>
              <a:gd name="connsiteX5-155" fmla="*/ 194132 w 579867"/>
              <a:gd name="connsiteY5-156" fmla="*/ 55370 h 1202235"/>
              <a:gd name="connsiteX6-157" fmla="*/ 284738 w 579867"/>
              <a:gd name="connsiteY6-158" fmla="*/ 0 h 1202235"/>
              <a:gd name="connsiteX0-159" fmla="*/ 294845 w 589974"/>
              <a:gd name="connsiteY0-160" fmla="*/ 0 h 1202235"/>
              <a:gd name="connsiteX1-161" fmla="*/ 580784 w 589974"/>
              <a:gd name="connsiteY1-162" fmla="*/ 608118 h 1202235"/>
              <a:gd name="connsiteX2-163" fmla="*/ 368749 w 589974"/>
              <a:gd name="connsiteY2-164" fmla="*/ 1177869 h 1202235"/>
              <a:gd name="connsiteX3-165" fmla="*/ 294845 w 589974"/>
              <a:gd name="connsiteY3-166" fmla="*/ 1202235 h 1202235"/>
              <a:gd name="connsiteX4-167" fmla="*/ 12270 w 589974"/>
              <a:gd name="connsiteY4-168" fmla="*/ 601117 h 1202235"/>
              <a:gd name="connsiteX5-169" fmla="*/ 204239 w 589974"/>
              <a:gd name="connsiteY5-170" fmla="*/ 55370 h 1202235"/>
              <a:gd name="connsiteX6-171" fmla="*/ 294845 w 589974"/>
              <a:gd name="connsiteY6-172" fmla="*/ 0 h 1202235"/>
              <a:gd name="connsiteX0-173" fmla="*/ 296305 w 591434"/>
              <a:gd name="connsiteY0-174" fmla="*/ 0 h 1202235"/>
              <a:gd name="connsiteX1-175" fmla="*/ 582244 w 591434"/>
              <a:gd name="connsiteY1-176" fmla="*/ 608118 h 1202235"/>
              <a:gd name="connsiteX2-177" fmla="*/ 370209 w 591434"/>
              <a:gd name="connsiteY2-178" fmla="*/ 1177869 h 1202235"/>
              <a:gd name="connsiteX3-179" fmla="*/ 296305 w 591434"/>
              <a:gd name="connsiteY3-180" fmla="*/ 1202235 h 1202235"/>
              <a:gd name="connsiteX4-181" fmla="*/ 13730 w 591434"/>
              <a:gd name="connsiteY4-182" fmla="*/ 601117 h 1202235"/>
              <a:gd name="connsiteX5-183" fmla="*/ 205699 w 591434"/>
              <a:gd name="connsiteY5-184" fmla="*/ 55370 h 1202235"/>
              <a:gd name="connsiteX6-185" fmla="*/ 296305 w 591434"/>
              <a:gd name="connsiteY6-186" fmla="*/ 0 h 1202235"/>
              <a:gd name="connsiteX0-187" fmla="*/ 296305 w 586804"/>
              <a:gd name="connsiteY0-188" fmla="*/ 0 h 1202235"/>
              <a:gd name="connsiteX1-189" fmla="*/ 582244 w 586804"/>
              <a:gd name="connsiteY1-190" fmla="*/ 608118 h 1202235"/>
              <a:gd name="connsiteX2-191" fmla="*/ 374876 w 586804"/>
              <a:gd name="connsiteY2-192" fmla="*/ 1175626 h 1202235"/>
              <a:gd name="connsiteX3-193" fmla="*/ 296305 w 586804"/>
              <a:gd name="connsiteY3-194" fmla="*/ 1202235 h 1202235"/>
              <a:gd name="connsiteX4-195" fmla="*/ 13730 w 586804"/>
              <a:gd name="connsiteY4-196" fmla="*/ 601117 h 1202235"/>
              <a:gd name="connsiteX5-197" fmla="*/ 205699 w 586804"/>
              <a:gd name="connsiteY5-198" fmla="*/ 55370 h 1202235"/>
              <a:gd name="connsiteX6-199" fmla="*/ 296305 w 586804"/>
              <a:gd name="connsiteY6-200" fmla="*/ 0 h 1202235"/>
              <a:gd name="connsiteX0-201" fmla="*/ 296305 w 588064"/>
              <a:gd name="connsiteY0-202" fmla="*/ 0 h 1202235"/>
              <a:gd name="connsiteX1-203" fmla="*/ 582244 w 588064"/>
              <a:gd name="connsiteY1-204" fmla="*/ 608118 h 1202235"/>
              <a:gd name="connsiteX2-205" fmla="*/ 382060 w 588064"/>
              <a:gd name="connsiteY2-206" fmla="*/ 1160685 h 1202235"/>
              <a:gd name="connsiteX3-207" fmla="*/ 296305 w 588064"/>
              <a:gd name="connsiteY3-208" fmla="*/ 1202235 h 1202235"/>
              <a:gd name="connsiteX4-209" fmla="*/ 13730 w 588064"/>
              <a:gd name="connsiteY4-210" fmla="*/ 601117 h 1202235"/>
              <a:gd name="connsiteX5-211" fmla="*/ 205699 w 588064"/>
              <a:gd name="connsiteY5-212" fmla="*/ 55370 h 1202235"/>
              <a:gd name="connsiteX6-213" fmla="*/ 296305 w 588064"/>
              <a:gd name="connsiteY6-214" fmla="*/ 0 h 1202235"/>
              <a:gd name="connsiteX0-215" fmla="*/ 284824 w 576583"/>
              <a:gd name="connsiteY0-216" fmla="*/ 0 h 1202235"/>
              <a:gd name="connsiteX1-217" fmla="*/ 570763 w 576583"/>
              <a:gd name="connsiteY1-218" fmla="*/ 608118 h 1202235"/>
              <a:gd name="connsiteX2-219" fmla="*/ 370579 w 576583"/>
              <a:gd name="connsiteY2-220" fmla="*/ 1160685 h 1202235"/>
              <a:gd name="connsiteX3-221" fmla="*/ 284824 w 576583"/>
              <a:gd name="connsiteY3-222" fmla="*/ 1202235 h 1202235"/>
              <a:gd name="connsiteX4-223" fmla="*/ 2249 w 576583"/>
              <a:gd name="connsiteY4-224" fmla="*/ 601117 h 1202235"/>
              <a:gd name="connsiteX5-225" fmla="*/ 199825 w 576583"/>
              <a:gd name="connsiteY5-226" fmla="*/ 67039 h 1202235"/>
              <a:gd name="connsiteX6-227" fmla="*/ 284824 w 576583"/>
              <a:gd name="connsiteY6-228" fmla="*/ 0 h 120223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576583" h="1202235">
                <a:moveTo>
                  <a:pt x="284824" y="0"/>
                </a:moveTo>
                <a:cubicBezTo>
                  <a:pt x="379016" y="200372"/>
                  <a:pt x="556471" y="414671"/>
                  <a:pt x="570763" y="608118"/>
                </a:cubicBezTo>
                <a:cubicBezTo>
                  <a:pt x="585056" y="801566"/>
                  <a:pt x="590296" y="1003771"/>
                  <a:pt x="370579" y="1160685"/>
                </a:cubicBezTo>
                <a:lnTo>
                  <a:pt x="284824" y="1202235"/>
                </a:lnTo>
                <a:cubicBezTo>
                  <a:pt x="190632" y="1001862"/>
                  <a:pt x="16415" y="790316"/>
                  <a:pt x="2249" y="601117"/>
                </a:cubicBezTo>
                <a:cubicBezTo>
                  <a:pt x="-11917" y="411918"/>
                  <a:pt x="39302" y="215620"/>
                  <a:pt x="199825" y="67039"/>
                </a:cubicBezTo>
                <a:lnTo>
                  <a:pt x="284824" y="0"/>
                </a:lnTo>
                <a:close/>
              </a:path>
            </a:pathLst>
          </a:custGeom>
          <a:solidFill>
            <a:srgbClr val="03599B"/>
          </a:solidFill>
          <a:ln>
            <a:solidFill>
              <a:srgbClr val="03599B"/>
            </a:solidFill>
          </a:ln>
        </p:spPr>
        <p:style>
          <a:lnRef idx="2">
            <a:schemeClr val="accent1">
              <a:shade val="50000"/>
            </a:schemeClr>
          </a:lnRef>
          <a:fillRef idx="1">
            <a:schemeClr val="accent1"/>
          </a:fillRef>
          <a:effectRef idx="0">
            <a:schemeClr val="accent1"/>
          </a:effectRef>
          <a:fontRef idx="minor">
            <a:schemeClr val="lt1"/>
          </a:fontRef>
        </p:style>
        <p:txBody>
          <a:bodyPr lIns="91428" tIns="45714" rIns="91428" bIns="45714" anchor="ctr"/>
          <a:lstStyle/>
          <a:p>
            <a:pPr algn="ctr">
              <a:defRPr/>
            </a:pPr>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7" name="任意多边形 6"/>
          <p:cNvSpPr/>
          <p:nvPr/>
        </p:nvSpPr>
        <p:spPr>
          <a:xfrm rot="14400000">
            <a:off x="3651224" y="2092119"/>
            <a:ext cx="620712" cy="1295400"/>
          </a:xfrm>
          <a:custGeom>
            <a:avLst/>
            <a:gdLst>
              <a:gd name="connsiteX0" fmla="*/ 282575 w 565150"/>
              <a:gd name="connsiteY0" fmla="*/ 0 h 1202235"/>
              <a:gd name="connsiteX1" fmla="*/ 333596 w 565150"/>
              <a:gd name="connsiteY1" fmla="*/ 42096 h 1202235"/>
              <a:gd name="connsiteX2" fmla="*/ 565150 w 565150"/>
              <a:gd name="connsiteY2" fmla="*/ 601117 h 1202235"/>
              <a:gd name="connsiteX3" fmla="*/ 333596 w 565150"/>
              <a:gd name="connsiteY3" fmla="*/ 1160138 h 1202235"/>
              <a:gd name="connsiteX4" fmla="*/ 282575 w 565150"/>
              <a:gd name="connsiteY4" fmla="*/ 1202235 h 1202235"/>
              <a:gd name="connsiteX5" fmla="*/ 231554 w 565150"/>
              <a:gd name="connsiteY5" fmla="*/ 1160138 h 1202235"/>
              <a:gd name="connsiteX6" fmla="*/ 0 w 565150"/>
              <a:gd name="connsiteY6" fmla="*/ 601117 h 1202235"/>
              <a:gd name="connsiteX7" fmla="*/ 231554 w 565150"/>
              <a:gd name="connsiteY7" fmla="*/ 42096 h 1202235"/>
              <a:gd name="connsiteX0-1" fmla="*/ 282575 w 565150"/>
              <a:gd name="connsiteY0-2" fmla="*/ 0 h 1202235"/>
              <a:gd name="connsiteX1-3" fmla="*/ 333596 w 565150"/>
              <a:gd name="connsiteY1-4" fmla="*/ 42096 h 1202235"/>
              <a:gd name="connsiteX2-5" fmla="*/ 565150 w 565150"/>
              <a:gd name="connsiteY2-6" fmla="*/ 601117 h 1202235"/>
              <a:gd name="connsiteX3-7" fmla="*/ 333596 w 565150"/>
              <a:gd name="connsiteY3-8" fmla="*/ 1160138 h 1202235"/>
              <a:gd name="connsiteX4-9" fmla="*/ 282575 w 565150"/>
              <a:gd name="connsiteY4-10" fmla="*/ 1202235 h 1202235"/>
              <a:gd name="connsiteX5-11" fmla="*/ 0 w 565150"/>
              <a:gd name="connsiteY5-12" fmla="*/ 601117 h 1202235"/>
              <a:gd name="connsiteX6-13" fmla="*/ 231554 w 565150"/>
              <a:gd name="connsiteY6-14" fmla="*/ 42096 h 1202235"/>
              <a:gd name="connsiteX7-15" fmla="*/ 282575 w 565150"/>
              <a:gd name="connsiteY7-16" fmla="*/ 0 h 1202235"/>
              <a:gd name="connsiteX0-17" fmla="*/ 291374 w 573949"/>
              <a:gd name="connsiteY0-18" fmla="*/ 0 h 1202235"/>
              <a:gd name="connsiteX1-19" fmla="*/ 342395 w 573949"/>
              <a:gd name="connsiteY1-20" fmla="*/ 42096 h 1202235"/>
              <a:gd name="connsiteX2-21" fmla="*/ 573949 w 573949"/>
              <a:gd name="connsiteY2-22" fmla="*/ 601117 h 1202235"/>
              <a:gd name="connsiteX3-23" fmla="*/ 342395 w 573949"/>
              <a:gd name="connsiteY3-24" fmla="*/ 1160138 h 1202235"/>
              <a:gd name="connsiteX4-25" fmla="*/ 291374 w 573949"/>
              <a:gd name="connsiteY4-26" fmla="*/ 1202235 h 1202235"/>
              <a:gd name="connsiteX5-27" fmla="*/ 8799 w 573949"/>
              <a:gd name="connsiteY5-28" fmla="*/ 601117 h 1202235"/>
              <a:gd name="connsiteX6-29" fmla="*/ 240353 w 573949"/>
              <a:gd name="connsiteY6-30" fmla="*/ 42096 h 1202235"/>
              <a:gd name="connsiteX7-31" fmla="*/ 291374 w 573949"/>
              <a:gd name="connsiteY7-32" fmla="*/ 0 h 1202235"/>
              <a:gd name="connsiteX0-33" fmla="*/ 291374 w 573949"/>
              <a:gd name="connsiteY0-34" fmla="*/ 0 h 1202235"/>
              <a:gd name="connsiteX1-35" fmla="*/ 573949 w 573949"/>
              <a:gd name="connsiteY1-36" fmla="*/ 601117 h 1202235"/>
              <a:gd name="connsiteX2-37" fmla="*/ 342395 w 573949"/>
              <a:gd name="connsiteY2-38" fmla="*/ 1160138 h 1202235"/>
              <a:gd name="connsiteX3-39" fmla="*/ 291374 w 573949"/>
              <a:gd name="connsiteY3-40" fmla="*/ 1202235 h 1202235"/>
              <a:gd name="connsiteX4-41" fmla="*/ 8799 w 573949"/>
              <a:gd name="connsiteY4-42" fmla="*/ 601117 h 1202235"/>
              <a:gd name="connsiteX5-43" fmla="*/ 240353 w 573949"/>
              <a:gd name="connsiteY5-44" fmla="*/ 42096 h 1202235"/>
              <a:gd name="connsiteX6-45" fmla="*/ 291374 w 573949"/>
              <a:gd name="connsiteY6-46" fmla="*/ 0 h 1202235"/>
              <a:gd name="connsiteX0-47" fmla="*/ 291374 w 578600"/>
              <a:gd name="connsiteY0-48" fmla="*/ 0 h 1202235"/>
              <a:gd name="connsiteX1-49" fmla="*/ 573949 w 578600"/>
              <a:gd name="connsiteY1-50" fmla="*/ 601117 h 1202235"/>
              <a:gd name="connsiteX2-51" fmla="*/ 342395 w 578600"/>
              <a:gd name="connsiteY2-52" fmla="*/ 1160138 h 1202235"/>
              <a:gd name="connsiteX3-53" fmla="*/ 291374 w 578600"/>
              <a:gd name="connsiteY3-54" fmla="*/ 1202235 h 1202235"/>
              <a:gd name="connsiteX4-55" fmla="*/ 8799 w 578600"/>
              <a:gd name="connsiteY4-56" fmla="*/ 601117 h 1202235"/>
              <a:gd name="connsiteX5-57" fmla="*/ 240353 w 578600"/>
              <a:gd name="connsiteY5-58" fmla="*/ 42096 h 1202235"/>
              <a:gd name="connsiteX6-59" fmla="*/ 291374 w 578600"/>
              <a:gd name="connsiteY6-60" fmla="*/ 0 h 1202235"/>
              <a:gd name="connsiteX0-61" fmla="*/ 291374 w 583571"/>
              <a:gd name="connsiteY0-62" fmla="*/ 0 h 1202235"/>
              <a:gd name="connsiteX1-63" fmla="*/ 573949 w 583571"/>
              <a:gd name="connsiteY1-64" fmla="*/ 601117 h 1202235"/>
              <a:gd name="connsiteX2-65" fmla="*/ 342395 w 583571"/>
              <a:gd name="connsiteY2-66" fmla="*/ 1160138 h 1202235"/>
              <a:gd name="connsiteX3-67" fmla="*/ 291374 w 583571"/>
              <a:gd name="connsiteY3-68" fmla="*/ 1202235 h 1202235"/>
              <a:gd name="connsiteX4-69" fmla="*/ 8799 w 583571"/>
              <a:gd name="connsiteY4-70" fmla="*/ 601117 h 1202235"/>
              <a:gd name="connsiteX5-71" fmla="*/ 240353 w 583571"/>
              <a:gd name="connsiteY5-72" fmla="*/ 42096 h 1202235"/>
              <a:gd name="connsiteX6-73" fmla="*/ 291374 w 583571"/>
              <a:gd name="connsiteY6-74" fmla="*/ 0 h 1202235"/>
              <a:gd name="connsiteX0-75" fmla="*/ 291374 w 575217"/>
              <a:gd name="connsiteY0-76" fmla="*/ 0 h 1202235"/>
              <a:gd name="connsiteX1-77" fmla="*/ 573949 w 575217"/>
              <a:gd name="connsiteY1-78" fmla="*/ 601117 h 1202235"/>
              <a:gd name="connsiteX2-79" fmla="*/ 365278 w 575217"/>
              <a:gd name="connsiteY2-80" fmla="*/ 1177869 h 1202235"/>
              <a:gd name="connsiteX3-81" fmla="*/ 291374 w 575217"/>
              <a:gd name="connsiteY3-82" fmla="*/ 1202235 h 1202235"/>
              <a:gd name="connsiteX4-83" fmla="*/ 8799 w 575217"/>
              <a:gd name="connsiteY4-84" fmla="*/ 601117 h 1202235"/>
              <a:gd name="connsiteX5-85" fmla="*/ 240353 w 575217"/>
              <a:gd name="connsiteY5-86" fmla="*/ 42096 h 1202235"/>
              <a:gd name="connsiteX6-87" fmla="*/ 291374 w 575217"/>
              <a:gd name="connsiteY6-88" fmla="*/ 0 h 1202235"/>
              <a:gd name="connsiteX0-89" fmla="*/ 291374 w 578093"/>
              <a:gd name="connsiteY0-90" fmla="*/ 0 h 1202235"/>
              <a:gd name="connsiteX1-91" fmla="*/ 573949 w 578093"/>
              <a:gd name="connsiteY1-92" fmla="*/ 601117 h 1202235"/>
              <a:gd name="connsiteX2-93" fmla="*/ 365278 w 578093"/>
              <a:gd name="connsiteY2-94" fmla="*/ 1177869 h 1202235"/>
              <a:gd name="connsiteX3-95" fmla="*/ 291374 w 578093"/>
              <a:gd name="connsiteY3-96" fmla="*/ 1202235 h 1202235"/>
              <a:gd name="connsiteX4-97" fmla="*/ 8799 w 578093"/>
              <a:gd name="connsiteY4-98" fmla="*/ 601117 h 1202235"/>
              <a:gd name="connsiteX5-99" fmla="*/ 240353 w 578093"/>
              <a:gd name="connsiteY5-100" fmla="*/ 42096 h 1202235"/>
              <a:gd name="connsiteX6-101" fmla="*/ 291374 w 578093"/>
              <a:gd name="connsiteY6-102" fmla="*/ 0 h 1202235"/>
              <a:gd name="connsiteX0-103" fmla="*/ 291374 w 581161"/>
              <a:gd name="connsiteY0-104" fmla="*/ 0 h 1202235"/>
              <a:gd name="connsiteX1-105" fmla="*/ 577313 w 581161"/>
              <a:gd name="connsiteY1-106" fmla="*/ 608118 h 1202235"/>
              <a:gd name="connsiteX2-107" fmla="*/ 365278 w 581161"/>
              <a:gd name="connsiteY2-108" fmla="*/ 1177869 h 1202235"/>
              <a:gd name="connsiteX3-109" fmla="*/ 291374 w 581161"/>
              <a:gd name="connsiteY3-110" fmla="*/ 1202235 h 1202235"/>
              <a:gd name="connsiteX4-111" fmla="*/ 8799 w 581161"/>
              <a:gd name="connsiteY4-112" fmla="*/ 601117 h 1202235"/>
              <a:gd name="connsiteX5-113" fmla="*/ 240353 w 581161"/>
              <a:gd name="connsiteY5-114" fmla="*/ 42096 h 1202235"/>
              <a:gd name="connsiteX6-115" fmla="*/ 291374 w 581161"/>
              <a:gd name="connsiteY6-116" fmla="*/ 0 h 1202235"/>
              <a:gd name="connsiteX0-117" fmla="*/ 291374 w 586503"/>
              <a:gd name="connsiteY0-118" fmla="*/ 0 h 1202235"/>
              <a:gd name="connsiteX1-119" fmla="*/ 577313 w 586503"/>
              <a:gd name="connsiteY1-120" fmla="*/ 608118 h 1202235"/>
              <a:gd name="connsiteX2-121" fmla="*/ 365278 w 586503"/>
              <a:gd name="connsiteY2-122" fmla="*/ 1177869 h 1202235"/>
              <a:gd name="connsiteX3-123" fmla="*/ 291374 w 586503"/>
              <a:gd name="connsiteY3-124" fmla="*/ 1202235 h 1202235"/>
              <a:gd name="connsiteX4-125" fmla="*/ 8799 w 586503"/>
              <a:gd name="connsiteY4-126" fmla="*/ 601117 h 1202235"/>
              <a:gd name="connsiteX5-127" fmla="*/ 240353 w 586503"/>
              <a:gd name="connsiteY5-128" fmla="*/ 42096 h 1202235"/>
              <a:gd name="connsiteX6-129" fmla="*/ 291374 w 586503"/>
              <a:gd name="connsiteY6-130" fmla="*/ 0 h 1202235"/>
              <a:gd name="connsiteX0-131" fmla="*/ 291374 w 586503"/>
              <a:gd name="connsiteY0-132" fmla="*/ 0 h 1202235"/>
              <a:gd name="connsiteX1-133" fmla="*/ 577313 w 586503"/>
              <a:gd name="connsiteY1-134" fmla="*/ 608118 h 1202235"/>
              <a:gd name="connsiteX2-135" fmla="*/ 365278 w 586503"/>
              <a:gd name="connsiteY2-136" fmla="*/ 1177869 h 1202235"/>
              <a:gd name="connsiteX3-137" fmla="*/ 291374 w 586503"/>
              <a:gd name="connsiteY3-138" fmla="*/ 1202235 h 1202235"/>
              <a:gd name="connsiteX4-139" fmla="*/ 8799 w 586503"/>
              <a:gd name="connsiteY4-140" fmla="*/ 601117 h 1202235"/>
              <a:gd name="connsiteX5-141" fmla="*/ 240353 w 586503"/>
              <a:gd name="connsiteY5-142" fmla="*/ 42096 h 1202235"/>
              <a:gd name="connsiteX6-143" fmla="*/ 291374 w 586503"/>
              <a:gd name="connsiteY6-144" fmla="*/ 0 h 1202235"/>
              <a:gd name="connsiteX0-145" fmla="*/ 284738 w 579867"/>
              <a:gd name="connsiteY0-146" fmla="*/ 0 h 1202235"/>
              <a:gd name="connsiteX1-147" fmla="*/ 570677 w 579867"/>
              <a:gd name="connsiteY1-148" fmla="*/ 608118 h 1202235"/>
              <a:gd name="connsiteX2-149" fmla="*/ 358642 w 579867"/>
              <a:gd name="connsiteY2-150" fmla="*/ 1177869 h 1202235"/>
              <a:gd name="connsiteX3-151" fmla="*/ 284738 w 579867"/>
              <a:gd name="connsiteY3-152" fmla="*/ 1202235 h 1202235"/>
              <a:gd name="connsiteX4-153" fmla="*/ 2163 w 579867"/>
              <a:gd name="connsiteY4-154" fmla="*/ 601117 h 1202235"/>
              <a:gd name="connsiteX5-155" fmla="*/ 194132 w 579867"/>
              <a:gd name="connsiteY5-156" fmla="*/ 55370 h 1202235"/>
              <a:gd name="connsiteX6-157" fmla="*/ 284738 w 579867"/>
              <a:gd name="connsiteY6-158" fmla="*/ 0 h 1202235"/>
              <a:gd name="connsiteX0-159" fmla="*/ 294845 w 589974"/>
              <a:gd name="connsiteY0-160" fmla="*/ 0 h 1202235"/>
              <a:gd name="connsiteX1-161" fmla="*/ 580784 w 589974"/>
              <a:gd name="connsiteY1-162" fmla="*/ 608118 h 1202235"/>
              <a:gd name="connsiteX2-163" fmla="*/ 368749 w 589974"/>
              <a:gd name="connsiteY2-164" fmla="*/ 1177869 h 1202235"/>
              <a:gd name="connsiteX3-165" fmla="*/ 294845 w 589974"/>
              <a:gd name="connsiteY3-166" fmla="*/ 1202235 h 1202235"/>
              <a:gd name="connsiteX4-167" fmla="*/ 12270 w 589974"/>
              <a:gd name="connsiteY4-168" fmla="*/ 601117 h 1202235"/>
              <a:gd name="connsiteX5-169" fmla="*/ 204239 w 589974"/>
              <a:gd name="connsiteY5-170" fmla="*/ 55370 h 1202235"/>
              <a:gd name="connsiteX6-171" fmla="*/ 294845 w 589974"/>
              <a:gd name="connsiteY6-172" fmla="*/ 0 h 1202235"/>
              <a:gd name="connsiteX0-173" fmla="*/ 296305 w 591434"/>
              <a:gd name="connsiteY0-174" fmla="*/ 0 h 1202235"/>
              <a:gd name="connsiteX1-175" fmla="*/ 582244 w 591434"/>
              <a:gd name="connsiteY1-176" fmla="*/ 608118 h 1202235"/>
              <a:gd name="connsiteX2-177" fmla="*/ 370209 w 591434"/>
              <a:gd name="connsiteY2-178" fmla="*/ 1177869 h 1202235"/>
              <a:gd name="connsiteX3-179" fmla="*/ 296305 w 591434"/>
              <a:gd name="connsiteY3-180" fmla="*/ 1202235 h 1202235"/>
              <a:gd name="connsiteX4-181" fmla="*/ 13730 w 591434"/>
              <a:gd name="connsiteY4-182" fmla="*/ 601117 h 1202235"/>
              <a:gd name="connsiteX5-183" fmla="*/ 205699 w 591434"/>
              <a:gd name="connsiteY5-184" fmla="*/ 55370 h 1202235"/>
              <a:gd name="connsiteX6-185" fmla="*/ 296305 w 591434"/>
              <a:gd name="connsiteY6-186" fmla="*/ 0 h 1202235"/>
              <a:gd name="connsiteX0-187" fmla="*/ 296305 w 586804"/>
              <a:gd name="connsiteY0-188" fmla="*/ 0 h 1202235"/>
              <a:gd name="connsiteX1-189" fmla="*/ 582244 w 586804"/>
              <a:gd name="connsiteY1-190" fmla="*/ 608118 h 1202235"/>
              <a:gd name="connsiteX2-191" fmla="*/ 374876 w 586804"/>
              <a:gd name="connsiteY2-192" fmla="*/ 1175626 h 1202235"/>
              <a:gd name="connsiteX3-193" fmla="*/ 296305 w 586804"/>
              <a:gd name="connsiteY3-194" fmla="*/ 1202235 h 1202235"/>
              <a:gd name="connsiteX4-195" fmla="*/ 13730 w 586804"/>
              <a:gd name="connsiteY4-196" fmla="*/ 601117 h 1202235"/>
              <a:gd name="connsiteX5-197" fmla="*/ 205699 w 586804"/>
              <a:gd name="connsiteY5-198" fmla="*/ 55370 h 1202235"/>
              <a:gd name="connsiteX6-199" fmla="*/ 296305 w 586804"/>
              <a:gd name="connsiteY6-200" fmla="*/ 0 h 1202235"/>
              <a:gd name="connsiteX0-201" fmla="*/ 296305 w 588064"/>
              <a:gd name="connsiteY0-202" fmla="*/ 0 h 1202235"/>
              <a:gd name="connsiteX1-203" fmla="*/ 582244 w 588064"/>
              <a:gd name="connsiteY1-204" fmla="*/ 608118 h 1202235"/>
              <a:gd name="connsiteX2-205" fmla="*/ 382060 w 588064"/>
              <a:gd name="connsiteY2-206" fmla="*/ 1160685 h 1202235"/>
              <a:gd name="connsiteX3-207" fmla="*/ 296305 w 588064"/>
              <a:gd name="connsiteY3-208" fmla="*/ 1202235 h 1202235"/>
              <a:gd name="connsiteX4-209" fmla="*/ 13730 w 588064"/>
              <a:gd name="connsiteY4-210" fmla="*/ 601117 h 1202235"/>
              <a:gd name="connsiteX5-211" fmla="*/ 205699 w 588064"/>
              <a:gd name="connsiteY5-212" fmla="*/ 55370 h 1202235"/>
              <a:gd name="connsiteX6-213" fmla="*/ 296305 w 588064"/>
              <a:gd name="connsiteY6-214" fmla="*/ 0 h 1202235"/>
              <a:gd name="connsiteX0-215" fmla="*/ 284824 w 576583"/>
              <a:gd name="connsiteY0-216" fmla="*/ 0 h 1202235"/>
              <a:gd name="connsiteX1-217" fmla="*/ 570763 w 576583"/>
              <a:gd name="connsiteY1-218" fmla="*/ 608118 h 1202235"/>
              <a:gd name="connsiteX2-219" fmla="*/ 370579 w 576583"/>
              <a:gd name="connsiteY2-220" fmla="*/ 1160685 h 1202235"/>
              <a:gd name="connsiteX3-221" fmla="*/ 284824 w 576583"/>
              <a:gd name="connsiteY3-222" fmla="*/ 1202235 h 1202235"/>
              <a:gd name="connsiteX4-223" fmla="*/ 2249 w 576583"/>
              <a:gd name="connsiteY4-224" fmla="*/ 601117 h 1202235"/>
              <a:gd name="connsiteX5-225" fmla="*/ 199825 w 576583"/>
              <a:gd name="connsiteY5-226" fmla="*/ 67039 h 1202235"/>
              <a:gd name="connsiteX6-227" fmla="*/ 284824 w 576583"/>
              <a:gd name="connsiteY6-228" fmla="*/ 0 h 120223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576583" h="1202235">
                <a:moveTo>
                  <a:pt x="284824" y="0"/>
                </a:moveTo>
                <a:cubicBezTo>
                  <a:pt x="379016" y="200372"/>
                  <a:pt x="556471" y="414671"/>
                  <a:pt x="570763" y="608118"/>
                </a:cubicBezTo>
                <a:cubicBezTo>
                  <a:pt x="585056" y="801566"/>
                  <a:pt x="590296" y="1003771"/>
                  <a:pt x="370579" y="1160685"/>
                </a:cubicBezTo>
                <a:lnTo>
                  <a:pt x="284824" y="1202235"/>
                </a:lnTo>
                <a:cubicBezTo>
                  <a:pt x="190632" y="1001862"/>
                  <a:pt x="16415" y="790316"/>
                  <a:pt x="2249" y="601117"/>
                </a:cubicBezTo>
                <a:cubicBezTo>
                  <a:pt x="-11917" y="411918"/>
                  <a:pt x="39302" y="215620"/>
                  <a:pt x="199825" y="67039"/>
                </a:cubicBezTo>
                <a:lnTo>
                  <a:pt x="284824" y="0"/>
                </a:lnTo>
                <a:close/>
              </a:path>
            </a:pathLst>
          </a:custGeom>
          <a:solidFill>
            <a:srgbClr val="03599B"/>
          </a:solidFill>
          <a:ln>
            <a:solidFill>
              <a:srgbClr val="03599B"/>
            </a:solidFill>
          </a:ln>
        </p:spPr>
        <p:style>
          <a:lnRef idx="2">
            <a:schemeClr val="accent1">
              <a:shade val="50000"/>
            </a:schemeClr>
          </a:lnRef>
          <a:fillRef idx="1">
            <a:schemeClr val="accent1"/>
          </a:fillRef>
          <a:effectRef idx="0">
            <a:schemeClr val="accent1"/>
          </a:effectRef>
          <a:fontRef idx="minor">
            <a:schemeClr val="lt1"/>
          </a:fontRef>
        </p:style>
        <p:txBody>
          <a:bodyPr lIns="91428" tIns="45714" rIns="91428" bIns="45714" anchor="ctr"/>
          <a:lstStyle/>
          <a:p>
            <a:pPr algn="ctr">
              <a:defRPr/>
            </a:pPr>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8" name="任意多边形 7"/>
          <p:cNvSpPr/>
          <p:nvPr/>
        </p:nvSpPr>
        <p:spPr>
          <a:xfrm rot="18000000">
            <a:off x="3651224" y="1330119"/>
            <a:ext cx="620712" cy="1295400"/>
          </a:xfrm>
          <a:custGeom>
            <a:avLst/>
            <a:gdLst>
              <a:gd name="connsiteX0" fmla="*/ 282575 w 565150"/>
              <a:gd name="connsiteY0" fmla="*/ 0 h 1202235"/>
              <a:gd name="connsiteX1" fmla="*/ 333596 w 565150"/>
              <a:gd name="connsiteY1" fmla="*/ 42096 h 1202235"/>
              <a:gd name="connsiteX2" fmla="*/ 565150 w 565150"/>
              <a:gd name="connsiteY2" fmla="*/ 601117 h 1202235"/>
              <a:gd name="connsiteX3" fmla="*/ 333596 w 565150"/>
              <a:gd name="connsiteY3" fmla="*/ 1160138 h 1202235"/>
              <a:gd name="connsiteX4" fmla="*/ 282575 w 565150"/>
              <a:gd name="connsiteY4" fmla="*/ 1202235 h 1202235"/>
              <a:gd name="connsiteX5" fmla="*/ 231554 w 565150"/>
              <a:gd name="connsiteY5" fmla="*/ 1160138 h 1202235"/>
              <a:gd name="connsiteX6" fmla="*/ 0 w 565150"/>
              <a:gd name="connsiteY6" fmla="*/ 601117 h 1202235"/>
              <a:gd name="connsiteX7" fmla="*/ 231554 w 565150"/>
              <a:gd name="connsiteY7" fmla="*/ 42096 h 1202235"/>
              <a:gd name="connsiteX0-1" fmla="*/ 282575 w 565150"/>
              <a:gd name="connsiteY0-2" fmla="*/ 0 h 1202235"/>
              <a:gd name="connsiteX1-3" fmla="*/ 333596 w 565150"/>
              <a:gd name="connsiteY1-4" fmla="*/ 42096 h 1202235"/>
              <a:gd name="connsiteX2-5" fmla="*/ 565150 w 565150"/>
              <a:gd name="connsiteY2-6" fmla="*/ 601117 h 1202235"/>
              <a:gd name="connsiteX3-7" fmla="*/ 333596 w 565150"/>
              <a:gd name="connsiteY3-8" fmla="*/ 1160138 h 1202235"/>
              <a:gd name="connsiteX4-9" fmla="*/ 282575 w 565150"/>
              <a:gd name="connsiteY4-10" fmla="*/ 1202235 h 1202235"/>
              <a:gd name="connsiteX5-11" fmla="*/ 0 w 565150"/>
              <a:gd name="connsiteY5-12" fmla="*/ 601117 h 1202235"/>
              <a:gd name="connsiteX6-13" fmla="*/ 231554 w 565150"/>
              <a:gd name="connsiteY6-14" fmla="*/ 42096 h 1202235"/>
              <a:gd name="connsiteX7-15" fmla="*/ 282575 w 565150"/>
              <a:gd name="connsiteY7-16" fmla="*/ 0 h 1202235"/>
              <a:gd name="connsiteX0-17" fmla="*/ 291374 w 573949"/>
              <a:gd name="connsiteY0-18" fmla="*/ 0 h 1202235"/>
              <a:gd name="connsiteX1-19" fmla="*/ 342395 w 573949"/>
              <a:gd name="connsiteY1-20" fmla="*/ 42096 h 1202235"/>
              <a:gd name="connsiteX2-21" fmla="*/ 573949 w 573949"/>
              <a:gd name="connsiteY2-22" fmla="*/ 601117 h 1202235"/>
              <a:gd name="connsiteX3-23" fmla="*/ 342395 w 573949"/>
              <a:gd name="connsiteY3-24" fmla="*/ 1160138 h 1202235"/>
              <a:gd name="connsiteX4-25" fmla="*/ 291374 w 573949"/>
              <a:gd name="connsiteY4-26" fmla="*/ 1202235 h 1202235"/>
              <a:gd name="connsiteX5-27" fmla="*/ 8799 w 573949"/>
              <a:gd name="connsiteY5-28" fmla="*/ 601117 h 1202235"/>
              <a:gd name="connsiteX6-29" fmla="*/ 240353 w 573949"/>
              <a:gd name="connsiteY6-30" fmla="*/ 42096 h 1202235"/>
              <a:gd name="connsiteX7-31" fmla="*/ 291374 w 573949"/>
              <a:gd name="connsiteY7-32" fmla="*/ 0 h 1202235"/>
              <a:gd name="connsiteX0-33" fmla="*/ 291374 w 573949"/>
              <a:gd name="connsiteY0-34" fmla="*/ 0 h 1202235"/>
              <a:gd name="connsiteX1-35" fmla="*/ 573949 w 573949"/>
              <a:gd name="connsiteY1-36" fmla="*/ 601117 h 1202235"/>
              <a:gd name="connsiteX2-37" fmla="*/ 342395 w 573949"/>
              <a:gd name="connsiteY2-38" fmla="*/ 1160138 h 1202235"/>
              <a:gd name="connsiteX3-39" fmla="*/ 291374 w 573949"/>
              <a:gd name="connsiteY3-40" fmla="*/ 1202235 h 1202235"/>
              <a:gd name="connsiteX4-41" fmla="*/ 8799 w 573949"/>
              <a:gd name="connsiteY4-42" fmla="*/ 601117 h 1202235"/>
              <a:gd name="connsiteX5-43" fmla="*/ 240353 w 573949"/>
              <a:gd name="connsiteY5-44" fmla="*/ 42096 h 1202235"/>
              <a:gd name="connsiteX6-45" fmla="*/ 291374 w 573949"/>
              <a:gd name="connsiteY6-46" fmla="*/ 0 h 1202235"/>
              <a:gd name="connsiteX0-47" fmla="*/ 291374 w 578600"/>
              <a:gd name="connsiteY0-48" fmla="*/ 0 h 1202235"/>
              <a:gd name="connsiteX1-49" fmla="*/ 573949 w 578600"/>
              <a:gd name="connsiteY1-50" fmla="*/ 601117 h 1202235"/>
              <a:gd name="connsiteX2-51" fmla="*/ 342395 w 578600"/>
              <a:gd name="connsiteY2-52" fmla="*/ 1160138 h 1202235"/>
              <a:gd name="connsiteX3-53" fmla="*/ 291374 w 578600"/>
              <a:gd name="connsiteY3-54" fmla="*/ 1202235 h 1202235"/>
              <a:gd name="connsiteX4-55" fmla="*/ 8799 w 578600"/>
              <a:gd name="connsiteY4-56" fmla="*/ 601117 h 1202235"/>
              <a:gd name="connsiteX5-57" fmla="*/ 240353 w 578600"/>
              <a:gd name="connsiteY5-58" fmla="*/ 42096 h 1202235"/>
              <a:gd name="connsiteX6-59" fmla="*/ 291374 w 578600"/>
              <a:gd name="connsiteY6-60" fmla="*/ 0 h 1202235"/>
              <a:gd name="connsiteX0-61" fmla="*/ 291374 w 583571"/>
              <a:gd name="connsiteY0-62" fmla="*/ 0 h 1202235"/>
              <a:gd name="connsiteX1-63" fmla="*/ 573949 w 583571"/>
              <a:gd name="connsiteY1-64" fmla="*/ 601117 h 1202235"/>
              <a:gd name="connsiteX2-65" fmla="*/ 342395 w 583571"/>
              <a:gd name="connsiteY2-66" fmla="*/ 1160138 h 1202235"/>
              <a:gd name="connsiteX3-67" fmla="*/ 291374 w 583571"/>
              <a:gd name="connsiteY3-68" fmla="*/ 1202235 h 1202235"/>
              <a:gd name="connsiteX4-69" fmla="*/ 8799 w 583571"/>
              <a:gd name="connsiteY4-70" fmla="*/ 601117 h 1202235"/>
              <a:gd name="connsiteX5-71" fmla="*/ 240353 w 583571"/>
              <a:gd name="connsiteY5-72" fmla="*/ 42096 h 1202235"/>
              <a:gd name="connsiteX6-73" fmla="*/ 291374 w 583571"/>
              <a:gd name="connsiteY6-74" fmla="*/ 0 h 1202235"/>
              <a:gd name="connsiteX0-75" fmla="*/ 291374 w 575217"/>
              <a:gd name="connsiteY0-76" fmla="*/ 0 h 1202235"/>
              <a:gd name="connsiteX1-77" fmla="*/ 573949 w 575217"/>
              <a:gd name="connsiteY1-78" fmla="*/ 601117 h 1202235"/>
              <a:gd name="connsiteX2-79" fmla="*/ 365278 w 575217"/>
              <a:gd name="connsiteY2-80" fmla="*/ 1177869 h 1202235"/>
              <a:gd name="connsiteX3-81" fmla="*/ 291374 w 575217"/>
              <a:gd name="connsiteY3-82" fmla="*/ 1202235 h 1202235"/>
              <a:gd name="connsiteX4-83" fmla="*/ 8799 w 575217"/>
              <a:gd name="connsiteY4-84" fmla="*/ 601117 h 1202235"/>
              <a:gd name="connsiteX5-85" fmla="*/ 240353 w 575217"/>
              <a:gd name="connsiteY5-86" fmla="*/ 42096 h 1202235"/>
              <a:gd name="connsiteX6-87" fmla="*/ 291374 w 575217"/>
              <a:gd name="connsiteY6-88" fmla="*/ 0 h 1202235"/>
              <a:gd name="connsiteX0-89" fmla="*/ 291374 w 578093"/>
              <a:gd name="connsiteY0-90" fmla="*/ 0 h 1202235"/>
              <a:gd name="connsiteX1-91" fmla="*/ 573949 w 578093"/>
              <a:gd name="connsiteY1-92" fmla="*/ 601117 h 1202235"/>
              <a:gd name="connsiteX2-93" fmla="*/ 365278 w 578093"/>
              <a:gd name="connsiteY2-94" fmla="*/ 1177869 h 1202235"/>
              <a:gd name="connsiteX3-95" fmla="*/ 291374 w 578093"/>
              <a:gd name="connsiteY3-96" fmla="*/ 1202235 h 1202235"/>
              <a:gd name="connsiteX4-97" fmla="*/ 8799 w 578093"/>
              <a:gd name="connsiteY4-98" fmla="*/ 601117 h 1202235"/>
              <a:gd name="connsiteX5-99" fmla="*/ 240353 w 578093"/>
              <a:gd name="connsiteY5-100" fmla="*/ 42096 h 1202235"/>
              <a:gd name="connsiteX6-101" fmla="*/ 291374 w 578093"/>
              <a:gd name="connsiteY6-102" fmla="*/ 0 h 1202235"/>
              <a:gd name="connsiteX0-103" fmla="*/ 291374 w 581161"/>
              <a:gd name="connsiteY0-104" fmla="*/ 0 h 1202235"/>
              <a:gd name="connsiteX1-105" fmla="*/ 577313 w 581161"/>
              <a:gd name="connsiteY1-106" fmla="*/ 608118 h 1202235"/>
              <a:gd name="connsiteX2-107" fmla="*/ 365278 w 581161"/>
              <a:gd name="connsiteY2-108" fmla="*/ 1177869 h 1202235"/>
              <a:gd name="connsiteX3-109" fmla="*/ 291374 w 581161"/>
              <a:gd name="connsiteY3-110" fmla="*/ 1202235 h 1202235"/>
              <a:gd name="connsiteX4-111" fmla="*/ 8799 w 581161"/>
              <a:gd name="connsiteY4-112" fmla="*/ 601117 h 1202235"/>
              <a:gd name="connsiteX5-113" fmla="*/ 240353 w 581161"/>
              <a:gd name="connsiteY5-114" fmla="*/ 42096 h 1202235"/>
              <a:gd name="connsiteX6-115" fmla="*/ 291374 w 581161"/>
              <a:gd name="connsiteY6-116" fmla="*/ 0 h 1202235"/>
              <a:gd name="connsiteX0-117" fmla="*/ 291374 w 586503"/>
              <a:gd name="connsiteY0-118" fmla="*/ 0 h 1202235"/>
              <a:gd name="connsiteX1-119" fmla="*/ 577313 w 586503"/>
              <a:gd name="connsiteY1-120" fmla="*/ 608118 h 1202235"/>
              <a:gd name="connsiteX2-121" fmla="*/ 365278 w 586503"/>
              <a:gd name="connsiteY2-122" fmla="*/ 1177869 h 1202235"/>
              <a:gd name="connsiteX3-123" fmla="*/ 291374 w 586503"/>
              <a:gd name="connsiteY3-124" fmla="*/ 1202235 h 1202235"/>
              <a:gd name="connsiteX4-125" fmla="*/ 8799 w 586503"/>
              <a:gd name="connsiteY4-126" fmla="*/ 601117 h 1202235"/>
              <a:gd name="connsiteX5-127" fmla="*/ 240353 w 586503"/>
              <a:gd name="connsiteY5-128" fmla="*/ 42096 h 1202235"/>
              <a:gd name="connsiteX6-129" fmla="*/ 291374 w 586503"/>
              <a:gd name="connsiteY6-130" fmla="*/ 0 h 1202235"/>
              <a:gd name="connsiteX0-131" fmla="*/ 291374 w 586503"/>
              <a:gd name="connsiteY0-132" fmla="*/ 0 h 1202235"/>
              <a:gd name="connsiteX1-133" fmla="*/ 577313 w 586503"/>
              <a:gd name="connsiteY1-134" fmla="*/ 608118 h 1202235"/>
              <a:gd name="connsiteX2-135" fmla="*/ 365278 w 586503"/>
              <a:gd name="connsiteY2-136" fmla="*/ 1177869 h 1202235"/>
              <a:gd name="connsiteX3-137" fmla="*/ 291374 w 586503"/>
              <a:gd name="connsiteY3-138" fmla="*/ 1202235 h 1202235"/>
              <a:gd name="connsiteX4-139" fmla="*/ 8799 w 586503"/>
              <a:gd name="connsiteY4-140" fmla="*/ 601117 h 1202235"/>
              <a:gd name="connsiteX5-141" fmla="*/ 240353 w 586503"/>
              <a:gd name="connsiteY5-142" fmla="*/ 42096 h 1202235"/>
              <a:gd name="connsiteX6-143" fmla="*/ 291374 w 586503"/>
              <a:gd name="connsiteY6-144" fmla="*/ 0 h 1202235"/>
              <a:gd name="connsiteX0-145" fmla="*/ 284738 w 579867"/>
              <a:gd name="connsiteY0-146" fmla="*/ 0 h 1202235"/>
              <a:gd name="connsiteX1-147" fmla="*/ 570677 w 579867"/>
              <a:gd name="connsiteY1-148" fmla="*/ 608118 h 1202235"/>
              <a:gd name="connsiteX2-149" fmla="*/ 358642 w 579867"/>
              <a:gd name="connsiteY2-150" fmla="*/ 1177869 h 1202235"/>
              <a:gd name="connsiteX3-151" fmla="*/ 284738 w 579867"/>
              <a:gd name="connsiteY3-152" fmla="*/ 1202235 h 1202235"/>
              <a:gd name="connsiteX4-153" fmla="*/ 2163 w 579867"/>
              <a:gd name="connsiteY4-154" fmla="*/ 601117 h 1202235"/>
              <a:gd name="connsiteX5-155" fmla="*/ 194132 w 579867"/>
              <a:gd name="connsiteY5-156" fmla="*/ 55370 h 1202235"/>
              <a:gd name="connsiteX6-157" fmla="*/ 284738 w 579867"/>
              <a:gd name="connsiteY6-158" fmla="*/ 0 h 1202235"/>
              <a:gd name="connsiteX0-159" fmla="*/ 294845 w 589974"/>
              <a:gd name="connsiteY0-160" fmla="*/ 0 h 1202235"/>
              <a:gd name="connsiteX1-161" fmla="*/ 580784 w 589974"/>
              <a:gd name="connsiteY1-162" fmla="*/ 608118 h 1202235"/>
              <a:gd name="connsiteX2-163" fmla="*/ 368749 w 589974"/>
              <a:gd name="connsiteY2-164" fmla="*/ 1177869 h 1202235"/>
              <a:gd name="connsiteX3-165" fmla="*/ 294845 w 589974"/>
              <a:gd name="connsiteY3-166" fmla="*/ 1202235 h 1202235"/>
              <a:gd name="connsiteX4-167" fmla="*/ 12270 w 589974"/>
              <a:gd name="connsiteY4-168" fmla="*/ 601117 h 1202235"/>
              <a:gd name="connsiteX5-169" fmla="*/ 204239 w 589974"/>
              <a:gd name="connsiteY5-170" fmla="*/ 55370 h 1202235"/>
              <a:gd name="connsiteX6-171" fmla="*/ 294845 w 589974"/>
              <a:gd name="connsiteY6-172" fmla="*/ 0 h 1202235"/>
              <a:gd name="connsiteX0-173" fmla="*/ 296305 w 591434"/>
              <a:gd name="connsiteY0-174" fmla="*/ 0 h 1202235"/>
              <a:gd name="connsiteX1-175" fmla="*/ 582244 w 591434"/>
              <a:gd name="connsiteY1-176" fmla="*/ 608118 h 1202235"/>
              <a:gd name="connsiteX2-177" fmla="*/ 370209 w 591434"/>
              <a:gd name="connsiteY2-178" fmla="*/ 1177869 h 1202235"/>
              <a:gd name="connsiteX3-179" fmla="*/ 296305 w 591434"/>
              <a:gd name="connsiteY3-180" fmla="*/ 1202235 h 1202235"/>
              <a:gd name="connsiteX4-181" fmla="*/ 13730 w 591434"/>
              <a:gd name="connsiteY4-182" fmla="*/ 601117 h 1202235"/>
              <a:gd name="connsiteX5-183" fmla="*/ 205699 w 591434"/>
              <a:gd name="connsiteY5-184" fmla="*/ 55370 h 1202235"/>
              <a:gd name="connsiteX6-185" fmla="*/ 296305 w 591434"/>
              <a:gd name="connsiteY6-186" fmla="*/ 0 h 1202235"/>
              <a:gd name="connsiteX0-187" fmla="*/ 296305 w 586804"/>
              <a:gd name="connsiteY0-188" fmla="*/ 0 h 1202235"/>
              <a:gd name="connsiteX1-189" fmla="*/ 582244 w 586804"/>
              <a:gd name="connsiteY1-190" fmla="*/ 608118 h 1202235"/>
              <a:gd name="connsiteX2-191" fmla="*/ 374876 w 586804"/>
              <a:gd name="connsiteY2-192" fmla="*/ 1175626 h 1202235"/>
              <a:gd name="connsiteX3-193" fmla="*/ 296305 w 586804"/>
              <a:gd name="connsiteY3-194" fmla="*/ 1202235 h 1202235"/>
              <a:gd name="connsiteX4-195" fmla="*/ 13730 w 586804"/>
              <a:gd name="connsiteY4-196" fmla="*/ 601117 h 1202235"/>
              <a:gd name="connsiteX5-197" fmla="*/ 205699 w 586804"/>
              <a:gd name="connsiteY5-198" fmla="*/ 55370 h 1202235"/>
              <a:gd name="connsiteX6-199" fmla="*/ 296305 w 586804"/>
              <a:gd name="connsiteY6-200" fmla="*/ 0 h 1202235"/>
              <a:gd name="connsiteX0-201" fmla="*/ 296305 w 588064"/>
              <a:gd name="connsiteY0-202" fmla="*/ 0 h 1202235"/>
              <a:gd name="connsiteX1-203" fmla="*/ 582244 w 588064"/>
              <a:gd name="connsiteY1-204" fmla="*/ 608118 h 1202235"/>
              <a:gd name="connsiteX2-205" fmla="*/ 382060 w 588064"/>
              <a:gd name="connsiteY2-206" fmla="*/ 1160685 h 1202235"/>
              <a:gd name="connsiteX3-207" fmla="*/ 296305 w 588064"/>
              <a:gd name="connsiteY3-208" fmla="*/ 1202235 h 1202235"/>
              <a:gd name="connsiteX4-209" fmla="*/ 13730 w 588064"/>
              <a:gd name="connsiteY4-210" fmla="*/ 601117 h 1202235"/>
              <a:gd name="connsiteX5-211" fmla="*/ 205699 w 588064"/>
              <a:gd name="connsiteY5-212" fmla="*/ 55370 h 1202235"/>
              <a:gd name="connsiteX6-213" fmla="*/ 296305 w 588064"/>
              <a:gd name="connsiteY6-214" fmla="*/ 0 h 1202235"/>
              <a:gd name="connsiteX0-215" fmla="*/ 284824 w 576583"/>
              <a:gd name="connsiteY0-216" fmla="*/ 0 h 1202235"/>
              <a:gd name="connsiteX1-217" fmla="*/ 570763 w 576583"/>
              <a:gd name="connsiteY1-218" fmla="*/ 608118 h 1202235"/>
              <a:gd name="connsiteX2-219" fmla="*/ 370579 w 576583"/>
              <a:gd name="connsiteY2-220" fmla="*/ 1160685 h 1202235"/>
              <a:gd name="connsiteX3-221" fmla="*/ 284824 w 576583"/>
              <a:gd name="connsiteY3-222" fmla="*/ 1202235 h 1202235"/>
              <a:gd name="connsiteX4-223" fmla="*/ 2249 w 576583"/>
              <a:gd name="connsiteY4-224" fmla="*/ 601117 h 1202235"/>
              <a:gd name="connsiteX5-225" fmla="*/ 199825 w 576583"/>
              <a:gd name="connsiteY5-226" fmla="*/ 67039 h 1202235"/>
              <a:gd name="connsiteX6-227" fmla="*/ 284824 w 576583"/>
              <a:gd name="connsiteY6-228" fmla="*/ 0 h 120223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576583" h="1202235">
                <a:moveTo>
                  <a:pt x="284824" y="0"/>
                </a:moveTo>
                <a:cubicBezTo>
                  <a:pt x="379016" y="200372"/>
                  <a:pt x="556471" y="414671"/>
                  <a:pt x="570763" y="608118"/>
                </a:cubicBezTo>
                <a:cubicBezTo>
                  <a:pt x="585056" y="801566"/>
                  <a:pt x="590296" y="1003771"/>
                  <a:pt x="370579" y="1160685"/>
                </a:cubicBezTo>
                <a:lnTo>
                  <a:pt x="284824" y="1202235"/>
                </a:lnTo>
                <a:cubicBezTo>
                  <a:pt x="190632" y="1001862"/>
                  <a:pt x="16415" y="790316"/>
                  <a:pt x="2249" y="601117"/>
                </a:cubicBezTo>
                <a:cubicBezTo>
                  <a:pt x="-11917" y="411918"/>
                  <a:pt x="39302" y="215620"/>
                  <a:pt x="199825" y="67039"/>
                </a:cubicBezTo>
                <a:lnTo>
                  <a:pt x="284824" y="0"/>
                </a:lnTo>
                <a:close/>
              </a:path>
            </a:pathLst>
          </a:custGeom>
          <a:solidFill>
            <a:srgbClr val="03599B"/>
          </a:solidFill>
          <a:ln>
            <a:solidFill>
              <a:srgbClr val="03599B"/>
            </a:solidFill>
          </a:ln>
        </p:spPr>
        <p:style>
          <a:lnRef idx="2">
            <a:schemeClr val="accent1">
              <a:shade val="50000"/>
            </a:schemeClr>
          </a:lnRef>
          <a:fillRef idx="1">
            <a:schemeClr val="accent1"/>
          </a:fillRef>
          <a:effectRef idx="0">
            <a:schemeClr val="accent1"/>
          </a:effectRef>
          <a:fontRef idx="minor">
            <a:schemeClr val="lt1"/>
          </a:fontRef>
        </p:style>
        <p:txBody>
          <a:bodyPr lIns="91428" tIns="45714" rIns="91428" bIns="45714" anchor="ctr"/>
          <a:lstStyle/>
          <a:p>
            <a:pPr algn="ctr">
              <a:defRPr/>
            </a:pPr>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9" name="矩形 8"/>
          <p:cNvSpPr/>
          <p:nvPr/>
        </p:nvSpPr>
        <p:spPr>
          <a:xfrm>
            <a:off x="3708130" y="589873"/>
            <a:ext cx="1826117" cy="338542"/>
          </a:xfrm>
          <a:prstGeom prst="rect">
            <a:avLst/>
          </a:prstGeom>
        </p:spPr>
        <p:txBody>
          <a:bodyPr wrap="none" lIns="91428" tIns="45714" rIns="91428" bIns="45714">
            <a:spAutoFit/>
          </a:bodyPr>
          <a:lstStyle/>
          <a:p>
            <a:pPr algn="just">
              <a:defRPr/>
            </a:pPr>
            <a:r>
              <a:rPr lang="zh-CN" altLang="en-US" sz="1600" dirty="0">
                <a:latin typeface="微软雅黑" panose="020B0503020204020204" pitchFamily="34" charset="-122"/>
                <a:ea typeface="微软雅黑" panose="020B0503020204020204" pitchFamily="34" charset="-122"/>
              </a:rPr>
              <a:t>点击此处增加文本</a:t>
            </a:r>
            <a:endParaRPr lang="zh-CN" altLang="en-US" sz="1600" dirty="0">
              <a:latin typeface="微软雅黑" panose="020B0503020204020204" pitchFamily="34" charset="-122"/>
              <a:ea typeface="微软雅黑" panose="020B0503020204020204" pitchFamily="34" charset="-122"/>
            </a:endParaRPr>
          </a:p>
        </p:txBody>
      </p:sp>
      <p:sp>
        <p:nvSpPr>
          <p:cNvPr id="10" name="矩形 9"/>
          <p:cNvSpPr/>
          <p:nvPr/>
        </p:nvSpPr>
        <p:spPr>
          <a:xfrm>
            <a:off x="6098904" y="1470614"/>
            <a:ext cx="1826117" cy="338542"/>
          </a:xfrm>
          <a:prstGeom prst="rect">
            <a:avLst/>
          </a:prstGeom>
        </p:spPr>
        <p:txBody>
          <a:bodyPr wrap="none" lIns="91428" tIns="45714" rIns="91428" bIns="45714">
            <a:spAutoFit/>
          </a:bodyPr>
          <a:lstStyle/>
          <a:p>
            <a:pPr algn="just">
              <a:defRPr/>
            </a:pPr>
            <a:r>
              <a:rPr lang="zh-CN" altLang="en-US" sz="1600" dirty="0">
                <a:latin typeface="微软雅黑" panose="020B0503020204020204" pitchFamily="34" charset="-122"/>
                <a:ea typeface="微软雅黑" panose="020B0503020204020204" pitchFamily="34" charset="-122"/>
              </a:rPr>
              <a:t>点击此处增加文本</a:t>
            </a:r>
            <a:endParaRPr lang="zh-CN" altLang="en-US" sz="1600" dirty="0">
              <a:latin typeface="微软雅黑" panose="020B0503020204020204" pitchFamily="34" charset="-122"/>
              <a:ea typeface="微软雅黑" panose="020B0503020204020204" pitchFamily="34" charset="-122"/>
            </a:endParaRPr>
          </a:p>
        </p:txBody>
      </p:sp>
      <p:sp>
        <p:nvSpPr>
          <p:cNvPr id="11" name="矩形 10"/>
          <p:cNvSpPr/>
          <p:nvPr/>
        </p:nvSpPr>
        <p:spPr>
          <a:xfrm>
            <a:off x="6098904" y="2854913"/>
            <a:ext cx="1826117" cy="338542"/>
          </a:xfrm>
          <a:prstGeom prst="rect">
            <a:avLst/>
          </a:prstGeom>
        </p:spPr>
        <p:txBody>
          <a:bodyPr wrap="none" lIns="91428" tIns="45714" rIns="91428" bIns="45714">
            <a:spAutoFit/>
          </a:bodyPr>
          <a:lstStyle/>
          <a:p>
            <a:pPr algn="just">
              <a:defRPr/>
            </a:pPr>
            <a:r>
              <a:rPr lang="zh-CN" altLang="en-US" sz="1600" dirty="0">
                <a:latin typeface="微软雅黑" panose="020B0503020204020204" pitchFamily="34" charset="-122"/>
                <a:ea typeface="微软雅黑" panose="020B0503020204020204" pitchFamily="34" charset="-122"/>
              </a:rPr>
              <a:t>点击此处增加文本</a:t>
            </a:r>
            <a:endParaRPr lang="zh-CN" altLang="en-US" sz="1600" dirty="0">
              <a:latin typeface="微软雅黑" panose="020B0503020204020204" pitchFamily="34" charset="-122"/>
              <a:ea typeface="微软雅黑" panose="020B0503020204020204" pitchFamily="34" charset="-122"/>
            </a:endParaRPr>
          </a:p>
        </p:txBody>
      </p:sp>
      <p:sp>
        <p:nvSpPr>
          <p:cNvPr id="12" name="矩形 11"/>
          <p:cNvSpPr/>
          <p:nvPr/>
        </p:nvSpPr>
        <p:spPr>
          <a:xfrm>
            <a:off x="1332434" y="1470614"/>
            <a:ext cx="1826117" cy="338542"/>
          </a:xfrm>
          <a:prstGeom prst="rect">
            <a:avLst/>
          </a:prstGeom>
        </p:spPr>
        <p:txBody>
          <a:bodyPr wrap="none" lIns="91428" tIns="45714" rIns="91428" bIns="45714">
            <a:spAutoFit/>
          </a:bodyPr>
          <a:lstStyle/>
          <a:p>
            <a:pPr algn="just">
              <a:defRPr/>
            </a:pPr>
            <a:r>
              <a:rPr lang="zh-CN" altLang="en-US" sz="1600" dirty="0">
                <a:latin typeface="微软雅黑" panose="020B0503020204020204" pitchFamily="34" charset="-122"/>
                <a:ea typeface="微软雅黑" panose="020B0503020204020204" pitchFamily="34" charset="-122"/>
              </a:rPr>
              <a:t>点击此处增加文本</a:t>
            </a:r>
            <a:endParaRPr lang="zh-CN" altLang="en-US" sz="1600" dirty="0">
              <a:latin typeface="微软雅黑" panose="020B0503020204020204" pitchFamily="34" charset="-122"/>
              <a:ea typeface="微软雅黑" panose="020B0503020204020204" pitchFamily="34" charset="-122"/>
            </a:endParaRPr>
          </a:p>
        </p:txBody>
      </p:sp>
      <p:sp>
        <p:nvSpPr>
          <p:cNvPr id="13" name="矩形 12"/>
          <p:cNvSpPr/>
          <p:nvPr/>
        </p:nvSpPr>
        <p:spPr>
          <a:xfrm>
            <a:off x="1331640" y="2854913"/>
            <a:ext cx="1826117" cy="338542"/>
          </a:xfrm>
          <a:prstGeom prst="rect">
            <a:avLst/>
          </a:prstGeom>
        </p:spPr>
        <p:txBody>
          <a:bodyPr wrap="none" lIns="91428" tIns="45714" rIns="91428" bIns="45714">
            <a:spAutoFit/>
          </a:bodyPr>
          <a:lstStyle/>
          <a:p>
            <a:pPr algn="just">
              <a:defRPr/>
            </a:pPr>
            <a:r>
              <a:rPr lang="zh-CN" altLang="en-US" sz="1600" dirty="0">
                <a:latin typeface="微软雅黑" panose="020B0503020204020204" pitchFamily="34" charset="-122"/>
                <a:ea typeface="微软雅黑" panose="020B0503020204020204" pitchFamily="34" charset="-122"/>
              </a:rPr>
              <a:t>点击此处增加文本</a:t>
            </a:r>
            <a:endParaRPr lang="zh-CN" altLang="en-US" sz="1600" dirty="0">
              <a:latin typeface="微软雅黑" panose="020B0503020204020204" pitchFamily="34" charset="-122"/>
              <a:ea typeface="微软雅黑" panose="020B0503020204020204" pitchFamily="34" charset="-122"/>
            </a:endParaRPr>
          </a:p>
        </p:txBody>
      </p:sp>
      <p:sp>
        <p:nvSpPr>
          <p:cNvPr id="14" name="矩形 13"/>
          <p:cNvSpPr/>
          <p:nvPr/>
        </p:nvSpPr>
        <p:spPr>
          <a:xfrm>
            <a:off x="3708923" y="3869325"/>
            <a:ext cx="1826117" cy="338542"/>
          </a:xfrm>
          <a:prstGeom prst="rect">
            <a:avLst/>
          </a:prstGeom>
        </p:spPr>
        <p:txBody>
          <a:bodyPr wrap="none" lIns="91428" tIns="45714" rIns="91428" bIns="45714">
            <a:spAutoFit/>
          </a:bodyPr>
          <a:lstStyle/>
          <a:p>
            <a:pPr algn="just">
              <a:defRPr/>
            </a:pPr>
            <a:r>
              <a:rPr lang="zh-CN" altLang="en-US" sz="1600" dirty="0">
                <a:latin typeface="微软雅黑" panose="020B0503020204020204" pitchFamily="34" charset="-122"/>
                <a:ea typeface="微软雅黑" panose="020B0503020204020204" pitchFamily="34" charset="-122"/>
              </a:rPr>
              <a:t>点击此处增加文本</a:t>
            </a:r>
            <a:endParaRPr lang="zh-CN" altLang="en-US" sz="16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750" advTm="3000">
        <p14:vortex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7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700" fill="hold"/>
                                        <p:tgtEl>
                                          <p:spTgt spid="2"/>
                                        </p:tgtEl>
                                        <p:attrNameLst>
                                          <p:attrName>ppt_y</p:attrName>
                                        </p:attrNameLst>
                                      </p:cBhvr>
                                      <p:tavLst>
                                        <p:tav tm="0">
                                          <p:val>
                                            <p:strVal val="#ppt_y"/>
                                          </p:val>
                                        </p:tav>
                                        <p:tav tm="100000">
                                          <p:val>
                                            <p:strVal val="#ppt_y"/>
                                          </p:val>
                                        </p:tav>
                                      </p:tavLst>
                                    </p:anim>
                                    <p:anim calcmode="lin" valueType="num">
                                      <p:cBhvr>
                                        <p:cTn id="9" dur="7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7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700" tmFilter="0,0; .5, 1; 1, 1"/>
                                        <p:tgtEl>
                                          <p:spTgt spid="2"/>
                                        </p:tgtEl>
                                      </p:cBhvr>
                                    </p:animEffect>
                                  </p:childTnLst>
                                </p:cTn>
                              </p:par>
                            </p:childTnLst>
                          </p:cTn>
                        </p:par>
                        <p:par>
                          <p:cTn id="12" fill="hold">
                            <p:stCondLst>
                              <p:cond delay="1470"/>
                            </p:stCondLst>
                            <p:childTnLst>
                              <p:par>
                                <p:cTn id="13" presetID="2" presetClass="entr" presetSubtype="9"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750" fill="hold"/>
                                        <p:tgtEl>
                                          <p:spTgt spid="8"/>
                                        </p:tgtEl>
                                        <p:attrNameLst>
                                          <p:attrName>ppt_x</p:attrName>
                                        </p:attrNameLst>
                                      </p:cBhvr>
                                      <p:tavLst>
                                        <p:tav tm="0">
                                          <p:val>
                                            <p:strVal val="0-#ppt_w/2"/>
                                          </p:val>
                                        </p:tav>
                                        <p:tav tm="100000">
                                          <p:val>
                                            <p:strVal val="#ppt_x"/>
                                          </p:val>
                                        </p:tav>
                                      </p:tavLst>
                                    </p:anim>
                                    <p:anim calcmode="lin" valueType="num">
                                      <p:cBhvr additive="base">
                                        <p:cTn id="16" dur="750" fill="hold"/>
                                        <p:tgtEl>
                                          <p:spTgt spid="8"/>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750" fill="hold"/>
                                        <p:tgtEl>
                                          <p:spTgt spid="3"/>
                                        </p:tgtEl>
                                        <p:attrNameLst>
                                          <p:attrName>ppt_x</p:attrName>
                                        </p:attrNameLst>
                                      </p:cBhvr>
                                      <p:tavLst>
                                        <p:tav tm="0">
                                          <p:val>
                                            <p:strVal val="#ppt_x"/>
                                          </p:val>
                                        </p:tav>
                                        <p:tav tm="100000">
                                          <p:val>
                                            <p:strVal val="#ppt_x"/>
                                          </p:val>
                                        </p:tav>
                                      </p:tavLst>
                                    </p:anim>
                                    <p:anim calcmode="lin" valueType="num">
                                      <p:cBhvr additive="base">
                                        <p:cTn id="20" dur="750" fill="hold"/>
                                        <p:tgtEl>
                                          <p:spTgt spid="3"/>
                                        </p:tgtEl>
                                        <p:attrNameLst>
                                          <p:attrName>ppt_y</p:attrName>
                                        </p:attrNameLst>
                                      </p:cBhvr>
                                      <p:tavLst>
                                        <p:tav tm="0">
                                          <p:val>
                                            <p:strVal val="0-#ppt_h/2"/>
                                          </p:val>
                                        </p:tav>
                                        <p:tav tm="100000">
                                          <p:val>
                                            <p:strVal val="#ppt_y"/>
                                          </p:val>
                                        </p:tav>
                                      </p:tavLst>
                                    </p:anim>
                                  </p:childTnLst>
                                </p:cTn>
                              </p:par>
                              <p:par>
                                <p:cTn id="21" presetID="2" presetClass="entr" presetSubtype="3"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750" fill="hold"/>
                                        <p:tgtEl>
                                          <p:spTgt spid="4"/>
                                        </p:tgtEl>
                                        <p:attrNameLst>
                                          <p:attrName>ppt_x</p:attrName>
                                        </p:attrNameLst>
                                      </p:cBhvr>
                                      <p:tavLst>
                                        <p:tav tm="0">
                                          <p:val>
                                            <p:strVal val="1+#ppt_w/2"/>
                                          </p:val>
                                        </p:tav>
                                        <p:tav tm="100000">
                                          <p:val>
                                            <p:strVal val="#ppt_x"/>
                                          </p:val>
                                        </p:tav>
                                      </p:tavLst>
                                    </p:anim>
                                    <p:anim calcmode="lin" valueType="num">
                                      <p:cBhvr additive="base">
                                        <p:cTn id="24" dur="750" fill="hold"/>
                                        <p:tgtEl>
                                          <p:spTgt spid="4"/>
                                        </p:tgtEl>
                                        <p:attrNameLst>
                                          <p:attrName>ppt_y</p:attrName>
                                        </p:attrNameLst>
                                      </p:cBhvr>
                                      <p:tavLst>
                                        <p:tav tm="0">
                                          <p:val>
                                            <p:strVal val="0-#ppt_h/2"/>
                                          </p:val>
                                        </p:tav>
                                        <p:tav tm="100000">
                                          <p:val>
                                            <p:strVal val="#ppt_y"/>
                                          </p:val>
                                        </p:tav>
                                      </p:tavLst>
                                    </p:anim>
                                  </p:childTnLst>
                                </p:cTn>
                              </p:par>
                              <p:par>
                                <p:cTn id="25" presetID="2" presetClass="entr" presetSubtype="6"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750" fill="hold"/>
                                        <p:tgtEl>
                                          <p:spTgt spid="5"/>
                                        </p:tgtEl>
                                        <p:attrNameLst>
                                          <p:attrName>ppt_x</p:attrName>
                                        </p:attrNameLst>
                                      </p:cBhvr>
                                      <p:tavLst>
                                        <p:tav tm="0">
                                          <p:val>
                                            <p:strVal val="1+#ppt_w/2"/>
                                          </p:val>
                                        </p:tav>
                                        <p:tav tm="100000">
                                          <p:val>
                                            <p:strVal val="#ppt_x"/>
                                          </p:val>
                                        </p:tav>
                                      </p:tavLst>
                                    </p:anim>
                                    <p:anim calcmode="lin" valueType="num">
                                      <p:cBhvr additive="base">
                                        <p:cTn id="28" dur="750" fill="hold"/>
                                        <p:tgtEl>
                                          <p:spTgt spid="5"/>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750" fill="hold"/>
                                        <p:tgtEl>
                                          <p:spTgt spid="6"/>
                                        </p:tgtEl>
                                        <p:attrNameLst>
                                          <p:attrName>ppt_x</p:attrName>
                                        </p:attrNameLst>
                                      </p:cBhvr>
                                      <p:tavLst>
                                        <p:tav tm="0">
                                          <p:val>
                                            <p:strVal val="#ppt_x"/>
                                          </p:val>
                                        </p:tav>
                                        <p:tav tm="100000">
                                          <p:val>
                                            <p:strVal val="#ppt_x"/>
                                          </p:val>
                                        </p:tav>
                                      </p:tavLst>
                                    </p:anim>
                                    <p:anim calcmode="lin" valueType="num">
                                      <p:cBhvr additive="base">
                                        <p:cTn id="32" dur="750" fill="hold"/>
                                        <p:tgtEl>
                                          <p:spTgt spid="6"/>
                                        </p:tgtEl>
                                        <p:attrNameLst>
                                          <p:attrName>ppt_y</p:attrName>
                                        </p:attrNameLst>
                                      </p:cBhvr>
                                      <p:tavLst>
                                        <p:tav tm="0">
                                          <p:val>
                                            <p:strVal val="1+#ppt_h/2"/>
                                          </p:val>
                                        </p:tav>
                                        <p:tav tm="100000">
                                          <p:val>
                                            <p:strVal val="#ppt_y"/>
                                          </p:val>
                                        </p:tav>
                                      </p:tavLst>
                                    </p:anim>
                                  </p:childTnLst>
                                </p:cTn>
                              </p:par>
                              <p:par>
                                <p:cTn id="33" presetID="2" presetClass="entr" presetSubtype="12" fill="hold" grpId="0" nodeType="with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750" fill="hold"/>
                                        <p:tgtEl>
                                          <p:spTgt spid="7"/>
                                        </p:tgtEl>
                                        <p:attrNameLst>
                                          <p:attrName>ppt_x</p:attrName>
                                        </p:attrNameLst>
                                      </p:cBhvr>
                                      <p:tavLst>
                                        <p:tav tm="0">
                                          <p:val>
                                            <p:strVal val="0-#ppt_w/2"/>
                                          </p:val>
                                        </p:tav>
                                        <p:tav tm="100000">
                                          <p:val>
                                            <p:strVal val="#ppt_x"/>
                                          </p:val>
                                        </p:tav>
                                      </p:tavLst>
                                    </p:anim>
                                    <p:anim calcmode="lin" valueType="num">
                                      <p:cBhvr additive="base">
                                        <p:cTn id="36" dur="750" fill="hold"/>
                                        <p:tgtEl>
                                          <p:spTgt spid="7"/>
                                        </p:tgtEl>
                                        <p:attrNameLst>
                                          <p:attrName>ppt_y</p:attrName>
                                        </p:attrNameLst>
                                      </p:cBhvr>
                                      <p:tavLst>
                                        <p:tav tm="0">
                                          <p:val>
                                            <p:strVal val="1+#ppt_h/2"/>
                                          </p:val>
                                        </p:tav>
                                        <p:tav tm="100000">
                                          <p:val>
                                            <p:strVal val="#ppt_y"/>
                                          </p:val>
                                        </p:tav>
                                      </p:tavLst>
                                    </p:anim>
                                  </p:childTnLst>
                                </p:cTn>
                              </p:par>
                            </p:childTnLst>
                          </p:cTn>
                        </p:par>
                        <p:par>
                          <p:cTn id="37" fill="hold">
                            <p:stCondLst>
                              <p:cond delay="2470"/>
                            </p:stCondLst>
                            <p:childTnLst>
                              <p:par>
                                <p:cTn id="38" presetID="53" presetClass="entr" presetSubtype="16" fill="hold" grpId="0" nodeType="afterEffect">
                                  <p:stCondLst>
                                    <p:cond delay="0"/>
                                  </p:stCondLst>
                                  <p:childTnLst>
                                    <p:set>
                                      <p:cBhvr>
                                        <p:cTn id="39" dur="1" fill="hold">
                                          <p:stCondLst>
                                            <p:cond delay="0"/>
                                          </p:stCondLst>
                                        </p:cTn>
                                        <p:tgtEl>
                                          <p:spTgt spid="12"/>
                                        </p:tgtEl>
                                        <p:attrNameLst>
                                          <p:attrName>style.visibility</p:attrName>
                                        </p:attrNameLst>
                                      </p:cBhvr>
                                      <p:to>
                                        <p:strVal val="visible"/>
                                      </p:to>
                                    </p:set>
                                    <p:anim calcmode="lin" valueType="num">
                                      <p:cBhvr>
                                        <p:cTn id="40" dur="750" fill="hold"/>
                                        <p:tgtEl>
                                          <p:spTgt spid="12"/>
                                        </p:tgtEl>
                                        <p:attrNameLst>
                                          <p:attrName>ppt_w</p:attrName>
                                        </p:attrNameLst>
                                      </p:cBhvr>
                                      <p:tavLst>
                                        <p:tav tm="0">
                                          <p:val>
                                            <p:fltVal val="0"/>
                                          </p:val>
                                        </p:tav>
                                        <p:tav tm="100000">
                                          <p:val>
                                            <p:strVal val="#ppt_w"/>
                                          </p:val>
                                        </p:tav>
                                      </p:tavLst>
                                    </p:anim>
                                    <p:anim calcmode="lin" valueType="num">
                                      <p:cBhvr>
                                        <p:cTn id="41" dur="750" fill="hold"/>
                                        <p:tgtEl>
                                          <p:spTgt spid="12"/>
                                        </p:tgtEl>
                                        <p:attrNameLst>
                                          <p:attrName>ppt_h</p:attrName>
                                        </p:attrNameLst>
                                      </p:cBhvr>
                                      <p:tavLst>
                                        <p:tav tm="0">
                                          <p:val>
                                            <p:fltVal val="0"/>
                                          </p:val>
                                        </p:tav>
                                        <p:tav tm="100000">
                                          <p:val>
                                            <p:strVal val="#ppt_h"/>
                                          </p:val>
                                        </p:tav>
                                      </p:tavLst>
                                    </p:anim>
                                    <p:animEffect transition="in" filter="fade">
                                      <p:cBhvr>
                                        <p:cTn id="42" dur="750"/>
                                        <p:tgtEl>
                                          <p:spTgt spid="12"/>
                                        </p:tgtEl>
                                      </p:cBhvr>
                                    </p:animEffect>
                                  </p:childTnLst>
                                </p:cTn>
                              </p:par>
                            </p:childTnLst>
                          </p:cTn>
                        </p:par>
                        <p:par>
                          <p:cTn id="43" fill="hold">
                            <p:stCondLst>
                              <p:cond delay="3470"/>
                            </p:stCondLst>
                            <p:childTnLst>
                              <p:par>
                                <p:cTn id="44" presetID="53" presetClass="entr" presetSubtype="16" fill="hold" grpId="0" nodeType="afterEffect">
                                  <p:stCondLst>
                                    <p:cond delay="0"/>
                                  </p:stCondLst>
                                  <p:childTnLst>
                                    <p:set>
                                      <p:cBhvr>
                                        <p:cTn id="45" dur="1" fill="hold">
                                          <p:stCondLst>
                                            <p:cond delay="0"/>
                                          </p:stCondLst>
                                        </p:cTn>
                                        <p:tgtEl>
                                          <p:spTgt spid="9"/>
                                        </p:tgtEl>
                                        <p:attrNameLst>
                                          <p:attrName>style.visibility</p:attrName>
                                        </p:attrNameLst>
                                      </p:cBhvr>
                                      <p:to>
                                        <p:strVal val="visible"/>
                                      </p:to>
                                    </p:set>
                                    <p:anim calcmode="lin" valueType="num">
                                      <p:cBhvr>
                                        <p:cTn id="46" dur="750" fill="hold"/>
                                        <p:tgtEl>
                                          <p:spTgt spid="9"/>
                                        </p:tgtEl>
                                        <p:attrNameLst>
                                          <p:attrName>ppt_w</p:attrName>
                                        </p:attrNameLst>
                                      </p:cBhvr>
                                      <p:tavLst>
                                        <p:tav tm="0">
                                          <p:val>
                                            <p:fltVal val="0"/>
                                          </p:val>
                                        </p:tav>
                                        <p:tav tm="100000">
                                          <p:val>
                                            <p:strVal val="#ppt_w"/>
                                          </p:val>
                                        </p:tav>
                                      </p:tavLst>
                                    </p:anim>
                                    <p:anim calcmode="lin" valueType="num">
                                      <p:cBhvr>
                                        <p:cTn id="47" dur="750" fill="hold"/>
                                        <p:tgtEl>
                                          <p:spTgt spid="9"/>
                                        </p:tgtEl>
                                        <p:attrNameLst>
                                          <p:attrName>ppt_h</p:attrName>
                                        </p:attrNameLst>
                                      </p:cBhvr>
                                      <p:tavLst>
                                        <p:tav tm="0">
                                          <p:val>
                                            <p:fltVal val="0"/>
                                          </p:val>
                                        </p:tav>
                                        <p:tav tm="100000">
                                          <p:val>
                                            <p:strVal val="#ppt_h"/>
                                          </p:val>
                                        </p:tav>
                                      </p:tavLst>
                                    </p:anim>
                                    <p:animEffect transition="in" filter="fade">
                                      <p:cBhvr>
                                        <p:cTn id="48" dur="750"/>
                                        <p:tgtEl>
                                          <p:spTgt spid="9"/>
                                        </p:tgtEl>
                                      </p:cBhvr>
                                    </p:animEffect>
                                  </p:childTnLst>
                                </p:cTn>
                              </p:par>
                            </p:childTnLst>
                          </p:cTn>
                        </p:par>
                        <p:par>
                          <p:cTn id="49" fill="hold">
                            <p:stCondLst>
                              <p:cond delay="4470"/>
                            </p:stCondLst>
                            <p:childTnLst>
                              <p:par>
                                <p:cTn id="50" presetID="53" presetClass="entr" presetSubtype="16" fill="hold" grpId="0" nodeType="afterEffect">
                                  <p:stCondLst>
                                    <p:cond delay="0"/>
                                  </p:stCondLst>
                                  <p:childTnLst>
                                    <p:set>
                                      <p:cBhvr>
                                        <p:cTn id="51" dur="1" fill="hold">
                                          <p:stCondLst>
                                            <p:cond delay="0"/>
                                          </p:stCondLst>
                                        </p:cTn>
                                        <p:tgtEl>
                                          <p:spTgt spid="10"/>
                                        </p:tgtEl>
                                        <p:attrNameLst>
                                          <p:attrName>style.visibility</p:attrName>
                                        </p:attrNameLst>
                                      </p:cBhvr>
                                      <p:to>
                                        <p:strVal val="visible"/>
                                      </p:to>
                                    </p:set>
                                    <p:anim calcmode="lin" valueType="num">
                                      <p:cBhvr>
                                        <p:cTn id="52" dur="750" fill="hold"/>
                                        <p:tgtEl>
                                          <p:spTgt spid="10"/>
                                        </p:tgtEl>
                                        <p:attrNameLst>
                                          <p:attrName>ppt_w</p:attrName>
                                        </p:attrNameLst>
                                      </p:cBhvr>
                                      <p:tavLst>
                                        <p:tav tm="0">
                                          <p:val>
                                            <p:fltVal val="0"/>
                                          </p:val>
                                        </p:tav>
                                        <p:tav tm="100000">
                                          <p:val>
                                            <p:strVal val="#ppt_w"/>
                                          </p:val>
                                        </p:tav>
                                      </p:tavLst>
                                    </p:anim>
                                    <p:anim calcmode="lin" valueType="num">
                                      <p:cBhvr>
                                        <p:cTn id="53" dur="750" fill="hold"/>
                                        <p:tgtEl>
                                          <p:spTgt spid="10"/>
                                        </p:tgtEl>
                                        <p:attrNameLst>
                                          <p:attrName>ppt_h</p:attrName>
                                        </p:attrNameLst>
                                      </p:cBhvr>
                                      <p:tavLst>
                                        <p:tav tm="0">
                                          <p:val>
                                            <p:fltVal val="0"/>
                                          </p:val>
                                        </p:tav>
                                        <p:tav tm="100000">
                                          <p:val>
                                            <p:strVal val="#ppt_h"/>
                                          </p:val>
                                        </p:tav>
                                      </p:tavLst>
                                    </p:anim>
                                    <p:animEffect transition="in" filter="fade">
                                      <p:cBhvr>
                                        <p:cTn id="54" dur="750"/>
                                        <p:tgtEl>
                                          <p:spTgt spid="10"/>
                                        </p:tgtEl>
                                      </p:cBhvr>
                                    </p:animEffect>
                                  </p:childTnLst>
                                </p:cTn>
                              </p:par>
                            </p:childTnLst>
                          </p:cTn>
                        </p:par>
                        <p:par>
                          <p:cTn id="55" fill="hold">
                            <p:stCondLst>
                              <p:cond delay="5470"/>
                            </p:stCondLst>
                            <p:childTnLst>
                              <p:par>
                                <p:cTn id="56" presetID="53" presetClass="entr" presetSubtype="16" fill="hold" grpId="0" nodeType="afterEffect">
                                  <p:stCondLst>
                                    <p:cond delay="0"/>
                                  </p:stCondLst>
                                  <p:childTnLst>
                                    <p:set>
                                      <p:cBhvr>
                                        <p:cTn id="57" dur="1" fill="hold">
                                          <p:stCondLst>
                                            <p:cond delay="0"/>
                                          </p:stCondLst>
                                        </p:cTn>
                                        <p:tgtEl>
                                          <p:spTgt spid="11"/>
                                        </p:tgtEl>
                                        <p:attrNameLst>
                                          <p:attrName>style.visibility</p:attrName>
                                        </p:attrNameLst>
                                      </p:cBhvr>
                                      <p:to>
                                        <p:strVal val="visible"/>
                                      </p:to>
                                    </p:set>
                                    <p:anim calcmode="lin" valueType="num">
                                      <p:cBhvr>
                                        <p:cTn id="58" dur="750" fill="hold"/>
                                        <p:tgtEl>
                                          <p:spTgt spid="11"/>
                                        </p:tgtEl>
                                        <p:attrNameLst>
                                          <p:attrName>ppt_w</p:attrName>
                                        </p:attrNameLst>
                                      </p:cBhvr>
                                      <p:tavLst>
                                        <p:tav tm="0">
                                          <p:val>
                                            <p:fltVal val="0"/>
                                          </p:val>
                                        </p:tav>
                                        <p:tav tm="100000">
                                          <p:val>
                                            <p:strVal val="#ppt_w"/>
                                          </p:val>
                                        </p:tav>
                                      </p:tavLst>
                                    </p:anim>
                                    <p:anim calcmode="lin" valueType="num">
                                      <p:cBhvr>
                                        <p:cTn id="59" dur="750" fill="hold"/>
                                        <p:tgtEl>
                                          <p:spTgt spid="11"/>
                                        </p:tgtEl>
                                        <p:attrNameLst>
                                          <p:attrName>ppt_h</p:attrName>
                                        </p:attrNameLst>
                                      </p:cBhvr>
                                      <p:tavLst>
                                        <p:tav tm="0">
                                          <p:val>
                                            <p:fltVal val="0"/>
                                          </p:val>
                                        </p:tav>
                                        <p:tav tm="100000">
                                          <p:val>
                                            <p:strVal val="#ppt_h"/>
                                          </p:val>
                                        </p:tav>
                                      </p:tavLst>
                                    </p:anim>
                                    <p:animEffect transition="in" filter="fade">
                                      <p:cBhvr>
                                        <p:cTn id="60" dur="750"/>
                                        <p:tgtEl>
                                          <p:spTgt spid="11"/>
                                        </p:tgtEl>
                                      </p:cBhvr>
                                    </p:animEffect>
                                  </p:childTnLst>
                                </p:cTn>
                              </p:par>
                            </p:childTnLst>
                          </p:cTn>
                        </p:par>
                        <p:par>
                          <p:cTn id="61" fill="hold">
                            <p:stCondLst>
                              <p:cond delay="6470"/>
                            </p:stCondLst>
                            <p:childTnLst>
                              <p:par>
                                <p:cTn id="62" presetID="53" presetClass="entr" presetSubtype="16" fill="hold" grpId="0" nodeType="afterEffect">
                                  <p:stCondLst>
                                    <p:cond delay="0"/>
                                  </p:stCondLst>
                                  <p:childTnLst>
                                    <p:set>
                                      <p:cBhvr>
                                        <p:cTn id="63" dur="1" fill="hold">
                                          <p:stCondLst>
                                            <p:cond delay="0"/>
                                          </p:stCondLst>
                                        </p:cTn>
                                        <p:tgtEl>
                                          <p:spTgt spid="14"/>
                                        </p:tgtEl>
                                        <p:attrNameLst>
                                          <p:attrName>style.visibility</p:attrName>
                                        </p:attrNameLst>
                                      </p:cBhvr>
                                      <p:to>
                                        <p:strVal val="visible"/>
                                      </p:to>
                                    </p:set>
                                    <p:anim calcmode="lin" valueType="num">
                                      <p:cBhvr>
                                        <p:cTn id="64" dur="750" fill="hold"/>
                                        <p:tgtEl>
                                          <p:spTgt spid="14"/>
                                        </p:tgtEl>
                                        <p:attrNameLst>
                                          <p:attrName>ppt_w</p:attrName>
                                        </p:attrNameLst>
                                      </p:cBhvr>
                                      <p:tavLst>
                                        <p:tav tm="0">
                                          <p:val>
                                            <p:fltVal val="0"/>
                                          </p:val>
                                        </p:tav>
                                        <p:tav tm="100000">
                                          <p:val>
                                            <p:strVal val="#ppt_w"/>
                                          </p:val>
                                        </p:tav>
                                      </p:tavLst>
                                    </p:anim>
                                    <p:anim calcmode="lin" valueType="num">
                                      <p:cBhvr>
                                        <p:cTn id="65" dur="750" fill="hold"/>
                                        <p:tgtEl>
                                          <p:spTgt spid="14"/>
                                        </p:tgtEl>
                                        <p:attrNameLst>
                                          <p:attrName>ppt_h</p:attrName>
                                        </p:attrNameLst>
                                      </p:cBhvr>
                                      <p:tavLst>
                                        <p:tav tm="0">
                                          <p:val>
                                            <p:fltVal val="0"/>
                                          </p:val>
                                        </p:tav>
                                        <p:tav tm="100000">
                                          <p:val>
                                            <p:strVal val="#ppt_h"/>
                                          </p:val>
                                        </p:tav>
                                      </p:tavLst>
                                    </p:anim>
                                    <p:animEffect transition="in" filter="fade">
                                      <p:cBhvr>
                                        <p:cTn id="66" dur="750"/>
                                        <p:tgtEl>
                                          <p:spTgt spid="14"/>
                                        </p:tgtEl>
                                      </p:cBhvr>
                                    </p:animEffect>
                                  </p:childTnLst>
                                </p:cTn>
                              </p:par>
                            </p:childTnLst>
                          </p:cTn>
                        </p:par>
                        <p:par>
                          <p:cTn id="67" fill="hold">
                            <p:stCondLst>
                              <p:cond delay="7470"/>
                            </p:stCondLst>
                            <p:childTnLst>
                              <p:par>
                                <p:cTn id="68" presetID="53" presetClass="entr" presetSubtype="16" fill="hold" grpId="0" nodeType="afterEffect">
                                  <p:stCondLst>
                                    <p:cond delay="0"/>
                                  </p:stCondLst>
                                  <p:childTnLst>
                                    <p:set>
                                      <p:cBhvr>
                                        <p:cTn id="69" dur="1" fill="hold">
                                          <p:stCondLst>
                                            <p:cond delay="0"/>
                                          </p:stCondLst>
                                        </p:cTn>
                                        <p:tgtEl>
                                          <p:spTgt spid="13"/>
                                        </p:tgtEl>
                                        <p:attrNameLst>
                                          <p:attrName>style.visibility</p:attrName>
                                        </p:attrNameLst>
                                      </p:cBhvr>
                                      <p:to>
                                        <p:strVal val="visible"/>
                                      </p:to>
                                    </p:set>
                                    <p:anim calcmode="lin" valueType="num">
                                      <p:cBhvr>
                                        <p:cTn id="70" dur="750" fill="hold"/>
                                        <p:tgtEl>
                                          <p:spTgt spid="13"/>
                                        </p:tgtEl>
                                        <p:attrNameLst>
                                          <p:attrName>ppt_w</p:attrName>
                                        </p:attrNameLst>
                                      </p:cBhvr>
                                      <p:tavLst>
                                        <p:tav tm="0">
                                          <p:val>
                                            <p:fltVal val="0"/>
                                          </p:val>
                                        </p:tav>
                                        <p:tav tm="100000">
                                          <p:val>
                                            <p:strVal val="#ppt_w"/>
                                          </p:val>
                                        </p:tav>
                                      </p:tavLst>
                                    </p:anim>
                                    <p:anim calcmode="lin" valueType="num">
                                      <p:cBhvr>
                                        <p:cTn id="71" dur="750" fill="hold"/>
                                        <p:tgtEl>
                                          <p:spTgt spid="13"/>
                                        </p:tgtEl>
                                        <p:attrNameLst>
                                          <p:attrName>ppt_h</p:attrName>
                                        </p:attrNameLst>
                                      </p:cBhvr>
                                      <p:tavLst>
                                        <p:tav tm="0">
                                          <p:val>
                                            <p:fltVal val="0"/>
                                          </p:val>
                                        </p:tav>
                                        <p:tav tm="100000">
                                          <p:val>
                                            <p:strVal val="#ppt_h"/>
                                          </p:val>
                                        </p:tav>
                                      </p:tavLst>
                                    </p:anim>
                                    <p:animEffect transition="in" filter="fade">
                                      <p:cBhvr>
                                        <p:cTn id="72" dur="7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P spid="7" grpId="0" animBg="1"/>
      <p:bldP spid="8" grpId="0" animBg="1"/>
      <p:bldP spid="9" grpId="0"/>
      <p:bldP spid="10" grpId="0"/>
      <p:bldP spid="11" grpId="0"/>
      <p:bldP spid="12" grpId="0"/>
      <p:bldP spid="13" grpId="0"/>
      <p:bldP spid="1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7771" y="157923"/>
            <a:ext cx="3011063" cy="377016"/>
          </a:xfrm>
          <a:prstGeom prst="rect">
            <a:avLst/>
          </a:prstGeom>
        </p:spPr>
        <p:txBody>
          <a:bodyPr wrap="none" lIns="68571" tIns="34285" rIns="68571" bIns="34285">
            <a:spAutoFit/>
          </a:bodyPr>
          <a:lstStyle/>
          <a:p>
            <a:pPr algn="r"/>
            <a:r>
              <a:rPr lang="zh-CN" altLang="en-US" sz="1700" b="1" dirty="0" smtClean="0">
                <a:solidFill>
                  <a:srgbClr val="03599B"/>
                </a:solidFill>
                <a:effectLst>
                  <a:outerShdw blurRad="12700" dist="12700" dir="2700000" algn="tl" rotWithShape="0">
                    <a:prstClr val="black">
                      <a:alpha val="40000"/>
                    </a:prstClr>
                  </a:outerShdw>
                </a:effectLst>
                <a:latin typeface="微软雅黑" panose="020B0503020204020204" pitchFamily="34" charset="-122"/>
                <a:ea typeface="微软雅黑" panose="020B0503020204020204" pitchFamily="34" charset="-122"/>
              </a:rPr>
              <a:t>▋▏</a:t>
            </a:r>
            <a:r>
              <a:rPr lang="zh-CN" altLang="en-US" sz="2000" b="1" dirty="0" smtClean="0">
                <a:solidFill>
                  <a:srgbClr val="03599B"/>
                </a:solidFill>
                <a:effectLst>
                  <a:outerShdw blurRad="12700" dist="12700" dir="2700000" algn="tl" rotWithShape="0">
                    <a:prstClr val="black">
                      <a:alpha val="40000"/>
                    </a:prstClr>
                  </a:outerShdw>
                </a:effectLst>
                <a:latin typeface="微软雅黑" panose="020B0503020204020204" pitchFamily="34" charset="-122"/>
                <a:ea typeface="微软雅黑" panose="020B0503020204020204" pitchFamily="34" charset="-122"/>
              </a:rPr>
              <a:t>单击此处添加标题文本</a:t>
            </a:r>
            <a:endParaRPr lang="zh-CN" altLang="en-US" sz="2000" b="1" dirty="0">
              <a:solidFill>
                <a:srgbClr val="03599B"/>
              </a:solidFill>
              <a:effectLst>
                <a:outerShdw blurRad="12700" dist="127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grpSp>
        <p:nvGrpSpPr>
          <p:cNvPr id="3" name="组合 2"/>
          <p:cNvGrpSpPr/>
          <p:nvPr/>
        </p:nvGrpSpPr>
        <p:grpSpPr>
          <a:xfrm>
            <a:off x="787820" y="984901"/>
            <a:ext cx="1352926" cy="1352926"/>
            <a:chOff x="1003844" y="1472285"/>
            <a:chExt cx="1352926" cy="1352926"/>
          </a:xfrm>
        </p:grpSpPr>
        <p:sp>
          <p:nvSpPr>
            <p:cNvPr id="4" name="泪滴形 24"/>
            <p:cNvSpPr/>
            <p:nvPr/>
          </p:nvSpPr>
          <p:spPr bwMode="auto">
            <a:xfrm rot="10800000" flipH="1">
              <a:off x="1003844" y="1472285"/>
              <a:ext cx="1352926" cy="1352926"/>
            </a:xfrm>
            <a:custGeom>
              <a:avLst/>
              <a:gdLst>
                <a:gd name="T0" fmla="*/ 679134 w 1680168"/>
                <a:gd name="T1" fmla="*/ 1503514 h 1680168"/>
                <a:gd name="T2" fmla="*/ 176653 w 1680168"/>
                <a:gd name="T3" fmla="*/ 1001034 h 1680168"/>
                <a:gd name="T4" fmla="*/ 679134 w 1680168"/>
                <a:gd name="T5" fmla="*/ 498554 h 1680168"/>
                <a:gd name="T6" fmla="*/ 1181615 w 1680168"/>
                <a:gd name="T7" fmla="*/ 1001034 h 1680168"/>
                <a:gd name="T8" fmla="*/ 679134 w 1680168"/>
                <a:gd name="T9" fmla="*/ 1503514 h 1680168"/>
                <a:gd name="T10" fmla="*/ 840084 w 1680168"/>
                <a:gd name="T11" fmla="*/ 1680168 h 1680168"/>
                <a:gd name="T12" fmla="*/ 1680168 w 1680168"/>
                <a:gd name="T13" fmla="*/ 840084 h 1680168"/>
                <a:gd name="T14" fmla="*/ 1680168 w 1680168"/>
                <a:gd name="T15" fmla="*/ 0 h 1680168"/>
                <a:gd name="T16" fmla="*/ 840084 w 1680168"/>
                <a:gd name="T17" fmla="*/ 0 h 1680168"/>
                <a:gd name="T18" fmla="*/ 0 w 1680168"/>
                <a:gd name="T19" fmla="*/ 840084 h 1680168"/>
                <a:gd name="T20" fmla="*/ 840084 w 1680168"/>
                <a:gd name="T21" fmla="*/ 1680168 h 1680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80168" h="1680168">
                  <a:moveTo>
                    <a:pt x="679134" y="1503514"/>
                  </a:moveTo>
                  <a:cubicBezTo>
                    <a:pt x="401621" y="1503514"/>
                    <a:pt x="176653" y="1278546"/>
                    <a:pt x="176653" y="1001034"/>
                  </a:cubicBezTo>
                  <a:cubicBezTo>
                    <a:pt x="176653" y="723522"/>
                    <a:pt x="401621" y="498554"/>
                    <a:pt x="679134" y="498554"/>
                  </a:cubicBezTo>
                  <a:cubicBezTo>
                    <a:pt x="956647" y="498554"/>
                    <a:pt x="1181615" y="723522"/>
                    <a:pt x="1181615" y="1001034"/>
                  </a:cubicBezTo>
                  <a:cubicBezTo>
                    <a:pt x="1181615" y="1278546"/>
                    <a:pt x="956647" y="1503514"/>
                    <a:pt x="679134" y="1503514"/>
                  </a:cubicBezTo>
                  <a:close/>
                  <a:moveTo>
                    <a:pt x="840084" y="1680168"/>
                  </a:moveTo>
                  <a:cubicBezTo>
                    <a:pt x="1304050" y="1680168"/>
                    <a:pt x="1680168" y="1304050"/>
                    <a:pt x="1680168" y="840084"/>
                  </a:cubicBezTo>
                  <a:lnTo>
                    <a:pt x="1680168" y="0"/>
                  </a:lnTo>
                  <a:lnTo>
                    <a:pt x="840084" y="0"/>
                  </a:lnTo>
                  <a:cubicBezTo>
                    <a:pt x="376118" y="0"/>
                    <a:pt x="0" y="376118"/>
                    <a:pt x="0" y="840084"/>
                  </a:cubicBezTo>
                  <a:cubicBezTo>
                    <a:pt x="0" y="1304050"/>
                    <a:pt x="376118" y="1680168"/>
                    <a:pt x="840084" y="1680168"/>
                  </a:cubicBezTo>
                  <a:close/>
                </a:path>
              </a:pathLst>
            </a:custGeom>
            <a:solidFill>
              <a:srgbClr val="03599B"/>
            </a:solidFill>
            <a:ln>
              <a:solidFill>
                <a:srgbClr val="03599B"/>
              </a:solidFill>
            </a:ln>
          </p:spPr>
          <p:txBody>
            <a:bodyPr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0070C0"/>
                </a:solidFill>
                <a:effectLst/>
                <a:uLnTx/>
                <a:uFillTx/>
                <a:latin typeface="+mj-ea"/>
                <a:ea typeface="+mj-ea"/>
              </a:endParaRPr>
            </a:p>
          </p:txBody>
        </p:sp>
        <p:sp>
          <p:nvSpPr>
            <p:cNvPr id="5" name="TextBox 4"/>
            <p:cNvSpPr txBox="1"/>
            <p:nvPr/>
          </p:nvSpPr>
          <p:spPr>
            <a:xfrm>
              <a:off x="1202218" y="1811239"/>
              <a:ext cx="651140"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lang="en-US" altLang="zh-CN" sz="2400" b="1" kern="0" dirty="0">
                  <a:solidFill>
                    <a:schemeClr val="tx1">
                      <a:lumMod val="75000"/>
                      <a:lumOff val="25000"/>
                    </a:schemeClr>
                  </a:solidFill>
                  <a:latin typeface="+mj-ea"/>
                  <a:ea typeface="+mj-ea"/>
                </a:rPr>
                <a:t>3</a:t>
              </a:r>
              <a:r>
                <a:rPr kumimoji="0" lang="en-US" altLang="zh-CN" sz="2400" b="1" i="0" u="none" strike="noStrike" kern="0" cap="none" spc="0" normalizeH="0" baseline="0" noProof="0" dirty="0" smtClean="0">
                  <a:ln>
                    <a:noFill/>
                  </a:ln>
                  <a:solidFill>
                    <a:schemeClr val="tx1">
                      <a:lumMod val="75000"/>
                      <a:lumOff val="25000"/>
                    </a:schemeClr>
                  </a:solidFill>
                  <a:effectLst/>
                  <a:uLnTx/>
                  <a:uFillTx/>
                  <a:latin typeface="+mj-ea"/>
                  <a:ea typeface="+mj-ea"/>
                </a:rPr>
                <a:t>5%</a:t>
              </a:r>
              <a:endParaRPr kumimoji="0" lang="zh-CN" altLang="en-US" sz="2400" b="1" i="0" u="none" strike="noStrike" kern="0" cap="none" spc="0" normalizeH="0" baseline="0" noProof="0" dirty="0">
                <a:ln>
                  <a:noFill/>
                </a:ln>
                <a:solidFill>
                  <a:schemeClr val="tx1">
                    <a:lumMod val="75000"/>
                    <a:lumOff val="25000"/>
                  </a:schemeClr>
                </a:solidFill>
                <a:effectLst/>
                <a:uLnTx/>
                <a:uFillTx/>
                <a:latin typeface="+mj-ea"/>
                <a:ea typeface="+mj-ea"/>
              </a:endParaRPr>
            </a:p>
          </p:txBody>
        </p:sp>
      </p:grpSp>
      <p:grpSp>
        <p:nvGrpSpPr>
          <p:cNvPr id="6" name="组合 5"/>
          <p:cNvGrpSpPr/>
          <p:nvPr/>
        </p:nvGrpSpPr>
        <p:grpSpPr>
          <a:xfrm>
            <a:off x="611560" y="2373342"/>
            <a:ext cx="1512620" cy="1513898"/>
            <a:chOff x="827584" y="2860726"/>
            <a:chExt cx="1512620" cy="1513898"/>
          </a:xfrm>
        </p:grpSpPr>
        <p:sp>
          <p:nvSpPr>
            <p:cNvPr id="7" name="泪滴形 38"/>
            <p:cNvSpPr/>
            <p:nvPr/>
          </p:nvSpPr>
          <p:spPr bwMode="auto">
            <a:xfrm>
              <a:off x="827584" y="2860726"/>
              <a:ext cx="1512620" cy="1513898"/>
            </a:xfrm>
            <a:custGeom>
              <a:avLst/>
              <a:gdLst>
                <a:gd name="T0" fmla="*/ 811275 w 1879944"/>
                <a:gd name="T1" fmla="*/ 455670 h 1880638"/>
                <a:gd name="T2" fmla="*/ 198108 w 1879944"/>
                <a:gd name="T3" fmla="*/ 1069063 h 1880638"/>
                <a:gd name="T4" fmla="*/ 811275 w 1879944"/>
                <a:gd name="T5" fmla="*/ 1682456 h 1880638"/>
                <a:gd name="T6" fmla="*/ 1424442 w 1879944"/>
                <a:gd name="T7" fmla="*/ 1069063 h 1880638"/>
                <a:gd name="T8" fmla="*/ 811275 w 1879944"/>
                <a:gd name="T9" fmla="*/ 455670 h 1880638"/>
                <a:gd name="T10" fmla="*/ 939973 w 1879944"/>
                <a:gd name="T11" fmla="*/ 0 h 1880638"/>
                <a:gd name="T12" fmla="*/ 1879944 w 1879944"/>
                <a:gd name="T13" fmla="*/ 0 h 1880638"/>
                <a:gd name="T14" fmla="*/ 1879944 w 1879944"/>
                <a:gd name="T15" fmla="*/ 940319 h 1880638"/>
                <a:gd name="T16" fmla="*/ 939972 w 1879944"/>
                <a:gd name="T17" fmla="*/ 1880638 h 1880638"/>
                <a:gd name="T18" fmla="*/ 0 w 1879944"/>
                <a:gd name="T19" fmla="*/ 940319 h 1880638"/>
                <a:gd name="T20" fmla="*/ 1 w 1879944"/>
                <a:gd name="T21" fmla="*/ 940319 h 1880638"/>
                <a:gd name="T22" fmla="*/ 939973 w 1879944"/>
                <a:gd name="T23" fmla="*/ 0 h 1880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79944" h="1880638">
                  <a:moveTo>
                    <a:pt x="811275" y="455670"/>
                  </a:moveTo>
                  <a:cubicBezTo>
                    <a:pt x="472632" y="455670"/>
                    <a:pt x="198108" y="730295"/>
                    <a:pt x="198108" y="1069063"/>
                  </a:cubicBezTo>
                  <a:cubicBezTo>
                    <a:pt x="198108" y="1407831"/>
                    <a:pt x="472632" y="1682456"/>
                    <a:pt x="811275" y="1682456"/>
                  </a:cubicBezTo>
                  <a:cubicBezTo>
                    <a:pt x="1149918" y="1682456"/>
                    <a:pt x="1424442" y="1407831"/>
                    <a:pt x="1424442" y="1069063"/>
                  </a:cubicBezTo>
                  <a:cubicBezTo>
                    <a:pt x="1424442" y="730295"/>
                    <a:pt x="1149918" y="455670"/>
                    <a:pt x="811275" y="455670"/>
                  </a:cubicBezTo>
                  <a:close/>
                  <a:moveTo>
                    <a:pt x="939973" y="0"/>
                  </a:moveTo>
                  <a:lnTo>
                    <a:pt x="1879944" y="0"/>
                  </a:lnTo>
                  <a:lnTo>
                    <a:pt x="1879944" y="940319"/>
                  </a:lnTo>
                  <a:cubicBezTo>
                    <a:pt x="1879944" y="1459643"/>
                    <a:pt x="1459104" y="1880638"/>
                    <a:pt x="939972" y="1880638"/>
                  </a:cubicBezTo>
                  <a:cubicBezTo>
                    <a:pt x="420840" y="1880638"/>
                    <a:pt x="0" y="1459643"/>
                    <a:pt x="0" y="940319"/>
                  </a:cubicBezTo>
                  <a:lnTo>
                    <a:pt x="1" y="940319"/>
                  </a:lnTo>
                  <a:cubicBezTo>
                    <a:pt x="1" y="420995"/>
                    <a:pt x="420841" y="0"/>
                    <a:pt x="939973" y="0"/>
                  </a:cubicBezTo>
                  <a:close/>
                </a:path>
              </a:pathLst>
            </a:custGeom>
            <a:solidFill>
              <a:srgbClr val="03599B"/>
            </a:solidFill>
            <a:ln>
              <a:solidFill>
                <a:srgbClr val="03599B"/>
              </a:solidFill>
            </a:ln>
          </p:spPr>
          <p:txBody>
            <a:bodyPr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0070C0"/>
                </a:solidFill>
                <a:effectLst/>
                <a:uLnTx/>
                <a:uFillTx/>
                <a:latin typeface="+mj-ea"/>
                <a:ea typeface="+mj-ea"/>
              </a:endParaRPr>
            </a:p>
          </p:txBody>
        </p:sp>
        <p:sp>
          <p:nvSpPr>
            <p:cNvPr id="8" name="TextBox 8"/>
            <p:cNvSpPr txBox="1"/>
            <p:nvPr/>
          </p:nvSpPr>
          <p:spPr>
            <a:xfrm>
              <a:off x="1115616" y="3493517"/>
              <a:ext cx="651140"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lang="en-US" altLang="zh-CN" sz="2400" b="1" kern="0" dirty="0" smtClean="0">
                  <a:solidFill>
                    <a:schemeClr val="tx1">
                      <a:lumMod val="75000"/>
                      <a:lumOff val="25000"/>
                    </a:schemeClr>
                  </a:solidFill>
                  <a:latin typeface="+mj-ea"/>
                  <a:ea typeface="+mj-ea"/>
                </a:rPr>
                <a:t>50</a:t>
              </a:r>
              <a:r>
                <a:rPr kumimoji="0" lang="en-US" altLang="zh-CN" sz="2400" b="1" i="0" u="none" strike="noStrike" kern="0" cap="none" spc="0" normalizeH="0" baseline="0" noProof="0" dirty="0" smtClean="0">
                  <a:ln>
                    <a:noFill/>
                  </a:ln>
                  <a:solidFill>
                    <a:schemeClr val="tx1">
                      <a:lumMod val="75000"/>
                      <a:lumOff val="25000"/>
                    </a:schemeClr>
                  </a:solidFill>
                  <a:effectLst/>
                  <a:uLnTx/>
                  <a:uFillTx/>
                  <a:latin typeface="+mj-ea"/>
                  <a:ea typeface="+mj-ea"/>
                </a:rPr>
                <a:t>%</a:t>
              </a:r>
              <a:endParaRPr kumimoji="0" lang="zh-CN" altLang="en-US" sz="2400" b="1" i="0" u="none" strike="noStrike" kern="0" cap="none" spc="0" normalizeH="0" baseline="0" noProof="0" dirty="0">
                <a:ln>
                  <a:noFill/>
                </a:ln>
                <a:solidFill>
                  <a:schemeClr val="tx1">
                    <a:lumMod val="75000"/>
                    <a:lumOff val="25000"/>
                  </a:schemeClr>
                </a:solidFill>
                <a:effectLst/>
                <a:uLnTx/>
                <a:uFillTx/>
                <a:latin typeface="+mj-ea"/>
                <a:ea typeface="+mj-ea"/>
              </a:endParaRPr>
            </a:p>
          </p:txBody>
        </p:sp>
      </p:grpSp>
      <p:grpSp>
        <p:nvGrpSpPr>
          <p:cNvPr id="9" name="组合 8"/>
          <p:cNvGrpSpPr/>
          <p:nvPr/>
        </p:nvGrpSpPr>
        <p:grpSpPr>
          <a:xfrm>
            <a:off x="2159099" y="771550"/>
            <a:ext cx="1567555" cy="1566277"/>
            <a:chOff x="2375123" y="1258934"/>
            <a:chExt cx="1567555" cy="1566277"/>
          </a:xfrm>
        </p:grpSpPr>
        <p:sp>
          <p:nvSpPr>
            <p:cNvPr id="10" name="泪滴形 34"/>
            <p:cNvSpPr/>
            <p:nvPr/>
          </p:nvSpPr>
          <p:spPr bwMode="auto">
            <a:xfrm rot="16200000" flipH="1">
              <a:off x="2375762" y="1258295"/>
              <a:ext cx="1566277" cy="1567555"/>
            </a:xfrm>
            <a:custGeom>
              <a:avLst/>
              <a:gdLst>
                <a:gd name="T0" fmla="*/ 205247 w 1947680"/>
                <a:gd name="T1" fmla="*/ 1146936 h 1946960"/>
                <a:gd name="T2" fmla="*/ 800320 w 1947680"/>
                <a:gd name="T3" fmla="*/ 552082 h 1946960"/>
                <a:gd name="T4" fmla="*/ 1395393 w 1947680"/>
                <a:gd name="T5" fmla="*/ 1146936 h 1946960"/>
                <a:gd name="T6" fmla="*/ 800320 w 1947680"/>
                <a:gd name="T7" fmla="*/ 1741790 h 1946960"/>
                <a:gd name="T8" fmla="*/ 205247 w 1947680"/>
                <a:gd name="T9" fmla="*/ 1146936 h 1946960"/>
                <a:gd name="T10" fmla="*/ 0 w 1947680"/>
                <a:gd name="T11" fmla="*/ 973480 h 1946960"/>
                <a:gd name="T12" fmla="*/ 973840 w 1947680"/>
                <a:gd name="T13" fmla="*/ 1946960 h 1946960"/>
                <a:gd name="T14" fmla="*/ 1947680 w 1947680"/>
                <a:gd name="T15" fmla="*/ 973480 h 1946960"/>
                <a:gd name="T16" fmla="*/ 1947680 w 1947680"/>
                <a:gd name="T17" fmla="*/ 0 h 1946960"/>
                <a:gd name="T18" fmla="*/ 973841 w 1947680"/>
                <a:gd name="T19" fmla="*/ 0 h 1946960"/>
                <a:gd name="T20" fmla="*/ 1 w 1947680"/>
                <a:gd name="T21" fmla="*/ 973480 h 1946960"/>
                <a:gd name="T22" fmla="*/ 0 w 1947680"/>
                <a:gd name="T23" fmla="*/ 973480 h 1946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47680" h="1946960">
                  <a:moveTo>
                    <a:pt x="205247" y="1146936"/>
                  </a:moveTo>
                  <a:cubicBezTo>
                    <a:pt x="205247" y="818407"/>
                    <a:pt x="471670" y="552082"/>
                    <a:pt x="800320" y="552082"/>
                  </a:cubicBezTo>
                  <a:cubicBezTo>
                    <a:pt x="1128970" y="552082"/>
                    <a:pt x="1395393" y="818407"/>
                    <a:pt x="1395393" y="1146936"/>
                  </a:cubicBezTo>
                  <a:cubicBezTo>
                    <a:pt x="1395393" y="1475465"/>
                    <a:pt x="1128970" y="1741790"/>
                    <a:pt x="800320" y="1741790"/>
                  </a:cubicBezTo>
                  <a:cubicBezTo>
                    <a:pt x="471670" y="1741790"/>
                    <a:pt x="205247" y="1475465"/>
                    <a:pt x="205247" y="1146936"/>
                  </a:cubicBezTo>
                  <a:close/>
                  <a:moveTo>
                    <a:pt x="0" y="973480"/>
                  </a:moveTo>
                  <a:cubicBezTo>
                    <a:pt x="0" y="1511118"/>
                    <a:pt x="436003" y="1946960"/>
                    <a:pt x="973840" y="1946960"/>
                  </a:cubicBezTo>
                  <a:cubicBezTo>
                    <a:pt x="1511677" y="1946960"/>
                    <a:pt x="1947680" y="1511118"/>
                    <a:pt x="1947680" y="973480"/>
                  </a:cubicBezTo>
                  <a:lnTo>
                    <a:pt x="1947680" y="0"/>
                  </a:lnTo>
                  <a:lnTo>
                    <a:pt x="973841" y="0"/>
                  </a:lnTo>
                  <a:cubicBezTo>
                    <a:pt x="436004" y="0"/>
                    <a:pt x="1" y="435842"/>
                    <a:pt x="1" y="973480"/>
                  </a:cubicBezTo>
                  <a:lnTo>
                    <a:pt x="0" y="973480"/>
                  </a:lnTo>
                  <a:close/>
                </a:path>
              </a:pathLst>
            </a:custGeom>
            <a:solidFill>
              <a:srgbClr val="03599B"/>
            </a:solidFill>
            <a:ln>
              <a:solidFill>
                <a:srgbClr val="03599B"/>
              </a:solidFill>
            </a:ln>
          </p:spPr>
          <p:txBody>
            <a:bodyPr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0070C0"/>
                </a:solidFill>
                <a:effectLst/>
                <a:uLnTx/>
                <a:uFillTx/>
                <a:latin typeface="+mj-ea"/>
                <a:ea typeface="+mj-ea"/>
              </a:endParaRPr>
            </a:p>
          </p:txBody>
        </p:sp>
        <p:sp>
          <p:nvSpPr>
            <p:cNvPr id="11" name="TextBox 11"/>
            <p:cNvSpPr txBox="1"/>
            <p:nvPr/>
          </p:nvSpPr>
          <p:spPr>
            <a:xfrm>
              <a:off x="2915816" y="1697812"/>
              <a:ext cx="651140"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lang="en-US" altLang="zh-CN" sz="2400" b="1" kern="0" dirty="0" smtClean="0">
                  <a:solidFill>
                    <a:schemeClr val="tx1">
                      <a:lumMod val="75000"/>
                      <a:lumOff val="25000"/>
                    </a:schemeClr>
                  </a:solidFill>
                  <a:latin typeface="+mj-ea"/>
                  <a:ea typeface="+mj-ea"/>
                </a:rPr>
                <a:t>50</a:t>
              </a:r>
              <a:r>
                <a:rPr kumimoji="0" lang="en-US" altLang="zh-CN" sz="2400" b="1" i="0" u="none" strike="noStrike" kern="0" cap="none" spc="0" normalizeH="0" baseline="0" noProof="0" dirty="0" smtClean="0">
                  <a:ln>
                    <a:noFill/>
                  </a:ln>
                  <a:solidFill>
                    <a:schemeClr val="tx1">
                      <a:lumMod val="75000"/>
                      <a:lumOff val="25000"/>
                    </a:schemeClr>
                  </a:solidFill>
                  <a:effectLst/>
                  <a:uLnTx/>
                  <a:uFillTx/>
                  <a:latin typeface="+mj-ea"/>
                  <a:ea typeface="+mj-ea"/>
                </a:rPr>
                <a:t>%</a:t>
              </a:r>
              <a:endParaRPr kumimoji="0" lang="zh-CN" altLang="en-US" sz="2400" b="1" i="0" u="none" strike="noStrike" kern="0" cap="none" spc="0" normalizeH="0" baseline="0" noProof="0" dirty="0">
                <a:ln>
                  <a:noFill/>
                </a:ln>
                <a:solidFill>
                  <a:schemeClr val="tx1">
                    <a:lumMod val="75000"/>
                    <a:lumOff val="25000"/>
                  </a:schemeClr>
                </a:solidFill>
                <a:effectLst/>
                <a:uLnTx/>
                <a:uFillTx/>
                <a:latin typeface="+mj-ea"/>
                <a:ea typeface="+mj-ea"/>
              </a:endParaRPr>
            </a:p>
          </p:txBody>
        </p:sp>
      </p:grpSp>
      <p:grpSp>
        <p:nvGrpSpPr>
          <p:cNvPr id="12" name="组合 11"/>
          <p:cNvGrpSpPr/>
          <p:nvPr/>
        </p:nvGrpSpPr>
        <p:grpSpPr>
          <a:xfrm>
            <a:off x="2160043" y="2373342"/>
            <a:ext cx="1727248" cy="1727248"/>
            <a:chOff x="2376067" y="2860726"/>
            <a:chExt cx="1727248" cy="1727248"/>
          </a:xfrm>
        </p:grpSpPr>
        <p:sp>
          <p:nvSpPr>
            <p:cNvPr id="13" name="泪滴形 36"/>
            <p:cNvSpPr/>
            <p:nvPr/>
          </p:nvSpPr>
          <p:spPr bwMode="auto">
            <a:xfrm flipH="1">
              <a:off x="2376067" y="2860726"/>
              <a:ext cx="1727248" cy="1727248"/>
            </a:xfrm>
            <a:custGeom>
              <a:avLst/>
              <a:gdLst>
                <a:gd name="T0" fmla="*/ 875297 w 2146050"/>
                <a:gd name="T1" fmla="*/ 621837 h 2146844"/>
                <a:gd name="T2" fmla="*/ 1524443 w 2146050"/>
                <a:gd name="T3" fmla="*/ 1271223 h 2146844"/>
                <a:gd name="T4" fmla="*/ 875297 w 2146050"/>
                <a:gd name="T5" fmla="*/ 1920609 h 2146844"/>
                <a:gd name="T6" fmla="*/ 226151 w 2146050"/>
                <a:gd name="T7" fmla="*/ 1271223 h 2146844"/>
                <a:gd name="T8" fmla="*/ 875297 w 2146050"/>
                <a:gd name="T9" fmla="*/ 621837 h 2146844"/>
                <a:gd name="T10" fmla="*/ 2146050 w 2146050"/>
                <a:gd name="T11" fmla="*/ 0 h 2146844"/>
                <a:gd name="T12" fmla="*/ 1073025 w 2146050"/>
                <a:gd name="T13" fmla="*/ 0 h 2146844"/>
                <a:gd name="T14" fmla="*/ 0 w 2146050"/>
                <a:gd name="T15" fmla="*/ 1073422 h 2146844"/>
                <a:gd name="T16" fmla="*/ 1073025 w 2146050"/>
                <a:gd name="T17" fmla="*/ 2146844 h 2146844"/>
                <a:gd name="T18" fmla="*/ 2146050 w 2146050"/>
                <a:gd name="T19" fmla="*/ 1073422 h 2146844"/>
                <a:gd name="T20" fmla="*/ 2146050 w 2146050"/>
                <a:gd name="T21" fmla="*/ 0 h 21468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46050" h="2146844">
                  <a:moveTo>
                    <a:pt x="875297" y="621837"/>
                  </a:moveTo>
                  <a:cubicBezTo>
                    <a:pt x="1233810" y="621837"/>
                    <a:pt x="1524443" y="912577"/>
                    <a:pt x="1524443" y="1271223"/>
                  </a:cubicBezTo>
                  <a:cubicBezTo>
                    <a:pt x="1524443" y="1629869"/>
                    <a:pt x="1233810" y="1920609"/>
                    <a:pt x="875297" y="1920609"/>
                  </a:cubicBezTo>
                  <a:cubicBezTo>
                    <a:pt x="516784" y="1920609"/>
                    <a:pt x="226151" y="1629869"/>
                    <a:pt x="226151" y="1271223"/>
                  </a:cubicBezTo>
                  <a:cubicBezTo>
                    <a:pt x="226151" y="912577"/>
                    <a:pt x="516784" y="621837"/>
                    <a:pt x="875297" y="621837"/>
                  </a:cubicBezTo>
                  <a:close/>
                  <a:moveTo>
                    <a:pt x="2146050" y="0"/>
                  </a:moveTo>
                  <a:lnTo>
                    <a:pt x="1073025" y="0"/>
                  </a:lnTo>
                  <a:cubicBezTo>
                    <a:pt x="480410" y="0"/>
                    <a:pt x="0" y="480587"/>
                    <a:pt x="0" y="1073422"/>
                  </a:cubicBezTo>
                  <a:cubicBezTo>
                    <a:pt x="0" y="1666257"/>
                    <a:pt x="480410" y="2146844"/>
                    <a:pt x="1073025" y="2146844"/>
                  </a:cubicBezTo>
                  <a:cubicBezTo>
                    <a:pt x="1665640" y="2146844"/>
                    <a:pt x="2146050" y="1666257"/>
                    <a:pt x="2146050" y="1073422"/>
                  </a:cubicBezTo>
                  <a:lnTo>
                    <a:pt x="2146050" y="0"/>
                  </a:lnTo>
                  <a:close/>
                </a:path>
              </a:pathLst>
            </a:custGeom>
            <a:solidFill>
              <a:srgbClr val="03599B"/>
            </a:solidFill>
            <a:ln>
              <a:solidFill>
                <a:srgbClr val="03599B"/>
              </a:solidFill>
            </a:ln>
          </p:spPr>
          <p:txBody>
            <a:bodyPr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0070C0"/>
                </a:solidFill>
                <a:effectLst/>
                <a:uLnTx/>
                <a:uFillTx/>
                <a:latin typeface="+mj-ea"/>
                <a:ea typeface="+mj-ea"/>
              </a:endParaRPr>
            </a:p>
          </p:txBody>
        </p:sp>
        <p:sp>
          <p:nvSpPr>
            <p:cNvPr id="14" name="TextBox 14"/>
            <p:cNvSpPr txBox="1"/>
            <p:nvPr/>
          </p:nvSpPr>
          <p:spPr>
            <a:xfrm>
              <a:off x="2962059" y="3651870"/>
              <a:ext cx="651140"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lang="en-US" altLang="zh-CN" sz="2400" b="1" kern="0" dirty="0" smtClean="0">
                  <a:solidFill>
                    <a:schemeClr val="tx1">
                      <a:lumMod val="75000"/>
                      <a:lumOff val="25000"/>
                    </a:schemeClr>
                  </a:solidFill>
                  <a:latin typeface="+mj-ea"/>
                  <a:ea typeface="+mj-ea"/>
                </a:rPr>
                <a:t>80</a:t>
              </a:r>
              <a:r>
                <a:rPr kumimoji="0" lang="en-US" altLang="zh-CN" sz="2400" b="1" i="0" u="none" strike="noStrike" kern="0" cap="none" spc="0" normalizeH="0" baseline="0" noProof="0" dirty="0" smtClean="0">
                  <a:ln>
                    <a:noFill/>
                  </a:ln>
                  <a:solidFill>
                    <a:schemeClr val="tx1">
                      <a:lumMod val="75000"/>
                      <a:lumOff val="25000"/>
                    </a:schemeClr>
                  </a:solidFill>
                  <a:effectLst/>
                  <a:uLnTx/>
                  <a:uFillTx/>
                  <a:latin typeface="+mj-ea"/>
                  <a:ea typeface="+mj-ea"/>
                </a:rPr>
                <a:t>%</a:t>
              </a:r>
              <a:endParaRPr kumimoji="0" lang="zh-CN" altLang="en-US" sz="2400" b="1" i="0" u="none" strike="noStrike" kern="0" cap="none" spc="0" normalizeH="0" baseline="0" noProof="0" dirty="0">
                <a:ln>
                  <a:noFill/>
                </a:ln>
                <a:solidFill>
                  <a:schemeClr val="tx1">
                    <a:lumMod val="75000"/>
                    <a:lumOff val="25000"/>
                  </a:schemeClr>
                </a:solidFill>
                <a:effectLst/>
                <a:uLnTx/>
                <a:uFillTx/>
                <a:latin typeface="+mj-ea"/>
                <a:ea typeface="+mj-ea"/>
              </a:endParaRPr>
            </a:p>
          </p:txBody>
        </p:sp>
      </p:grpSp>
      <p:grpSp>
        <p:nvGrpSpPr>
          <p:cNvPr id="15" name="组合 14"/>
          <p:cNvGrpSpPr/>
          <p:nvPr/>
        </p:nvGrpSpPr>
        <p:grpSpPr>
          <a:xfrm>
            <a:off x="4450925" y="1045468"/>
            <a:ext cx="501650" cy="506412"/>
            <a:chOff x="4929188" y="1303338"/>
            <a:chExt cx="501650" cy="506412"/>
          </a:xfrm>
        </p:grpSpPr>
        <p:sp>
          <p:nvSpPr>
            <p:cNvPr id="16" name="Freeform 6"/>
            <p:cNvSpPr/>
            <p:nvPr/>
          </p:nvSpPr>
          <p:spPr bwMode="auto">
            <a:xfrm>
              <a:off x="4929188" y="1303338"/>
              <a:ext cx="501650" cy="506412"/>
            </a:xfrm>
            <a:custGeom>
              <a:avLst/>
              <a:gdLst>
                <a:gd name="T0" fmla="*/ 134 w 134"/>
                <a:gd name="T1" fmla="*/ 36 h 135"/>
                <a:gd name="T2" fmla="*/ 134 w 134"/>
                <a:gd name="T3" fmla="*/ 98 h 135"/>
                <a:gd name="T4" fmla="*/ 98 w 134"/>
                <a:gd name="T5" fmla="*/ 135 h 135"/>
                <a:gd name="T6" fmla="*/ 36 w 134"/>
                <a:gd name="T7" fmla="*/ 135 h 135"/>
                <a:gd name="T8" fmla="*/ 0 w 134"/>
                <a:gd name="T9" fmla="*/ 98 h 135"/>
                <a:gd name="T10" fmla="*/ 0 w 134"/>
                <a:gd name="T11" fmla="*/ 36 h 135"/>
                <a:gd name="T12" fmla="*/ 36 w 134"/>
                <a:gd name="T13" fmla="*/ 0 h 135"/>
                <a:gd name="T14" fmla="*/ 134 w 134"/>
                <a:gd name="T15" fmla="*/ 0 h 135"/>
                <a:gd name="T16" fmla="*/ 134 w 134"/>
                <a:gd name="T17" fmla="*/ 3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4" h="135">
                  <a:moveTo>
                    <a:pt x="134" y="36"/>
                  </a:moveTo>
                  <a:cubicBezTo>
                    <a:pt x="134" y="98"/>
                    <a:pt x="134" y="98"/>
                    <a:pt x="134" y="98"/>
                  </a:cubicBezTo>
                  <a:cubicBezTo>
                    <a:pt x="134" y="118"/>
                    <a:pt x="118" y="135"/>
                    <a:pt x="98" y="135"/>
                  </a:cubicBezTo>
                  <a:cubicBezTo>
                    <a:pt x="36" y="135"/>
                    <a:pt x="36" y="135"/>
                    <a:pt x="36" y="135"/>
                  </a:cubicBezTo>
                  <a:cubicBezTo>
                    <a:pt x="16" y="135"/>
                    <a:pt x="0" y="118"/>
                    <a:pt x="0" y="98"/>
                  </a:cubicBezTo>
                  <a:cubicBezTo>
                    <a:pt x="0" y="36"/>
                    <a:pt x="0" y="36"/>
                    <a:pt x="0" y="36"/>
                  </a:cubicBezTo>
                  <a:cubicBezTo>
                    <a:pt x="0" y="16"/>
                    <a:pt x="16" y="0"/>
                    <a:pt x="36" y="0"/>
                  </a:cubicBezTo>
                  <a:cubicBezTo>
                    <a:pt x="134" y="0"/>
                    <a:pt x="134" y="0"/>
                    <a:pt x="134" y="0"/>
                  </a:cubicBezTo>
                  <a:lnTo>
                    <a:pt x="134" y="36"/>
                  </a:lnTo>
                  <a:close/>
                </a:path>
              </a:pathLst>
            </a:custGeom>
            <a:solidFill>
              <a:srgbClr val="03599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C00000"/>
                </a:solidFill>
                <a:effectLst/>
                <a:uLnTx/>
                <a:uFillTx/>
              </a:endParaRPr>
            </a:p>
          </p:txBody>
        </p:sp>
        <p:sp>
          <p:nvSpPr>
            <p:cNvPr id="17" name="Freeform 7"/>
            <p:cNvSpPr/>
            <p:nvPr/>
          </p:nvSpPr>
          <p:spPr bwMode="auto">
            <a:xfrm>
              <a:off x="4995863" y="1358900"/>
              <a:ext cx="371475" cy="206375"/>
            </a:xfrm>
            <a:custGeom>
              <a:avLst/>
              <a:gdLst>
                <a:gd name="T0" fmla="*/ 97 w 99"/>
                <a:gd name="T1" fmla="*/ 44 h 55"/>
                <a:gd name="T2" fmla="*/ 50 w 99"/>
                <a:gd name="T3" fmla="*/ 0 h 55"/>
                <a:gd name="T4" fmla="*/ 3 w 99"/>
                <a:gd name="T5" fmla="*/ 44 h 55"/>
                <a:gd name="T6" fmla="*/ 3 w 99"/>
                <a:gd name="T7" fmla="*/ 53 h 55"/>
                <a:gd name="T8" fmla="*/ 8 w 99"/>
                <a:gd name="T9" fmla="*/ 55 h 55"/>
                <a:gd name="T10" fmla="*/ 12 w 99"/>
                <a:gd name="T11" fmla="*/ 53 h 55"/>
                <a:gd name="T12" fmla="*/ 50 w 99"/>
                <a:gd name="T13" fmla="*/ 18 h 55"/>
                <a:gd name="T14" fmla="*/ 87 w 99"/>
                <a:gd name="T15" fmla="*/ 53 h 55"/>
                <a:gd name="T16" fmla="*/ 92 w 99"/>
                <a:gd name="T17" fmla="*/ 55 h 55"/>
                <a:gd name="T18" fmla="*/ 97 w 99"/>
                <a:gd name="T19" fmla="*/ 53 h 55"/>
                <a:gd name="T20" fmla="*/ 97 w 99"/>
                <a:gd name="T21" fmla="*/ 44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 h="55">
                  <a:moveTo>
                    <a:pt x="97" y="44"/>
                  </a:moveTo>
                  <a:cubicBezTo>
                    <a:pt x="50" y="0"/>
                    <a:pt x="50" y="0"/>
                    <a:pt x="50" y="0"/>
                  </a:cubicBezTo>
                  <a:cubicBezTo>
                    <a:pt x="3" y="44"/>
                    <a:pt x="3" y="44"/>
                    <a:pt x="3" y="44"/>
                  </a:cubicBezTo>
                  <a:cubicBezTo>
                    <a:pt x="1" y="46"/>
                    <a:pt x="0" y="50"/>
                    <a:pt x="3" y="53"/>
                  </a:cubicBezTo>
                  <a:cubicBezTo>
                    <a:pt x="4" y="54"/>
                    <a:pt x="6" y="55"/>
                    <a:pt x="8" y="55"/>
                  </a:cubicBezTo>
                  <a:cubicBezTo>
                    <a:pt x="9" y="55"/>
                    <a:pt x="11" y="54"/>
                    <a:pt x="12" y="53"/>
                  </a:cubicBezTo>
                  <a:cubicBezTo>
                    <a:pt x="50" y="18"/>
                    <a:pt x="50" y="18"/>
                    <a:pt x="50" y="18"/>
                  </a:cubicBezTo>
                  <a:cubicBezTo>
                    <a:pt x="87" y="53"/>
                    <a:pt x="87" y="53"/>
                    <a:pt x="87" y="53"/>
                  </a:cubicBezTo>
                  <a:cubicBezTo>
                    <a:pt x="89" y="54"/>
                    <a:pt x="90" y="55"/>
                    <a:pt x="92" y="55"/>
                  </a:cubicBezTo>
                  <a:cubicBezTo>
                    <a:pt x="94" y="55"/>
                    <a:pt x="96" y="54"/>
                    <a:pt x="97" y="53"/>
                  </a:cubicBezTo>
                  <a:cubicBezTo>
                    <a:pt x="99" y="50"/>
                    <a:pt x="99" y="46"/>
                    <a:pt x="97" y="44"/>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C00000"/>
                </a:solidFill>
                <a:effectLst/>
                <a:uLnTx/>
                <a:uFillTx/>
              </a:endParaRPr>
            </a:p>
          </p:txBody>
        </p:sp>
        <p:sp>
          <p:nvSpPr>
            <p:cNvPr id="18" name="Freeform 8"/>
            <p:cNvSpPr/>
            <p:nvPr/>
          </p:nvSpPr>
          <p:spPr bwMode="auto">
            <a:xfrm>
              <a:off x="5056188" y="1446213"/>
              <a:ext cx="255588" cy="265112"/>
            </a:xfrm>
            <a:custGeom>
              <a:avLst/>
              <a:gdLst>
                <a:gd name="T0" fmla="*/ 0 w 68"/>
                <a:gd name="T1" fmla="*/ 32 h 71"/>
                <a:gd name="T2" fmla="*/ 0 w 68"/>
                <a:gd name="T3" fmla="*/ 68 h 71"/>
                <a:gd name="T4" fmla="*/ 5 w 68"/>
                <a:gd name="T5" fmla="*/ 71 h 71"/>
                <a:gd name="T6" fmla="*/ 22 w 68"/>
                <a:gd name="T7" fmla="*/ 71 h 71"/>
                <a:gd name="T8" fmla="*/ 22 w 68"/>
                <a:gd name="T9" fmla="*/ 44 h 71"/>
                <a:gd name="T10" fmla="*/ 46 w 68"/>
                <a:gd name="T11" fmla="*/ 44 h 71"/>
                <a:gd name="T12" fmla="*/ 46 w 68"/>
                <a:gd name="T13" fmla="*/ 71 h 71"/>
                <a:gd name="T14" fmla="*/ 63 w 68"/>
                <a:gd name="T15" fmla="*/ 71 h 71"/>
                <a:gd name="T16" fmla="*/ 68 w 68"/>
                <a:gd name="T17" fmla="*/ 68 h 71"/>
                <a:gd name="T18" fmla="*/ 68 w 68"/>
                <a:gd name="T19" fmla="*/ 32 h 71"/>
                <a:gd name="T20" fmla="*/ 34 w 68"/>
                <a:gd name="T21" fmla="*/ 0 h 71"/>
                <a:gd name="T22" fmla="*/ 0 w 68"/>
                <a:gd name="T23"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8" h="71">
                  <a:moveTo>
                    <a:pt x="0" y="32"/>
                  </a:moveTo>
                  <a:cubicBezTo>
                    <a:pt x="0" y="68"/>
                    <a:pt x="0" y="68"/>
                    <a:pt x="0" y="68"/>
                  </a:cubicBezTo>
                  <a:cubicBezTo>
                    <a:pt x="0" y="70"/>
                    <a:pt x="2" y="71"/>
                    <a:pt x="5" y="71"/>
                  </a:cubicBezTo>
                  <a:cubicBezTo>
                    <a:pt x="22" y="71"/>
                    <a:pt x="22" y="71"/>
                    <a:pt x="22" y="71"/>
                  </a:cubicBezTo>
                  <a:cubicBezTo>
                    <a:pt x="22" y="44"/>
                    <a:pt x="22" y="44"/>
                    <a:pt x="22" y="44"/>
                  </a:cubicBezTo>
                  <a:cubicBezTo>
                    <a:pt x="46" y="44"/>
                    <a:pt x="46" y="44"/>
                    <a:pt x="46" y="44"/>
                  </a:cubicBezTo>
                  <a:cubicBezTo>
                    <a:pt x="46" y="71"/>
                    <a:pt x="46" y="71"/>
                    <a:pt x="46" y="71"/>
                  </a:cubicBezTo>
                  <a:cubicBezTo>
                    <a:pt x="63" y="71"/>
                    <a:pt x="63" y="71"/>
                    <a:pt x="63" y="71"/>
                  </a:cubicBezTo>
                  <a:cubicBezTo>
                    <a:pt x="66" y="71"/>
                    <a:pt x="68" y="70"/>
                    <a:pt x="68" y="68"/>
                  </a:cubicBezTo>
                  <a:cubicBezTo>
                    <a:pt x="68" y="32"/>
                    <a:pt x="68" y="32"/>
                    <a:pt x="68" y="32"/>
                  </a:cubicBezTo>
                  <a:cubicBezTo>
                    <a:pt x="34" y="0"/>
                    <a:pt x="34" y="0"/>
                    <a:pt x="34" y="0"/>
                  </a:cubicBezTo>
                  <a:lnTo>
                    <a:pt x="0" y="32"/>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C00000"/>
                </a:solidFill>
                <a:effectLst/>
                <a:uLnTx/>
                <a:uFillTx/>
              </a:endParaRPr>
            </a:p>
          </p:txBody>
        </p:sp>
      </p:grpSp>
      <p:grpSp>
        <p:nvGrpSpPr>
          <p:cNvPr id="19" name="组合 18"/>
          <p:cNvGrpSpPr/>
          <p:nvPr/>
        </p:nvGrpSpPr>
        <p:grpSpPr>
          <a:xfrm>
            <a:off x="4446162" y="1798387"/>
            <a:ext cx="506413" cy="506412"/>
            <a:chOff x="1339850" y="2163763"/>
            <a:chExt cx="506413" cy="506412"/>
          </a:xfrm>
        </p:grpSpPr>
        <p:sp>
          <p:nvSpPr>
            <p:cNvPr id="20" name="Freeform 13"/>
            <p:cNvSpPr/>
            <p:nvPr/>
          </p:nvSpPr>
          <p:spPr bwMode="auto">
            <a:xfrm>
              <a:off x="1339850" y="2163763"/>
              <a:ext cx="506413" cy="506412"/>
            </a:xfrm>
            <a:custGeom>
              <a:avLst/>
              <a:gdLst>
                <a:gd name="T0" fmla="*/ 135 w 135"/>
                <a:gd name="T1" fmla="*/ 36 h 135"/>
                <a:gd name="T2" fmla="*/ 135 w 135"/>
                <a:gd name="T3" fmla="*/ 98 h 135"/>
                <a:gd name="T4" fmla="*/ 98 w 135"/>
                <a:gd name="T5" fmla="*/ 135 h 135"/>
                <a:gd name="T6" fmla="*/ 37 w 135"/>
                <a:gd name="T7" fmla="*/ 135 h 135"/>
                <a:gd name="T8" fmla="*/ 0 w 135"/>
                <a:gd name="T9" fmla="*/ 98 h 135"/>
                <a:gd name="T10" fmla="*/ 0 w 135"/>
                <a:gd name="T11" fmla="*/ 36 h 135"/>
                <a:gd name="T12" fmla="*/ 37 w 135"/>
                <a:gd name="T13" fmla="*/ 0 h 135"/>
                <a:gd name="T14" fmla="*/ 135 w 135"/>
                <a:gd name="T15" fmla="*/ 0 h 135"/>
                <a:gd name="T16" fmla="*/ 135 w 135"/>
                <a:gd name="T17" fmla="*/ 3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5" h="135">
                  <a:moveTo>
                    <a:pt x="135" y="36"/>
                  </a:moveTo>
                  <a:cubicBezTo>
                    <a:pt x="135" y="98"/>
                    <a:pt x="135" y="98"/>
                    <a:pt x="135" y="98"/>
                  </a:cubicBezTo>
                  <a:cubicBezTo>
                    <a:pt x="135" y="118"/>
                    <a:pt x="118" y="135"/>
                    <a:pt x="98" y="135"/>
                  </a:cubicBezTo>
                  <a:cubicBezTo>
                    <a:pt x="37" y="135"/>
                    <a:pt x="37" y="135"/>
                    <a:pt x="37" y="135"/>
                  </a:cubicBezTo>
                  <a:cubicBezTo>
                    <a:pt x="16" y="135"/>
                    <a:pt x="0" y="118"/>
                    <a:pt x="0" y="98"/>
                  </a:cubicBezTo>
                  <a:cubicBezTo>
                    <a:pt x="0" y="36"/>
                    <a:pt x="0" y="36"/>
                    <a:pt x="0" y="36"/>
                  </a:cubicBezTo>
                  <a:cubicBezTo>
                    <a:pt x="0" y="16"/>
                    <a:pt x="16" y="0"/>
                    <a:pt x="37" y="0"/>
                  </a:cubicBezTo>
                  <a:cubicBezTo>
                    <a:pt x="135" y="0"/>
                    <a:pt x="135" y="0"/>
                    <a:pt x="135" y="0"/>
                  </a:cubicBezTo>
                  <a:lnTo>
                    <a:pt x="135" y="36"/>
                  </a:lnTo>
                  <a:close/>
                </a:path>
              </a:pathLst>
            </a:custGeom>
            <a:solidFill>
              <a:srgbClr val="03599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C00000"/>
                </a:solidFill>
                <a:effectLst/>
                <a:uLnTx/>
                <a:uFillTx/>
              </a:endParaRPr>
            </a:p>
          </p:txBody>
        </p:sp>
        <p:sp>
          <p:nvSpPr>
            <p:cNvPr id="21" name="Freeform 14"/>
            <p:cNvSpPr/>
            <p:nvPr/>
          </p:nvSpPr>
          <p:spPr bwMode="auto">
            <a:xfrm>
              <a:off x="1500188" y="2276475"/>
              <a:ext cx="176213" cy="104775"/>
            </a:xfrm>
            <a:custGeom>
              <a:avLst/>
              <a:gdLst>
                <a:gd name="T0" fmla="*/ 111 w 111"/>
                <a:gd name="T1" fmla="*/ 0 h 66"/>
                <a:gd name="T2" fmla="*/ 55 w 111"/>
                <a:gd name="T3" fmla="*/ 0 h 66"/>
                <a:gd name="T4" fmla="*/ 55 w 111"/>
                <a:gd name="T5" fmla="*/ 54 h 66"/>
                <a:gd name="T6" fmla="*/ 14 w 111"/>
                <a:gd name="T7" fmla="*/ 54 h 66"/>
                <a:gd name="T8" fmla="*/ 14 w 111"/>
                <a:gd name="T9" fmla="*/ 0 h 66"/>
                <a:gd name="T10" fmla="*/ 0 w 111"/>
                <a:gd name="T11" fmla="*/ 0 h 66"/>
                <a:gd name="T12" fmla="*/ 0 w 111"/>
                <a:gd name="T13" fmla="*/ 66 h 66"/>
                <a:gd name="T14" fmla="*/ 111 w 111"/>
                <a:gd name="T15" fmla="*/ 66 h 66"/>
                <a:gd name="T16" fmla="*/ 111 w 111"/>
                <a:gd name="T17"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1" h="66">
                  <a:moveTo>
                    <a:pt x="111" y="0"/>
                  </a:moveTo>
                  <a:lnTo>
                    <a:pt x="55" y="0"/>
                  </a:lnTo>
                  <a:lnTo>
                    <a:pt x="55" y="54"/>
                  </a:lnTo>
                  <a:lnTo>
                    <a:pt x="14" y="54"/>
                  </a:lnTo>
                  <a:lnTo>
                    <a:pt x="14" y="0"/>
                  </a:lnTo>
                  <a:lnTo>
                    <a:pt x="0" y="0"/>
                  </a:lnTo>
                  <a:lnTo>
                    <a:pt x="0" y="66"/>
                  </a:lnTo>
                  <a:lnTo>
                    <a:pt x="111" y="66"/>
                  </a:lnTo>
                  <a:lnTo>
                    <a:pt x="111"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C00000"/>
                </a:solidFill>
                <a:effectLst/>
                <a:uLnTx/>
                <a:uFillTx/>
              </a:endParaRPr>
            </a:p>
          </p:txBody>
        </p:sp>
        <p:sp>
          <p:nvSpPr>
            <p:cNvPr id="22" name="Freeform 15"/>
            <p:cNvSpPr>
              <a:spLocks noEditPoints="1"/>
            </p:cNvSpPr>
            <p:nvPr/>
          </p:nvSpPr>
          <p:spPr bwMode="auto">
            <a:xfrm>
              <a:off x="1447800" y="2276475"/>
              <a:ext cx="288925" cy="277812"/>
            </a:xfrm>
            <a:custGeom>
              <a:avLst/>
              <a:gdLst>
                <a:gd name="T0" fmla="*/ 72 w 77"/>
                <a:gd name="T1" fmla="*/ 0 h 74"/>
                <a:gd name="T2" fmla="*/ 64 w 77"/>
                <a:gd name="T3" fmla="*/ 0 h 74"/>
                <a:gd name="T4" fmla="*/ 64 w 77"/>
                <a:gd name="T5" fmla="*/ 31 h 74"/>
                <a:gd name="T6" fmla="*/ 10 w 77"/>
                <a:gd name="T7" fmla="*/ 31 h 74"/>
                <a:gd name="T8" fmla="*/ 10 w 77"/>
                <a:gd name="T9" fmla="*/ 0 h 74"/>
                <a:gd name="T10" fmla="*/ 5 w 77"/>
                <a:gd name="T11" fmla="*/ 0 h 74"/>
                <a:gd name="T12" fmla="*/ 0 w 77"/>
                <a:gd name="T13" fmla="*/ 6 h 74"/>
                <a:gd name="T14" fmla="*/ 0 w 77"/>
                <a:gd name="T15" fmla="*/ 68 h 74"/>
                <a:gd name="T16" fmla="*/ 5 w 77"/>
                <a:gd name="T17" fmla="*/ 74 h 74"/>
                <a:gd name="T18" fmla="*/ 72 w 77"/>
                <a:gd name="T19" fmla="*/ 74 h 74"/>
                <a:gd name="T20" fmla="*/ 77 w 77"/>
                <a:gd name="T21" fmla="*/ 68 h 74"/>
                <a:gd name="T22" fmla="*/ 77 w 77"/>
                <a:gd name="T23" fmla="*/ 6 h 74"/>
                <a:gd name="T24" fmla="*/ 72 w 77"/>
                <a:gd name="T25" fmla="*/ 0 h 74"/>
                <a:gd name="T26" fmla="*/ 38 w 77"/>
                <a:gd name="T27" fmla="*/ 65 h 74"/>
                <a:gd name="T28" fmla="*/ 22 w 77"/>
                <a:gd name="T29" fmla="*/ 49 h 74"/>
                <a:gd name="T30" fmla="*/ 38 w 77"/>
                <a:gd name="T31" fmla="*/ 33 h 74"/>
                <a:gd name="T32" fmla="*/ 54 w 77"/>
                <a:gd name="T33" fmla="*/ 49 h 74"/>
                <a:gd name="T34" fmla="*/ 38 w 77"/>
                <a:gd name="T35" fmla="*/ 65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 h="74">
                  <a:moveTo>
                    <a:pt x="72" y="0"/>
                  </a:moveTo>
                  <a:cubicBezTo>
                    <a:pt x="64" y="0"/>
                    <a:pt x="64" y="0"/>
                    <a:pt x="64" y="0"/>
                  </a:cubicBezTo>
                  <a:cubicBezTo>
                    <a:pt x="64" y="31"/>
                    <a:pt x="64" y="31"/>
                    <a:pt x="64" y="31"/>
                  </a:cubicBezTo>
                  <a:cubicBezTo>
                    <a:pt x="10" y="31"/>
                    <a:pt x="10" y="31"/>
                    <a:pt x="10" y="31"/>
                  </a:cubicBezTo>
                  <a:cubicBezTo>
                    <a:pt x="10" y="0"/>
                    <a:pt x="10" y="0"/>
                    <a:pt x="10" y="0"/>
                  </a:cubicBezTo>
                  <a:cubicBezTo>
                    <a:pt x="5" y="0"/>
                    <a:pt x="5" y="0"/>
                    <a:pt x="5" y="0"/>
                  </a:cubicBezTo>
                  <a:cubicBezTo>
                    <a:pt x="2" y="0"/>
                    <a:pt x="0" y="3"/>
                    <a:pt x="0" y="6"/>
                  </a:cubicBezTo>
                  <a:cubicBezTo>
                    <a:pt x="0" y="68"/>
                    <a:pt x="0" y="68"/>
                    <a:pt x="0" y="68"/>
                  </a:cubicBezTo>
                  <a:cubicBezTo>
                    <a:pt x="0" y="72"/>
                    <a:pt x="2" y="74"/>
                    <a:pt x="5" y="74"/>
                  </a:cubicBezTo>
                  <a:cubicBezTo>
                    <a:pt x="72" y="74"/>
                    <a:pt x="72" y="74"/>
                    <a:pt x="72" y="74"/>
                  </a:cubicBezTo>
                  <a:cubicBezTo>
                    <a:pt x="75" y="74"/>
                    <a:pt x="77" y="72"/>
                    <a:pt x="77" y="68"/>
                  </a:cubicBezTo>
                  <a:cubicBezTo>
                    <a:pt x="77" y="6"/>
                    <a:pt x="77" y="6"/>
                    <a:pt x="77" y="6"/>
                  </a:cubicBezTo>
                  <a:cubicBezTo>
                    <a:pt x="77" y="3"/>
                    <a:pt x="75" y="0"/>
                    <a:pt x="72" y="0"/>
                  </a:cubicBezTo>
                  <a:close/>
                  <a:moveTo>
                    <a:pt x="38" y="65"/>
                  </a:moveTo>
                  <a:cubicBezTo>
                    <a:pt x="29" y="65"/>
                    <a:pt x="22" y="58"/>
                    <a:pt x="22" y="49"/>
                  </a:cubicBezTo>
                  <a:cubicBezTo>
                    <a:pt x="22" y="40"/>
                    <a:pt x="29" y="33"/>
                    <a:pt x="38" y="33"/>
                  </a:cubicBezTo>
                  <a:cubicBezTo>
                    <a:pt x="46" y="33"/>
                    <a:pt x="54" y="40"/>
                    <a:pt x="54" y="49"/>
                  </a:cubicBezTo>
                  <a:cubicBezTo>
                    <a:pt x="54" y="58"/>
                    <a:pt x="46" y="65"/>
                    <a:pt x="38" y="6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C00000"/>
                </a:solidFill>
                <a:effectLst/>
                <a:uLnTx/>
                <a:uFillTx/>
              </a:endParaRPr>
            </a:p>
          </p:txBody>
        </p:sp>
        <p:sp>
          <p:nvSpPr>
            <p:cNvPr id="23" name="Oval 16"/>
            <p:cNvSpPr>
              <a:spLocks noChangeArrowheads="1"/>
            </p:cNvSpPr>
            <p:nvPr/>
          </p:nvSpPr>
          <p:spPr bwMode="auto">
            <a:xfrm>
              <a:off x="1549400" y="2419350"/>
              <a:ext cx="82550" cy="82550"/>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C00000"/>
                </a:solidFill>
                <a:effectLst/>
                <a:uLnTx/>
                <a:uFillTx/>
              </a:endParaRPr>
            </a:p>
          </p:txBody>
        </p:sp>
      </p:grpSp>
      <p:grpSp>
        <p:nvGrpSpPr>
          <p:cNvPr id="24" name="组合 23"/>
          <p:cNvGrpSpPr/>
          <p:nvPr/>
        </p:nvGrpSpPr>
        <p:grpSpPr>
          <a:xfrm>
            <a:off x="4450925" y="2551306"/>
            <a:ext cx="501650" cy="506413"/>
            <a:chOff x="5093055" y="2766720"/>
            <a:chExt cx="501650" cy="506413"/>
          </a:xfrm>
        </p:grpSpPr>
        <p:sp>
          <p:nvSpPr>
            <p:cNvPr id="25" name="Freeform 21"/>
            <p:cNvSpPr/>
            <p:nvPr/>
          </p:nvSpPr>
          <p:spPr bwMode="auto">
            <a:xfrm>
              <a:off x="5093055" y="2766720"/>
              <a:ext cx="501650" cy="506413"/>
            </a:xfrm>
            <a:custGeom>
              <a:avLst/>
              <a:gdLst>
                <a:gd name="T0" fmla="*/ 134 w 134"/>
                <a:gd name="T1" fmla="*/ 37 h 135"/>
                <a:gd name="T2" fmla="*/ 134 w 134"/>
                <a:gd name="T3" fmla="*/ 98 h 135"/>
                <a:gd name="T4" fmla="*/ 98 w 134"/>
                <a:gd name="T5" fmla="*/ 135 h 135"/>
                <a:gd name="T6" fmla="*/ 36 w 134"/>
                <a:gd name="T7" fmla="*/ 135 h 135"/>
                <a:gd name="T8" fmla="*/ 0 w 134"/>
                <a:gd name="T9" fmla="*/ 98 h 135"/>
                <a:gd name="T10" fmla="*/ 0 w 134"/>
                <a:gd name="T11" fmla="*/ 37 h 135"/>
                <a:gd name="T12" fmla="*/ 36 w 134"/>
                <a:gd name="T13" fmla="*/ 0 h 135"/>
                <a:gd name="T14" fmla="*/ 134 w 134"/>
                <a:gd name="T15" fmla="*/ 0 h 135"/>
                <a:gd name="T16" fmla="*/ 134 w 134"/>
                <a:gd name="T17" fmla="*/ 3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4" h="135">
                  <a:moveTo>
                    <a:pt x="134" y="37"/>
                  </a:moveTo>
                  <a:cubicBezTo>
                    <a:pt x="134" y="98"/>
                    <a:pt x="134" y="98"/>
                    <a:pt x="134" y="98"/>
                  </a:cubicBezTo>
                  <a:cubicBezTo>
                    <a:pt x="134" y="118"/>
                    <a:pt x="118" y="135"/>
                    <a:pt x="98" y="135"/>
                  </a:cubicBezTo>
                  <a:cubicBezTo>
                    <a:pt x="36" y="135"/>
                    <a:pt x="36" y="135"/>
                    <a:pt x="36" y="135"/>
                  </a:cubicBezTo>
                  <a:cubicBezTo>
                    <a:pt x="16" y="135"/>
                    <a:pt x="0" y="118"/>
                    <a:pt x="0" y="98"/>
                  </a:cubicBezTo>
                  <a:cubicBezTo>
                    <a:pt x="0" y="37"/>
                    <a:pt x="0" y="37"/>
                    <a:pt x="0" y="37"/>
                  </a:cubicBezTo>
                  <a:cubicBezTo>
                    <a:pt x="0" y="16"/>
                    <a:pt x="16" y="0"/>
                    <a:pt x="36" y="0"/>
                  </a:cubicBezTo>
                  <a:cubicBezTo>
                    <a:pt x="134" y="0"/>
                    <a:pt x="134" y="0"/>
                    <a:pt x="134" y="0"/>
                  </a:cubicBezTo>
                  <a:lnTo>
                    <a:pt x="134" y="37"/>
                  </a:lnTo>
                  <a:close/>
                </a:path>
              </a:pathLst>
            </a:custGeom>
            <a:solidFill>
              <a:srgbClr val="03599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C00000"/>
                </a:solidFill>
                <a:effectLst/>
                <a:uLnTx/>
                <a:uFillTx/>
              </a:endParaRPr>
            </a:p>
          </p:txBody>
        </p:sp>
        <p:sp>
          <p:nvSpPr>
            <p:cNvPr id="26" name="Oval 22"/>
            <p:cNvSpPr>
              <a:spLocks noChangeArrowheads="1"/>
            </p:cNvSpPr>
            <p:nvPr/>
          </p:nvSpPr>
          <p:spPr bwMode="auto">
            <a:xfrm>
              <a:off x="5201005" y="3069933"/>
              <a:ext cx="98425" cy="98425"/>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C00000"/>
                </a:solidFill>
                <a:effectLst/>
                <a:uLnTx/>
                <a:uFillTx/>
              </a:endParaRPr>
            </a:p>
          </p:txBody>
        </p:sp>
        <p:sp>
          <p:nvSpPr>
            <p:cNvPr id="27" name="Freeform 23"/>
            <p:cNvSpPr/>
            <p:nvPr/>
          </p:nvSpPr>
          <p:spPr bwMode="auto">
            <a:xfrm>
              <a:off x="5212118" y="2969920"/>
              <a:ext cx="180975" cy="179388"/>
            </a:xfrm>
            <a:custGeom>
              <a:avLst/>
              <a:gdLst>
                <a:gd name="T0" fmla="*/ 6 w 48"/>
                <a:gd name="T1" fmla="*/ 0 h 48"/>
                <a:gd name="T2" fmla="*/ 0 w 48"/>
                <a:gd name="T3" fmla="*/ 7 h 48"/>
                <a:gd name="T4" fmla="*/ 6 w 48"/>
                <a:gd name="T5" fmla="*/ 13 h 48"/>
                <a:gd name="T6" fmla="*/ 35 w 48"/>
                <a:gd name="T7" fmla="*/ 42 h 48"/>
                <a:gd name="T8" fmla="*/ 42 w 48"/>
                <a:gd name="T9" fmla="*/ 48 h 48"/>
                <a:gd name="T10" fmla="*/ 48 w 48"/>
                <a:gd name="T11" fmla="*/ 42 h 48"/>
                <a:gd name="T12" fmla="*/ 6 w 48"/>
                <a:gd name="T13" fmla="*/ 0 h 48"/>
              </a:gdLst>
              <a:ahLst/>
              <a:cxnLst>
                <a:cxn ang="0">
                  <a:pos x="T0" y="T1"/>
                </a:cxn>
                <a:cxn ang="0">
                  <a:pos x="T2" y="T3"/>
                </a:cxn>
                <a:cxn ang="0">
                  <a:pos x="T4" y="T5"/>
                </a:cxn>
                <a:cxn ang="0">
                  <a:pos x="T6" y="T7"/>
                </a:cxn>
                <a:cxn ang="0">
                  <a:pos x="T8" y="T9"/>
                </a:cxn>
                <a:cxn ang="0">
                  <a:pos x="T10" y="T11"/>
                </a:cxn>
                <a:cxn ang="0">
                  <a:pos x="T12" y="T13"/>
                </a:cxn>
              </a:cxnLst>
              <a:rect l="0" t="0" r="r" b="b"/>
              <a:pathLst>
                <a:path w="48" h="48">
                  <a:moveTo>
                    <a:pt x="6" y="0"/>
                  </a:moveTo>
                  <a:cubicBezTo>
                    <a:pt x="3" y="0"/>
                    <a:pt x="0" y="3"/>
                    <a:pt x="0" y="7"/>
                  </a:cubicBezTo>
                  <a:cubicBezTo>
                    <a:pt x="0" y="10"/>
                    <a:pt x="3" y="13"/>
                    <a:pt x="6" y="13"/>
                  </a:cubicBezTo>
                  <a:cubicBezTo>
                    <a:pt x="22" y="13"/>
                    <a:pt x="35" y="26"/>
                    <a:pt x="35" y="42"/>
                  </a:cubicBezTo>
                  <a:cubicBezTo>
                    <a:pt x="35" y="45"/>
                    <a:pt x="38" y="48"/>
                    <a:pt x="42" y="48"/>
                  </a:cubicBezTo>
                  <a:cubicBezTo>
                    <a:pt x="45" y="48"/>
                    <a:pt x="48" y="45"/>
                    <a:pt x="48" y="42"/>
                  </a:cubicBezTo>
                  <a:cubicBezTo>
                    <a:pt x="48" y="19"/>
                    <a:pt x="29" y="0"/>
                    <a:pt x="6"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C00000"/>
                </a:solidFill>
                <a:effectLst/>
                <a:uLnTx/>
                <a:uFillTx/>
              </a:endParaRPr>
            </a:p>
          </p:txBody>
        </p:sp>
        <p:sp>
          <p:nvSpPr>
            <p:cNvPr id="28" name="Freeform 24"/>
            <p:cNvSpPr/>
            <p:nvPr/>
          </p:nvSpPr>
          <p:spPr bwMode="auto">
            <a:xfrm>
              <a:off x="5212118" y="2871495"/>
              <a:ext cx="277813" cy="277813"/>
            </a:xfrm>
            <a:custGeom>
              <a:avLst/>
              <a:gdLst>
                <a:gd name="T0" fmla="*/ 6 w 74"/>
                <a:gd name="T1" fmla="*/ 0 h 74"/>
                <a:gd name="T2" fmla="*/ 0 w 74"/>
                <a:gd name="T3" fmla="*/ 7 h 74"/>
                <a:gd name="T4" fmla="*/ 6 w 74"/>
                <a:gd name="T5" fmla="*/ 13 h 74"/>
                <a:gd name="T6" fmla="*/ 61 w 74"/>
                <a:gd name="T7" fmla="*/ 68 h 74"/>
                <a:gd name="T8" fmla="*/ 68 w 74"/>
                <a:gd name="T9" fmla="*/ 74 h 74"/>
                <a:gd name="T10" fmla="*/ 74 w 74"/>
                <a:gd name="T11" fmla="*/ 68 h 74"/>
                <a:gd name="T12" fmla="*/ 6 w 74"/>
                <a:gd name="T13" fmla="*/ 0 h 74"/>
              </a:gdLst>
              <a:ahLst/>
              <a:cxnLst>
                <a:cxn ang="0">
                  <a:pos x="T0" y="T1"/>
                </a:cxn>
                <a:cxn ang="0">
                  <a:pos x="T2" y="T3"/>
                </a:cxn>
                <a:cxn ang="0">
                  <a:pos x="T4" y="T5"/>
                </a:cxn>
                <a:cxn ang="0">
                  <a:pos x="T6" y="T7"/>
                </a:cxn>
                <a:cxn ang="0">
                  <a:pos x="T8" y="T9"/>
                </a:cxn>
                <a:cxn ang="0">
                  <a:pos x="T10" y="T11"/>
                </a:cxn>
                <a:cxn ang="0">
                  <a:pos x="T12" y="T13"/>
                </a:cxn>
              </a:cxnLst>
              <a:rect l="0" t="0" r="r" b="b"/>
              <a:pathLst>
                <a:path w="74" h="74">
                  <a:moveTo>
                    <a:pt x="6" y="0"/>
                  </a:moveTo>
                  <a:cubicBezTo>
                    <a:pt x="3" y="0"/>
                    <a:pt x="0" y="3"/>
                    <a:pt x="0" y="7"/>
                  </a:cubicBezTo>
                  <a:cubicBezTo>
                    <a:pt x="0" y="10"/>
                    <a:pt x="3" y="13"/>
                    <a:pt x="6" y="13"/>
                  </a:cubicBezTo>
                  <a:cubicBezTo>
                    <a:pt x="37" y="13"/>
                    <a:pt x="61" y="38"/>
                    <a:pt x="61" y="68"/>
                  </a:cubicBezTo>
                  <a:cubicBezTo>
                    <a:pt x="61" y="71"/>
                    <a:pt x="64" y="74"/>
                    <a:pt x="68" y="74"/>
                  </a:cubicBezTo>
                  <a:cubicBezTo>
                    <a:pt x="71" y="74"/>
                    <a:pt x="74" y="71"/>
                    <a:pt x="74" y="68"/>
                  </a:cubicBezTo>
                  <a:cubicBezTo>
                    <a:pt x="74" y="30"/>
                    <a:pt x="44" y="0"/>
                    <a:pt x="6"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C00000"/>
                </a:solidFill>
                <a:effectLst/>
                <a:uLnTx/>
                <a:uFillTx/>
              </a:endParaRPr>
            </a:p>
          </p:txBody>
        </p:sp>
      </p:grpSp>
      <p:grpSp>
        <p:nvGrpSpPr>
          <p:cNvPr id="29" name="组合 28"/>
          <p:cNvGrpSpPr/>
          <p:nvPr/>
        </p:nvGrpSpPr>
        <p:grpSpPr>
          <a:xfrm>
            <a:off x="4446162" y="3304227"/>
            <a:ext cx="506413" cy="506412"/>
            <a:chOff x="6137274" y="1900165"/>
            <a:chExt cx="506413" cy="506412"/>
          </a:xfrm>
        </p:grpSpPr>
        <p:sp>
          <p:nvSpPr>
            <p:cNvPr id="30" name="Freeform 29"/>
            <p:cNvSpPr/>
            <p:nvPr/>
          </p:nvSpPr>
          <p:spPr bwMode="auto">
            <a:xfrm>
              <a:off x="6137274" y="1900165"/>
              <a:ext cx="506413" cy="506412"/>
            </a:xfrm>
            <a:custGeom>
              <a:avLst/>
              <a:gdLst>
                <a:gd name="T0" fmla="*/ 135 w 135"/>
                <a:gd name="T1" fmla="*/ 36 h 135"/>
                <a:gd name="T2" fmla="*/ 135 w 135"/>
                <a:gd name="T3" fmla="*/ 98 h 135"/>
                <a:gd name="T4" fmla="*/ 98 w 135"/>
                <a:gd name="T5" fmla="*/ 135 h 135"/>
                <a:gd name="T6" fmla="*/ 36 w 135"/>
                <a:gd name="T7" fmla="*/ 135 h 135"/>
                <a:gd name="T8" fmla="*/ 0 w 135"/>
                <a:gd name="T9" fmla="*/ 98 h 135"/>
                <a:gd name="T10" fmla="*/ 0 w 135"/>
                <a:gd name="T11" fmla="*/ 36 h 135"/>
                <a:gd name="T12" fmla="*/ 36 w 135"/>
                <a:gd name="T13" fmla="*/ 0 h 135"/>
                <a:gd name="T14" fmla="*/ 135 w 135"/>
                <a:gd name="T15" fmla="*/ 0 h 135"/>
                <a:gd name="T16" fmla="*/ 135 w 135"/>
                <a:gd name="T17" fmla="*/ 3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5" h="135">
                  <a:moveTo>
                    <a:pt x="135" y="36"/>
                  </a:moveTo>
                  <a:cubicBezTo>
                    <a:pt x="135" y="98"/>
                    <a:pt x="135" y="98"/>
                    <a:pt x="135" y="98"/>
                  </a:cubicBezTo>
                  <a:cubicBezTo>
                    <a:pt x="135" y="118"/>
                    <a:pt x="118" y="135"/>
                    <a:pt x="98" y="135"/>
                  </a:cubicBezTo>
                  <a:cubicBezTo>
                    <a:pt x="36" y="135"/>
                    <a:pt x="36" y="135"/>
                    <a:pt x="36" y="135"/>
                  </a:cubicBezTo>
                  <a:cubicBezTo>
                    <a:pt x="16" y="135"/>
                    <a:pt x="0" y="118"/>
                    <a:pt x="0" y="98"/>
                  </a:cubicBezTo>
                  <a:cubicBezTo>
                    <a:pt x="0" y="36"/>
                    <a:pt x="0" y="36"/>
                    <a:pt x="0" y="36"/>
                  </a:cubicBezTo>
                  <a:cubicBezTo>
                    <a:pt x="0" y="16"/>
                    <a:pt x="16" y="0"/>
                    <a:pt x="36" y="0"/>
                  </a:cubicBezTo>
                  <a:cubicBezTo>
                    <a:pt x="135" y="0"/>
                    <a:pt x="135" y="0"/>
                    <a:pt x="135" y="0"/>
                  </a:cubicBezTo>
                  <a:lnTo>
                    <a:pt x="135" y="36"/>
                  </a:lnTo>
                  <a:close/>
                </a:path>
              </a:pathLst>
            </a:custGeom>
            <a:solidFill>
              <a:srgbClr val="03599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C00000"/>
                </a:solidFill>
                <a:effectLst/>
                <a:uLnTx/>
                <a:uFillTx/>
              </a:endParaRPr>
            </a:p>
          </p:txBody>
        </p:sp>
        <p:sp>
          <p:nvSpPr>
            <p:cNvPr id="31" name="Freeform 30"/>
            <p:cNvSpPr>
              <a:spLocks noEditPoints="1"/>
            </p:cNvSpPr>
            <p:nvPr/>
          </p:nvSpPr>
          <p:spPr bwMode="auto">
            <a:xfrm>
              <a:off x="6208712" y="1979540"/>
              <a:ext cx="327025" cy="325437"/>
            </a:xfrm>
            <a:custGeom>
              <a:avLst/>
              <a:gdLst>
                <a:gd name="T0" fmla="*/ 64 w 87"/>
                <a:gd name="T1" fmla="*/ 14 h 87"/>
                <a:gd name="T2" fmla="*/ 14 w 87"/>
                <a:gd name="T3" fmla="*/ 14 h 87"/>
                <a:gd name="T4" fmla="*/ 14 w 87"/>
                <a:gd name="T5" fmla="*/ 64 h 87"/>
                <a:gd name="T6" fmla="*/ 59 w 87"/>
                <a:gd name="T7" fmla="*/ 69 h 87"/>
                <a:gd name="T8" fmla="*/ 74 w 87"/>
                <a:gd name="T9" fmla="*/ 84 h 87"/>
                <a:gd name="T10" fmla="*/ 83 w 87"/>
                <a:gd name="T11" fmla="*/ 84 h 87"/>
                <a:gd name="T12" fmla="*/ 84 w 87"/>
                <a:gd name="T13" fmla="*/ 83 h 87"/>
                <a:gd name="T14" fmla="*/ 84 w 87"/>
                <a:gd name="T15" fmla="*/ 74 h 87"/>
                <a:gd name="T16" fmla="*/ 69 w 87"/>
                <a:gd name="T17" fmla="*/ 59 h 87"/>
                <a:gd name="T18" fmla="*/ 64 w 87"/>
                <a:gd name="T19" fmla="*/ 14 h 87"/>
                <a:gd name="T20" fmla="*/ 58 w 87"/>
                <a:gd name="T21" fmla="*/ 58 h 87"/>
                <a:gd name="T22" fmla="*/ 20 w 87"/>
                <a:gd name="T23" fmla="*/ 58 h 87"/>
                <a:gd name="T24" fmla="*/ 20 w 87"/>
                <a:gd name="T25" fmla="*/ 21 h 87"/>
                <a:gd name="T26" fmla="*/ 58 w 87"/>
                <a:gd name="T27" fmla="*/ 21 h 87"/>
                <a:gd name="T28" fmla="*/ 58 w 87"/>
                <a:gd name="T29" fmla="*/ 58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7" h="87">
                  <a:moveTo>
                    <a:pt x="64" y="14"/>
                  </a:moveTo>
                  <a:cubicBezTo>
                    <a:pt x="50" y="0"/>
                    <a:pt x="28" y="0"/>
                    <a:pt x="14" y="14"/>
                  </a:cubicBezTo>
                  <a:cubicBezTo>
                    <a:pt x="0" y="28"/>
                    <a:pt x="0" y="51"/>
                    <a:pt x="14" y="64"/>
                  </a:cubicBezTo>
                  <a:cubicBezTo>
                    <a:pt x="26" y="77"/>
                    <a:pt x="45" y="78"/>
                    <a:pt x="59" y="69"/>
                  </a:cubicBezTo>
                  <a:cubicBezTo>
                    <a:pt x="74" y="84"/>
                    <a:pt x="74" y="84"/>
                    <a:pt x="74" y="84"/>
                  </a:cubicBezTo>
                  <a:cubicBezTo>
                    <a:pt x="76" y="87"/>
                    <a:pt x="80" y="87"/>
                    <a:pt x="83" y="84"/>
                  </a:cubicBezTo>
                  <a:cubicBezTo>
                    <a:pt x="84" y="83"/>
                    <a:pt x="84" y="83"/>
                    <a:pt x="84" y="83"/>
                  </a:cubicBezTo>
                  <a:cubicBezTo>
                    <a:pt x="87" y="81"/>
                    <a:pt x="87" y="77"/>
                    <a:pt x="84" y="74"/>
                  </a:cubicBezTo>
                  <a:cubicBezTo>
                    <a:pt x="69" y="59"/>
                    <a:pt x="69" y="59"/>
                    <a:pt x="69" y="59"/>
                  </a:cubicBezTo>
                  <a:cubicBezTo>
                    <a:pt x="78" y="45"/>
                    <a:pt x="76" y="26"/>
                    <a:pt x="64" y="14"/>
                  </a:cubicBezTo>
                  <a:close/>
                  <a:moveTo>
                    <a:pt x="58" y="58"/>
                  </a:moveTo>
                  <a:cubicBezTo>
                    <a:pt x="47" y="68"/>
                    <a:pt x="31" y="68"/>
                    <a:pt x="20" y="58"/>
                  </a:cubicBezTo>
                  <a:cubicBezTo>
                    <a:pt x="10" y="48"/>
                    <a:pt x="10" y="31"/>
                    <a:pt x="20" y="21"/>
                  </a:cubicBezTo>
                  <a:cubicBezTo>
                    <a:pt x="31" y="10"/>
                    <a:pt x="47" y="10"/>
                    <a:pt x="58" y="21"/>
                  </a:cubicBezTo>
                  <a:cubicBezTo>
                    <a:pt x="68" y="31"/>
                    <a:pt x="68" y="48"/>
                    <a:pt x="58" y="5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C00000"/>
                </a:solidFill>
                <a:effectLst/>
                <a:uLnTx/>
                <a:uFillTx/>
              </a:endParaRPr>
            </a:p>
          </p:txBody>
        </p:sp>
      </p:grpSp>
      <p:sp>
        <p:nvSpPr>
          <p:cNvPr id="32" name="Text Box 11"/>
          <p:cNvSpPr txBox="1">
            <a:spLocks noChangeArrowheads="1"/>
          </p:cNvSpPr>
          <p:nvPr/>
        </p:nvSpPr>
        <p:spPr bwMode="auto">
          <a:xfrm>
            <a:off x="5096636" y="971697"/>
            <a:ext cx="343580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000" dirty="0" smtClean="0">
                <a:solidFill>
                  <a:srgbClr val="000000"/>
                </a:solidFill>
                <a:latin typeface="微软雅黑" panose="020B0503020204020204" pitchFamily="34" charset="-122"/>
                <a:ea typeface="微软雅黑" panose="020B0503020204020204" pitchFamily="34" charset="-122"/>
              </a:rPr>
              <a:t>点击添加文字内容  点击</a:t>
            </a:r>
            <a:r>
              <a:rPr lang="zh-CN" altLang="en-US" sz="1000" dirty="0">
                <a:solidFill>
                  <a:srgbClr val="000000"/>
                </a:solidFill>
                <a:latin typeface="微软雅黑" panose="020B0503020204020204" pitchFamily="34" charset="-122"/>
                <a:ea typeface="微软雅黑" panose="020B0503020204020204" pitchFamily="34" charset="-122"/>
              </a:rPr>
              <a:t>添加文字</a:t>
            </a:r>
            <a:r>
              <a:rPr lang="zh-CN" altLang="en-US" sz="1000" dirty="0" smtClean="0">
                <a:solidFill>
                  <a:srgbClr val="000000"/>
                </a:solidFill>
                <a:latin typeface="微软雅黑" panose="020B0503020204020204" pitchFamily="34" charset="-122"/>
                <a:ea typeface="微软雅黑" panose="020B0503020204020204" pitchFamily="34" charset="-122"/>
              </a:rPr>
              <a:t>内容  点击</a:t>
            </a:r>
            <a:r>
              <a:rPr lang="zh-CN" altLang="en-US" sz="1000" dirty="0">
                <a:solidFill>
                  <a:srgbClr val="000000"/>
                </a:solidFill>
                <a:latin typeface="微软雅黑" panose="020B0503020204020204" pitchFamily="34" charset="-122"/>
                <a:ea typeface="微软雅黑" panose="020B0503020204020204" pitchFamily="34" charset="-122"/>
              </a:rPr>
              <a:t>添加文字</a:t>
            </a:r>
            <a:r>
              <a:rPr lang="zh-CN" altLang="en-US" sz="1000" dirty="0" smtClean="0">
                <a:solidFill>
                  <a:srgbClr val="000000"/>
                </a:solidFill>
                <a:latin typeface="微软雅黑" panose="020B0503020204020204" pitchFamily="34" charset="-122"/>
                <a:ea typeface="微软雅黑" panose="020B0503020204020204" pitchFamily="34" charset="-122"/>
              </a:rPr>
              <a:t>内容</a:t>
            </a:r>
            <a:endParaRPr lang="en-US" altLang="zh-CN" sz="1000" dirty="0" smtClean="0">
              <a:solidFill>
                <a:srgbClr val="000000"/>
              </a:solidFill>
              <a:latin typeface="微软雅黑" panose="020B0503020204020204" pitchFamily="34" charset="-122"/>
              <a:ea typeface="微软雅黑" panose="020B0503020204020204" pitchFamily="34" charset="-122"/>
            </a:endParaRPr>
          </a:p>
          <a:p>
            <a:pPr eaLnBrk="1" hangingPunct="1"/>
            <a:r>
              <a:rPr lang="zh-CN" altLang="en-US" sz="1000" dirty="0">
                <a:solidFill>
                  <a:srgbClr val="000000"/>
                </a:solidFill>
                <a:latin typeface="微软雅黑" panose="020B0503020204020204" pitchFamily="34" charset="-122"/>
                <a:ea typeface="微软雅黑" panose="020B0503020204020204" pitchFamily="34" charset="-122"/>
              </a:rPr>
              <a:t>点击添加文字内容  点击添加文字内容  点击添加文字内容</a:t>
            </a:r>
            <a:endParaRPr lang="en-US" altLang="zh-CN" sz="1000" dirty="0">
              <a:solidFill>
                <a:srgbClr val="000000"/>
              </a:solidFill>
              <a:latin typeface="微软雅黑" panose="020B0503020204020204" pitchFamily="34" charset="-122"/>
              <a:ea typeface="微软雅黑" panose="020B0503020204020204" pitchFamily="34" charset="-122"/>
            </a:endParaRPr>
          </a:p>
          <a:p>
            <a:pPr eaLnBrk="1" hangingPunct="1"/>
            <a:r>
              <a:rPr lang="zh-CN" altLang="en-US" sz="1000" dirty="0">
                <a:solidFill>
                  <a:srgbClr val="000000"/>
                </a:solidFill>
                <a:latin typeface="微软雅黑" panose="020B0503020204020204" pitchFamily="34" charset="-122"/>
                <a:ea typeface="微软雅黑" panose="020B0503020204020204" pitchFamily="34" charset="-122"/>
              </a:rPr>
              <a:t>点击添加文字内容  点击添加文字内容  点击添加文字</a:t>
            </a:r>
            <a:r>
              <a:rPr lang="zh-CN" altLang="en-US" sz="1000" dirty="0" smtClean="0">
                <a:solidFill>
                  <a:srgbClr val="000000"/>
                </a:solidFill>
                <a:latin typeface="微软雅黑" panose="020B0503020204020204" pitchFamily="34" charset="-122"/>
                <a:ea typeface="微软雅黑" panose="020B0503020204020204" pitchFamily="34" charset="-122"/>
              </a:rPr>
              <a:t>内容</a:t>
            </a:r>
            <a:endParaRPr lang="en-US" altLang="zh-CN" sz="1000" dirty="0">
              <a:solidFill>
                <a:srgbClr val="000000"/>
              </a:solidFill>
              <a:latin typeface="微软雅黑" panose="020B0503020204020204" pitchFamily="34" charset="-122"/>
              <a:ea typeface="微软雅黑" panose="020B0503020204020204" pitchFamily="34" charset="-122"/>
            </a:endParaRPr>
          </a:p>
        </p:txBody>
      </p:sp>
      <p:sp>
        <p:nvSpPr>
          <p:cNvPr id="33" name="Text Box 11"/>
          <p:cNvSpPr txBox="1">
            <a:spLocks noChangeArrowheads="1"/>
          </p:cNvSpPr>
          <p:nvPr/>
        </p:nvSpPr>
        <p:spPr bwMode="auto">
          <a:xfrm>
            <a:off x="5096636" y="1756746"/>
            <a:ext cx="343580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000" dirty="0">
                <a:solidFill>
                  <a:srgbClr val="000000"/>
                </a:solidFill>
                <a:latin typeface="微软雅黑" panose="020B0503020204020204" pitchFamily="34" charset="-122"/>
                <a:ea typeface="微软雅黑" panose="020B0503020204020204" pitchFamily="34" charset="-122"/>
              </a:rPr>
              <a:t>点击添加文字内容  点击添加文字内容  点击添加文字内容</a:t>
            </a:r>
            <a:endParaRPr lang="en-US" altLang="zh-CN" sz="1000" dirty="0">
              <a:solidFill>
                <a:srgbClr val="000000"/>
              </a:solidFill>
              <a:latin typeface="微软雅黑" panose="020B0503020204020204" pitchFamily="34" charset="-122"/>
              <a:ea typeface="微软雅黑" panose="020B0503020204020204" pitchFamily="34" charset="-122"/>
            </a:endParaRPr>
          </a:p>
          <a:p>
            <a:pPr eaLnBrk="1" hangingPunct="1"/>
            <a:r>
              <a:rPr lang="zh-CN" altLang="en-US" sz="1000" dirty="0">
                <a:solidFill>
                  <a:srgbClr val="000000"/>
                </a:solidFill>
                <a:latin typeface="微软雅黑" panose="020B0503020204020204" pitchFamily="34" charset="-122"/>
                <a:ea typeface="微软雅黑" panose="020B0503020204020204" pitchFamily="34" charset="-122"/>
              </a:rPr>
              <a:t>点击添加文字内容  点击添加文字内容  点击添加文字内容</a:t>
            </a:r>
            <a:endParaRPr lang="en-US" altLang="zh-CN" sz="1000" dirty="0">
              <a:solidFill>
                <a:srgbClr val="000000"/>
              </a:solidFill>
              <a:latin typeface="微软雅黑" panose="020B0503020204020204" pitchFamily="34" charset="-122"/>
              <a:ea typeface="微软雅黑" panose="020B0503020204020204" pitchFamily="34" charset="-122"/>
            </a:endParaRPr>
          </a:p>
          <a:p>
            <a:pPr eaLnBrk="1" hangingPunct="1"/>
            <a:r>
              <a:rPr lang="zh-CN" altLang="en-US" sz="1000" dirty="0">
                <a:solidFill>
                  <a:srgbClr val="000000"/>
                </a:solidFill>
                <a:latin typeface="微软雅黑" panose="020B0503020204020204" pitchFamily="34" charset="-122"/>
                <a:ea typeface="微软雅黑" panose="020B0503020204020204" pitchFamily="34" charset="-122"/>
              </a:rPr>
              <a:t>点击添加文字内容  点击添加文字内容  点击添加文字内容</a:t>
            </a:r>
            <a:endParaRPr lang="en-US" altLang="zh-CN" sz="1000" dirty="0">
              <a:solidFill>
                <a:srgbClr val="000000"/>
              </a:solidFill>
              <a:latin typeface="微软雅黑" panose="020B0503020204020204" pitchFamily="34" charset="-122"/>
              <a:ea typeface="微软雅黑" panose="020B0503020204020204" pitchFamily="34" charset="-122"/>
            </a:endParaRPr>
          </a:p>
        </p:txBody>
      </p:sp>
      <p:sp>
        <p:nvSpPr>
          <p:cNvPr id="34" name="Text Box 11"/>
          <p:cNvSpPr txBox="1">
            <a:spLocks noChangeArrowheads="1"/>
          </p:cNvSpPr>
          <p:nvPr/>
        </p:nvSpPr>
        <p:spPr bwMode="auto">
          <a:xfrm>
            <a:off x="5096636" y="2541795"/>
            <a:ext cx="343580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000" dirty="0">
                <a:solidFill>
                  <a:srgbClr val="000000"/>
                </a:solidFill>
                <a:latin typeface="微软雅黑" panose="020B0503020204020204" pitchFamily="34" charset="-122"/>
                <a:ea typeface="微软雅黑" panose="020B0503020204020204" pitchFamily="34" charset="-122"/>
              </a:rPr>
              <a:t>点击添加文字内容  点击添加文字内容  点击添加文字内容</a:t>
            </a:r>
            <a:endParaRPr lang="en-US" altLang="zh-CN" sz="1000" dirty="0">
              <a:solidFill>
                <a:srgbClr val="000000"/>
              </a:solidFill>
              <a:latin typeface="微软雅黑" panose="020B0503020204020204" pitchFamily="34" charset="-122"/>
              <a:ea typeface="微软雅黑" panose="020B0503020204020204" pitchFamily="34" charset="-122"/>
            </a:endParaRPr>
          </a:p>
          <a:p>
            <a:pPr eaLnBrk="1" hangingPunct="1"/>
            <a:r>
              <a:rPr lang="zh-CN" altLang="en-US" sz="1000" dirty="0">
                <a:solidFill>
                  <a:srgbClr val="000000"/>
                </a:solidFill>
                <a:latin typeface="微软雅黑" panose="020B0503020204020204" pitchFamily="34" charset="-122"/>
                <a:ea typeface="微软雅黑" panose="020B0503020204020204" pitchFamily="34" charset="-122"/>
              </a:rPr>
              <a:t>点击添加文字内容  点击添加文字内容  点击添加文字内容</a:t>
            </a:r>
            <a:endParaRPr lang="en-US" altLang="zh-CN" sz="1000" dirty="0">
              <a:solidFill>
                <a:srgbClr val="000000"/>
              </a:solidFill>
              <a:latin typeface="微软雅黑" panose="020B0503020204020204" pitchFamily="34" charset="-122"/>
              <a:ea typeface="微软雅黑" panose="020B0503020204020204" pitchFamily="34" charset="-122"/>
            </a:endParaRPr>
          </a:p>
          <a:p>
            <a:pPr eaLnBrk="1" hangingPunct="1"/>
            <a:r>
              <a:rPr lang="zh-CN" altLang="en-US" sz="1000" dirty="0">
                <a:solidFill>
                  <a:srgbClr val="000000"/>
                </a:solidFill>
                <a:latin typeface="微软雅黑" panose="020B0503020204020204" pitchFamily="34" charset="-122"/>
                <a:ea typeface="微软雅黑" panose="020B0503020204020204" pitchFamily="34" charset="-122"/>
              </a:rPr>
              <a:t>点击添加文字内容  点击添加文字内容  点击添加文字内容</a:t>
            </a:r>
            <a:endParaRPr lang="en-US" altLang="zh-CN" sz="1000" dirty="0">
              <a:solidFill>
                <a:srgbClr val="000000"/>
              </a:solidFill>
              <a:latin typeface="微软雅黑" panose="020B0503020204020204" pitchFamily="34" charset="-122"/>
              <a:ea typeface="微软雅黑" panose="020B0503020204020204" pitchFamily="34" charset="-122"/>
            </a:endParaRPr>
          </a:p>
        </p:txBody>
      </p:sp>
      <p:sp>
        <p:nvSpPr>
          <p:cNvPr id="35" name="Text Box 11"/>
          <p:cNvSpPr txBox="1">
            <a:spLocks noChangeArrowheads="1"/>
          </p:cNvSpPr>
          <p:nvPr/>
        </p:nvSpPr>
        <p:spPr bwMode="auto">
          <a:xfrm>
            <a:off x="5096636" y="3326845"/>
            <a:ext cx="343580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000" dirty="0">
                <a:solidFill>
                  <a:srgbClr val="000000"/>
                </a:solidFill>
                <a:latin typeface="微软雅黑" panose="020B0503020204020204" pitchFamily="34" charset="-122"/>
                <a:ea typeface="微软雅黑" panose="020B0503020204020204" pitchFamily="34" charset="-122"/>
              </a:rPr>
              <a:t>点击添加文字内容  点击添加文字内容  点击添加文字内容</a:t>
            </a:r>
            <a:endParaRPr lang="en-US" altLang="zh-CN" sz="1000" dirty="0">
              <a:solidFill>
                <a:srgbClr val="000000"/>
              </a:solidFill>
              <a:latin typeface="微软雅黑" panose="020B0503020204020204" pitchFamily="34" charset="-122"/>
              <a:ea typeface="微软雅黑" panose="020B0503020204020204" pitchFamily="34" charset="-122"/>
            </a:endParaRPr>
          </a:p>
          <a:p>
            <a:pPr eaLnBrk="1" hangingPunct="1"/>
            <a:r>
              <a:rPr lang="zh-CN" altLang="en-US" sz="1000" dirty="0">
                <a:solidFill>
                  <a:srgbClr val="000000"/>
                </a:solidFill>
                <a:latin typeface="微软雅黑" panose="020B0503020204020204" pitchFamily="34" charset="-122"/>
                <a:ea typeface="微软雅黑" panose="020B0503020204020204" pitchFamily="34" charset="-122"/>
              </a:rPr>
              <a:t>点击添加文字内容  点击添加文字内容  点击添加文字内容</a:t>
            </a:r>
            <a:endParaRPr lang="en-US" altLang="zh-CN" sz="1000" dirty="0">
              <a:solidFill>
                <a:srgbClr val="000000"/>
              </a:solidFill>
              <a:latin typeface="微软雅黑" panose="020B0503020204020204" pitchFamily="34" charset="-122"/>
              <a:ea typeface="微软雅黑" panose="020B0503020204020204" pitchFamily="34" charset="-122"/>
            </a:endParaRPr>
          </a:p>
          <a:p>
            <a:pPr eaLnBrk="1" hangingPunct="1"/>
            <a:r>
              <a:rPr lang="zh-CN" altLang="en-US" sz="1000" dirty="0">
                <a:solidFill>
                  <a:srgbClr val="000000"/>
                </a:solidFill>
                <a:latin typeface="微软雅黑" panose="020B0503020204020204" pitchFamily="34" charset="-122"/>
                <a:ea typeface="微软雅黑" panose="020B0503020204020204" pitchFamily="34" charset="-122"/>
              </a:rPr>
              <a:t>点击添加文字内容  点击添加文字内容  点击添加文字内容</a:t>
            </a:r>
            <a:endParaRPr lang="en-US" altLang="zh-CN" sz="1000" dirty="0">
              <a:solidFill>
                <a:srgbClr val="00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750" advTm="3000">
        <p14:vortex dir="r"/>
      </p:transition>
    </mc:Choice>
    <mc:Fallback>
      <p:transition spd="slow" advTm="3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7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700" fill="hold"/>
                                            <p:tgtEl>
                                              <p:spTgt spid="2"/>
                                            </p:tgtEl>
                                            <p:attrNameLst>
                                              <p:attrName>ppt_y</p:attrName>
                                            </p:attrNameLst>
                                          </p:cBhvr>
                                          <p:tavLst>
                                            <p:tav tm="0">
                                              <p:val>
                                                <p:strVal val="#ppt_y"/>
                                              </p:val>
                                            </p:tav>
                                            <p:tav tm="100000">
                                              <p:val>
                                                <p:strVal val="#ppt_y"/>
                                              </p:val>
                                            </p:tav>
                                          </p:tavLst>
                                        </p:anim>
                                        <p:anim calcmode="lin" valueType="num">
                                          <p:cBhvr>
                                            <p:cTn id="9" dur="7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7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700" tmFilter="0,0; .5, 1; 1, 1"/>
                                            <p:tgtEl>
                                              <p:spTgt spid="2"/>
                                            </p:tgtEl>
                                          </p:cBhvr>
                                        </p:animEffect>
                                      </p:childTnLst>
                                    </p:cTn>
                                  </p:par>
                                </p:childTnLst>
                              </p:cTn>
                            </p:par>
                            <p:par>
                              <p:cTn id="12" fill="hold">
                                <p:stCondLst>
                                  <p:cond delay="1470"/>
                                </p:stCondLst>
                                <p:childTnLst>
                                  <p:par>
                                    <p:cTn id="13" presetID="2" presetClass="entr" presetSubtype="9" decel="6660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300" fill="hold"/>
                                            <p:tgtEl>
                                              <p:spTgt spid="3"/>
                                            </p:tgtEl>
                                            <p:attrNameLst>
                                              <p:attrName>ppt_x</p:attrName>
                                            </p:attrNameLst>
                                          </p:cBhvr>
                                          <p:tavLst>
                                            <p:tav tm="0">
                                              <p:val>
                                                <p:strVal val="0-#ppt_w/2"/>
                                              </p:val>
                                            </p:tav>
                                            <p:tav tm="100000">
                                              <p:val>
                                                <p:strVal val="#ppt_x"/>
                                              </p:val>
                                            </p:tav>
                                          </p:tavLst>
                                        </p:anim>
                                        <p:anim calcmode="lin" valueType="num">
                                          <p:cBhvr additive="base">
                                            <p:cTn id="16" dur="300" fill="hold"/>
                                            <p:tgtEl>
                                              <p:spTgt spid="3"/>
                                            </p:tgtEl>
                                            <p:attrNameLst>
                                              <p:attrName>ppt_y</p:attrName>
                                            </p:attrNameLst>
                                          </p:cBhvr>
                                          <p:tavLst>
                                            <p:tav tm="0">
                                              <p:val>
                                                <p:strVal val="0-#ppt_h/2"/>
                                              </p:val>
                                            </p:tav>
                                            <p:tav tm="100000">
                                              <p:val>
                                                <p:strVal val="#ppt_y"/>
                                              </p:val>
                                            </p:tav>
                                          </p:tavLst>
                                        </p:anim>
                                      </p:childTnLst>
                                    </p:cTn>
                                  </p:par>
                                </p:childTnLst>
                              </p:cTn>
                            </p:par>
                            <p:par>
                              <p:cTn id="17" fill="hold">
                                <p:stCondLst>
                                  <p:cond delay="1970"/>
                                </p:stCondLst>
                                <p:childTnLst>
                                  <p:par>
                                    <p:cTn id="18" presetID="2" presetClass="entr" presetSubtype="12" decel="66600"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300" fill="hold"/>
                                            <p:tgtEl>
                                              <p:spTgt spid="6"/>
                                            </p:tgtEl>
                                            <p:attrNameLst>
                                              <p:attrName>ppt_x</p:attrName>
                                            </p:attrNameLst>
                                          </p:cBhvr>
                                          <p:tavLst>
                                            <p:tav tm="0">
                                              <p:val>
                                                <p:strVal val="0-#ppt_w/2"/>
                                              </p:val>
                                            </p:tav>
                                            <p:tav tm="100000">
                                              <p:val>
                                                <p:strVal val="#ppt_x"/>
                                              </p:val>
                                            </p:tav>
                                          </p:tavLst>
                                        </p:anim>
                                        <p:anim calcmode="lin" valueType="num">
                                          <p:cBhvr additive="base">
                                            <p:cTn id="21" dur="300" fill="hold"/>
                                            <p:tgtEl>
                                              <p:spTgt spid="6"/>
                                            </p:tgtEl>
                                            <p:attrNameLst>
                                              <p:attrName>ppt_y</p:attrName>
                                            </p:attrNameLst>
                                          </p:cBhvr>
                                          <p:tavLst>
                                            <p:tav tm="0">
                                              <p:val>
                                                <p:strVal val="1+#ppt_h/2"/>
                                              </p:val>
                                            </p:tav>
                                            <p:tav tm="100000">
                                              <p:val>
                                                <p:strVal val="#ppt_y"/>
                                              </p:val>
                                            </p:tav>
                                          </p:tavLst>
                                        </p:anim>
                                      </p:childTnLst>
                                    </p:cTn>
                                  </p:par>
                                </p:childTnLst>
                              </p:cTn>
                            </p:par>
                            <p:par>
                              <p:cTn id="22" fill="hold">
                                <p:stCondLst>
                                  <p:cond delay="2470"/>
                                </p:stCondLst>
                                <p:childTnLst>
                                  <p:par>
                                    <p:cTn id="23" presetID="2" presetClass="entr" presetSubtype="3" decel="66600"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300" fill="hold"/>
                                            <p:tgtEl>
                                              <p:spTgt spid="9"/>
                                            </p:tgtEl>
                                            <p:attrNameLst>
                                              <p:attrName>ppt_x</p:attrName>
                                            </p:attrNameLst>
                                          </p:cBhvr>
                                          <p:tavLst>
                                            <p:tav tm="0">
                                              <p:val>
                                                <p:strVal val="1+#ppt_w/2"/>
                                              </p:val>
                                            </p:tav>
                                            <p:tav tm="100000">
                                              <p:val>
                                                <p:strVal val="#ppt_x"/>
                                              </p:val>
                                            </p:tav>
                                          </p:tavLst>
                                        </p:anim>
                                        <p:anim calcmode="lin" valueType="num">
                                          <p:cBhvr additive="base">
                                            <p:cTn id="26" dur="300" fill="hold"/>
                                            <p:tgtEl>
                                              <p:spTgt spid="9"/>
                                            </p:tgtEl>
                                            <p:attrNameLst>
                                              <p:attrName>ppt_y</p:attrName>
                                            </p:attrNameLst>
                                          </p:cBhvr>
                                          <p:tavLst>
                                            <p:tav tm="0">
                                              <p:val>
                                                <p:strVal val="0-#ppt_h/2"/>
                                              </p:val>
                                            </p:tav>
                                            <p:tav tm="100000">
                                              <p:val>
                                                <p:strVal val="#ppt_y"/>
                                              </p:val>
                                            </p:tav>
                                          </p:tavLst>
                                        </p:anim>
                                      </p:childTnLst>
                                    </p:cTn>
                                  </p:par>
                                </p:childTnLst>
                              </p:cTn>
                            </p:par>
                            <p:par>
                              <p:cTn id="27" fill="hold">
                                <p:stCondLst>
                                  <p:cond delay="2970"/>
                                </p:stCondLst>
                                <p:childTnLst>
                                  <p:par>
                                    <p:cTn id="28" presetID="2" presetClass="entr" presetSubtype="6" decel="66600" fill="hold" nodeType="after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300" fill="hold"/>
                                            <p:tgtEl>
                                              <p:spTgt spid="12"/>
                                            </p:tgtEl>
                                            <p:attrNameLst>
                                              <p:attrName>ppt_x</p:attrName>
                                            </p:attrNameLst>
                                          </p:cBhvr>
                                          <p:tavLst>
                                            <p:tav tm="0">
                                              <p:val>
                                                <p:strVal val="1+#ppt_w/2"/>
                                              </p:val>
                                            </p:tav>
                                            <p:tav tm="100000">
                                              <p:val>
                                                <p:strVal val="#ppt_x"/>
                                              </p:val>
                                            </p:tav>
                                          </p:tavLst>
                                        </p:anim>
                                        <p:anim calcmode="lin" valueType="num">
                                          <p:cBhvr additive="base">
                                            <p:cTn id="31" dur="300" fill="hold"/>
                                            <p:tgtEl>
                                              <p:spTgt spid="12"/>
                                            </p:tgtEl>
                                            <p:attrNameLst>
                                              <p:attrName>ppt_y</p:attrName>
                                            </p:attrNameLst>
                                          </p:cBhvr>
                                          <p:tavLst>
                                            <p:tav tm="0">
                                              <p:val>
                                                <p:strVal val="1+#ppt_h/2"/>
                                              </p:val>
                                            </p:tav>
                                            <p:tav tm="100000">
                                              <p:val>
                                                <p:strVal val="#ppt_y"/>
                                              </p:val>
                                            </p:tav>
                                          </p:tavLst>
                                        </p:anim>
                                      </p:childTnLst>
                                    </p:cTn>
                                  </p:par>
                                </p:childTnLst>
                              </p:cTn>
                            </p:par>
                            <p:par>
                              <p:cTn id="32" fill="hold">
                                <p:stCondLst>
                                  <p:cond delay="3470"/>
                                </p:stCondLst>
                                <p:childTnLst>
                                  <p:par>
                                    <p:cTn id="33" presetID="53" presetClass="entr" presetSubtype="16" fill="hold" nodeType="after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p:cTn id="35" dur="500" fill="hold"/>
                                            <p:tgtEl>
                                              <p:spTgt spid="15"/>
                                            </p:tgtEl>
                                            <p:attrNameLst>
                                              <p:attrName>ppt_w</p:attrName>
                                            </p:attrNameLst>
                                          </p:cBhvr>
                                          <p:tavLst>
                                            <p:tav tm="0">
                                              <p:val>
                                                <p:fltVal val="0"/>
                                              </p:val>
                                            </p:tav>
                                            <p:tav tm="100000">
                                              <p:val>
                                                <p:strVal val="#ppt_w"/>
                                              </p:val>
                                            </p:tav>
                                          </p:tavLst>
                                        </p:anim>
                                        <p:anim calcmode="lin" valueType="num">
                                          <p:cBhvr>
                                            <p:cTn id="36" dur="500" fill="hold"/>
                                            <p:tgtEl>
                                              <p:spTgt spid="15"/>
                                            </p:tgtEl>
                                            <p:attrNameLst>
                                              <p:attrName>ppt_h</p:attrName>
                                            </p:attrNameLst>
                                          </p:cBhvr>
                                          <p:tavLst>
                                            <p:tav tm="0">
                                              <p:val>
                                                <p:fltVal val="0"/>
                                              </p:val>
                                            </p:tav>
                                            <p:tav tm="100000">
                                              <p:val>
                                                <p:strVal val="#ppt_h"/>
                                              </p:val>
                                            </p:tav>
                                          </p:tavLst>
                                        </p:anim>
                                        <p:animEffect transition="in" filter="fade">
                                          <p:cBhvr>
                                            <p:cTn id="37" dur="500"/>
                                            <p:tgtEl>
                                              <p:spTgt spid="15"/>
                                            </p:tgtEl>
                                          </p:cBhvr>
                                        </p:animEffect>
                                      </p:childTnLst>
                                    </p:cTn>
                                  </p:par>
                                  <p:par>
                                    <p:cTn id="38" presetID="53" presetClass="entr" presetSubtype="16" fill="hold" nodeType="withEffect">
                                      <p:stCondLst>
                                        <p:cond delay="0"/>
                                      </p:stCondLst>
                                      <p:childTnLst>
                                        <p:set>
                                          <p:cBhvr>
                                            <p:cTn id="39" dur="1" fill="hold">
                                              <p:stCondLst>
                                                <p:cond delay="0"/>
                                              </p:stCondLst>
                                            </p:cTn>
                                            <p:tgtEl>
                                              <p:spTgt spid="19"/>
                                            </p:tgtEl>
                                            <p:attrNameLst>
                                              <p:attrName>style.visibility</p:attrName>
                                            </p:attrNameLst>
                                          </p:cBhvr>
                                          <p:to>
                                            <p:strVal val="visible"/>
                                          </p:to>
                                        </p:set>
                                        <p:anim calcmode="lin" valueType="num">
                                          <p:cBhvr>
                                            <p:cTn id="40" dur="500" fill="hold"/>
                                            <p:tgtEl>
                                              <p:spTgt spid="19"/>
                                            </p:tgtEl>
                                            <p:attrNameLst>
                                              <p:attrName>ppt_w</p:attrName>
                                            </p:attrNameLst>
                                          </p:cBhvr>
                                          <p:tavLst>
                                            <p:tav tm="0">
                                              <p:val>
                                                <p:fltVal val="0"/>
                                              </p:val>
                                            </p:tav>
                                            <p:tav tm="100000">
                                              <p:val>
                                                <p:strVal val="#ppt_w"/>
                                              </p:val>
                                            </p:tav>
                                          </p:tavLst>
                                        </p:anim>
                                        <p:anim calcmode="lin" valueType="num">
                                          <p:cBhvr>
                                            <p:cTn id="41" dur="500" fill="hold"/>
                                            <p:tgtEl>
                                              <p:spTgt spid="19"/>
                                            </p:tgtEl>
                                            <p:attrNameLst>
                                              <p:attrName>ppt_h</p:attrName>
                                            </p:attrNameLst>
                                          </p:cBhvr>
                                          <p:tavLst>
                                            <p:tav tm="0">
                                              <p:val>
                                                <p:fltVal val="0"/>
                                              </p:val>
                                            </p:tav>
                                            <p:tav tm="100000">
                                              <p:val>
                                                <p:strVal val="#ppt_h"/>
                                              </p:val>
                                            </p:tav>
                                          </p:tavLst>
                                        </p:anim>
                                        <p:animEffect transition="in" filter="fade">
                                          <p:cBhvr>
                                            <p:cTn id="42" dur="500"/>
                                            <p:tgtEl>
                                              <p:spTgt spid="19"/>
                                            </p:tgtEl>
                                          </p:cBhvr>
                                        </p:animEffect>
                                      </p:childTnLst>
                                    </p:cTn>
                                  </p:par>
                                  <p:par>
                                    <p:cTn id="43" presetID="53" presetClass="entr" presetSubtype="16" fill="hold" nodeType="withEffect">
                                      <p:stCondLst>
                                        <p:cond delay="0"/>
                                      </p:stCondLst>
                                      <p:childTnLst>
                                        <p:set>
                                          <p:cBhvr>
                                            <p:cTn id="44" dur="1" fill="hold">
                                              <p:stCondLst>
                                                <p:cond delay="0"/>
                                              </p:stCondLst>
                                            </p:cTn>
                                            <p:tgtEl>
                                              <p:spTgt spid="24"/>
                                            </p:tgtEl>
                                            <p:attrNameLst>
                                              <p:attrName>style.visibility</p:attrName>
                                            </p:attrNameLst>
                                          </p:cBhvr>
                                          <p:to>
                                            <p:strVal val="visible"/>
                                          </p:to>
                                        </p:set>
                                        <p:anim calcmode="lin" valueType="num">
                                          <p:cBhvr>
                                            <p:cTn id="45" dur="500" fill="hold"/>
                                            <p:tgtEl>
                                              <p:spTgt spid="24"/>
                                            </p:tgtEl>
                                            <p:attrNameLst>
                                              <p:attrName>ppt_w</p:attrName>
                                            </p:attrNameLst>
                                          </p:cBhvr>
                                          <p:tavLst>
                                            <p:tav tm="0">
                                              <p:val>
                                                <p:fltVal val="0"/>
                                              </p:val>
                                            </p:tav>
                                            <p:tav tm="100000">
                                              <p:val>
                                                <p:strVal val="#ppt_w"/>
                                              </p:val>
                                            </p:tav>
                                          </p:tavLst>
                                        </p:anim>
                                        <p:anim calcmode="lin" valueType="num">
                                          <p:cBhvr>
                                            <p:cTn id="46" dur="500" fill="hold"/>
                                            <p:tgtEl>
                                              <p:spTgt spid="24"/>
                                            </p:tgtEl>
                                            <p:attrNameLst>
                                              <p:attrName>ppt_h</p:attrName>
                                            </p:attrNameLst>
                                          </p:cBhvr>
                                          <p:tavLst>
                                            <p:tav tm="0">
                                              <p:val>
                                                <p:fltVal val="0"/>
                                              </p:val>
                                            </p:tav>
                                            <p:tav tm="100000">
                                              <p:val>
                                                <p:strVal val="#ppt_h"/>
                                              </p:val>
                                            </p:tav>
                                          </p:tavLst>
                                        </p:anim>
                                        <p:animEffect transition="in" filter="fade">
                                          <p:cBhvr>
                                            <p:cTn id="47" dur="500"/>
                                            <p:tgtEl>
                                              <p:spTgt spid="24"/>
                                            </p:tgtEl>
                                          </p:cBhvr>
                                        </p:animEffect>
                                      </p:childTnLst>
                                    </p:cTn>
                                  </p:par>
                                  <p:par>
                                    <p:cTn id="48" presetID="53" presetClass="entr" presetSubtype="16" fill="hold" nodeType="withEffect">
                                      <p:stCondLst>
                                        <p:cond delay="0"/>
                                      </p:stCondLst>
                                      <p:childTnLst>
                                        <p:set>
                                          <p:cBhvr>
                                            <p:cTn id="49" dur="1" fill="hold">
                                              <p:stCondLst>
                                                <p:cond delay="0"/>
                                              </p:stCondLst>
                                            </p:cTn>
                                            <p:tgtEl>
                                              <p:spTgt spid="29"/>
                                            </p:tgtEl>
                                            <p:attrNameLst>
                                              <p:attrName>style.visibility</p:attrName>
                                            </p:attrNameLst>
                                          </p:cBhvr>
                                          <p:to>
                                            <p:strVal val="visible"/>
                                          </p:to>
                                        </p:set>
                                        <p:anim calcmode="lin" valueType="num">
                                          <p:cBhvr>
                                            <p:cTn id="50" dur="500" fill="hold"/>
                                            <p:tgtEl>
                                              <p:spTgt spid="29"/>
                                            </p:tgtEl>
                                            <p:attrNameLst>
                                              <p:attrName>ppt_w</p:attrName>
                                            </p:attrNameLst>
                                          </p:cBhvr>
                                          <p:tavLst>
                                            <p:tav tm="0">
                                              <p:val>
                                                <p:fltVal val="0"/>
                                              </p:val>
                                            </p:tav>
                                            <p:tav tm="100000">
                                              <p:val>
                                                <p:strVal val="#ppt_w"/>
                                              </p:val>
                                            </p:tav>
                                          </p:tavLst>
                                        </p:anim>
                                        <p:anim calcmode="lin" valueType="num">
                                          <p:cBhvr>
                                            <p:cTn id="51" dur="500" fill="hold"/>
                                            <p:tgtEl>
                                              <p:spTgt spid="29"/>
                                            </p:tgtEl>
                                            <p:attrNameLst>
                                              <p:attrName>ppt_h</p:attrName>
                                            </p:attrNameLst>
                                          </p:cBhvr>
                                          <p:tavLst>
                                            <p:tav tm="0">
                                              <p:val>
                                                <p:fltVal val="0"/>
                                              </p:val>
                                            </p:tav>
                                            <p:tav tm="100000">
                                              <p:val>
                                                <p:strVal val="#ppt_h"/>
                                              </p:val>
                                            </p:tav>
                                          </p:tavLst>
                                        </p:anim>
                                        <p:animEffect transition="in" filter="fade">
                                          <p:cBhvr>
                                            <p:cTn id="52" dur="500"/>
                                            <p:tgtEl>
                                              <p:spTgt spid="29"/>
                                            </p:tgtEl>
                                          </p:cBhvr>
                                        </p:animEffect>
                                      </p:childTnLst>
                                    </p:cTn>
                                  </p:par>
                                </p:childTnLst>
                              </p:cTn>
                            </p:par>
                            <p:par>
                              <p:cTn id="53" fill="hold">
                                <p:stCondLst>
                                  <p:cond delay="3970"/>
                                </p:stCondLst>
                                <p:childTnLst>
                                  <p:par>
                                    <p:cTn id="54" presetID="2" presetClass="entr" presetSubtype="2" fill="hold" grpId="0" nodeType="afterEffect" p14:presetBounceEnd="53000">
                                      <p:stCondLst>
                                        <p:cond delay="0"/>
                                      </p:stCondLst>
                                      <p:childTnLst>
                                        <p:set>
                                          <p:cBhvr>
                                            <p:cTn id="55" dur="1" fill="hold">
                                              <p:stCondLst>
                                                <p:cond delay="0"/>
                                              </p:stCondLst>
                                            </p:cTn>
                                            <p:tgtEl>
                                              <p:spTgt spid="32"/>
                                            </p:tgtEl>
                                            <p:attrNameLst>
                                              <p:attrName>style.visibility</p:attrName>
                                            </p:attrNameLst>
                                          </p:cBhvr>
                                          <p:to>
                                            <p:strVal val="visible"/>
                                          </p:to>
                                        </p:set>
                                        <p:anim calcmode="lin" valueType="num" p14:bounceEnd="53000">
                                          <p:cBhvr additive="base">
                                            <p:cTn id="56" dur="300" fill="hold"/>
                                            <p:tgtEl>
                                              <p:spTgt spid="32"/>
                                            </p:tgtEl>
                                            <p:attrNameLst>
                                              <p:attrName>ppt_x</p:attrName>
                                            </p:attrNameLst>
                                          </p:cBhvr>
                                          <p:tavLst>
                                            <p:tav tm="0">
                                              <p:val>
                                                <p:strVal val="1+#ppt_w/2"/>
                                              </p:val>
                                            </p:tav>
                                            <p:tav tm="100000">
                                              <p:val>
                                                <p:strVal val="#ppt_x"/>
                                              </p:val>
                                            </p:tav>
                                          </p:tavLst>
                                        </p:anim>
                                        <p:anim calcmode="lin" valueType="num" p14:bounceEnd="53000">
                                          <p:cBhvr additive="base">
                                            <p:cTn id="57" dur="300" fill="hold"/>
                                            <p:tgtEl>
                                              <p:spTgt spid="32"/>
                                            </p:tgtEl>
                                            <p:attrNameLst>
                                              <p:attrName>ppt_y</p:attrName>
                                            </p:attrNameLst>
                                          </p:cBhvr>
                                          <p:tavLst>
                                            <p:tav tm="0">
                                              <p:val>
                                                <p:strVal val="#ppt_y"/>
                                              </p:val>
                                            </p:tav>
                                            <p:tav tm="100000">
                                              <p:val>
                                                <p:strVal val="#ppt_y"/>
                                              </p:val>
                                            </p:tav>
                                          </p:tavLst>
                                        </p:anim>
                                      </p:childTnLst>
                                    </p:cTn>
                                  </p:par>
                                </p:childTnLst>
                              </p:cTn>
                            </p:par>
                            <p:par>
                              <p:cTn id="58" fill="hold">
                                <p:stCondLst>
                                  <p:cond delay="4470"/>
                                </p:stCondLst>
                                <p:childTnLst>
                                  <p:par>
                                    <p:cTn id="59" presetID="2" presetClass="entr" presetSubtype="2" fill="hold" grpId="0" nodeType="afterEffect" p14:presetBounceEnd="53000">
                                      <p:stCondLst>
                                        <p:cond delay="0"/>
                                      </p:stCondLst>
                                      <p:childTnLst>
                                        <p:set>
                                          <p:cBhvr>
                                            <p:cTn id="60" dur="1" fill="hold">
                                              <p:stCondLst>
                                                <p:cond delay="0"/>
                                              </p:stCondLst>
                                            </p:cTn>
                                            <p:tgtEl>
                                              <p:spTgt spid="33"/>
                                            </p:tgtEl>
                                            <p:attrNameLst>
                                              <p:attrName>style.visibility</p:attrName>
                                            </p:attrNameLst>
                                          </p:cBhvr>
                                          <p:to>
                                            <p:strVal val="visible"/>
                                          </p:to>
                                        </p:set>
                                        <p:anim calcmode="lin" valueType="num" p14:bounceEnd="53000">
                                          <p:cBhvr additive="base">
                                            <p:cTn id="61" dur="300" fill="hold"/>
                                            <p:tgtEl>
                                              <p:spTgt spid="33"/>
                                            </p:tgtEl>
                                            <p:attrNameLst>
                                              <p:attrName>ppt_x</p:attrName>
                                            </p:attrNameLst>
                                          </p:cBhvr>
                                          <p:tavLst>
                                            <p:tav tm="0">
                                              <p:val>
                                                <p:strVal val="1+#ppt_w/2"/>
                                              </p:val>
                                            </p:tav>
                                            <p:tav tm="100000">
                                              <p:val>
                                                <p:strVal val="#ppt_x"/>
                                              </p:val>
                                            </p:tav>
                                          </p:tavLst>
                                        </p:anim>
                                        <p:anim calcmode="lin" valueType="num" p14:bounceEnd="53000">
                                          <p:cBhvr additive="base">
                                            <p:cTn id="62" dur="300" fill="hold"/>
                                            <p:tgtEl>
                                              <p:spTgt spid="33"/>
                                            </p:tgtEl>
                                            <p:attrNameLst>
                                              <p:attrName>ppt_y</p:attrName>
                                            </p:attrNameLst>
                                          </p:cBhvr>
                                          <p:tavLst>
                                            <p:tav tm="0">
                                              <p:val>
                                                <p:strVal val="#ppt_y"/>
                                              </p:val>
                                            </p:tav>
                                            <p:tav tm="100000">
                                              <p:val>
                                                <p:strVal val="#ppt_y"/>
                                              </p:val>
                                            </p:tav>
                                          </p:tavLst>
                                        </p:anim>
                                      </p:childTnLst>
                                    </p:cTn>
                                  </p:par>
                                </p:childTnLst>
                              </p:cTn>
                            </p:par>
                            <p:par>
                              <p:cTn id="63" fill="hold">
                                <p:stCondLst>
                                  <p:cond delay="4970"/>
                                </p:stCondLst>
                                <p:childTnLst>
                                  <p:par>
                                    <p:cTn id="64" presetID="2" presetClass="entr" presetSubtype="2" fill="hold" grpId="0" nodeType="afterEffect" p14:presetBounceEnd="53000">
                                      <p:stCondLst>
                                        <p:cond delay="0"/>
                                      </p:stCondLst>
                                      <p:childTnLst>
                                        <p:set>
                                          <p:cBhvr>
                                            <p:cTn id="65" dur="1" fill="hold">
                                              <p:stCondLst>
                                                <p:cond delay="0"/>
                                              </p:stCondLst>
                                            </p:cTn>
                                            <p:tgtEl>
                                              <p:spTgt spid="34"/>
                                            </p:tgtEl>
                                            <p:attrNameLst>
                                              <p:attrName>style.visibility</p:attrName>
                                            </p:attrNameLst>
                                          </p:cBhvr>
                                          <p:to>
                                            <p:strVal val="visible"/>
                                          </p:to>
                                        </p:set>
                                        <p:anim calcmode="lin" valueType="num" p14:bounceEnd="53000">
                                          <p:cBhvr additive="base">
                                            <p:cTn id="66" dur="300" fill="hold"/>
                                            <p:tgtEl>
                                              <p:spTgt spid="34"/>
                                            </p:tgtEl>
                                            <p:attrNameLst>
                                              <p:attrName>ppt_x</p:attrName>
                                            </p:attrNameLst>
                                          </p:cBhvr>
                                          <p:tavLst>
                                            <p:tav tm="0">
                                              <p:val>
                                                <p:strVal val="1+#ppt_w/2"/>
                                              </p:val>
                                            </p:tav>
                                            <p:tav tm="100000">
                                              <p:val>
                                                <p:strVal val="#ppt_x"/>
                                              </p:val>
                                            </p:tav>
                                          </p:tavLst>
                                        </p:anim>
                                        <p:anim calcmode="lin" valueType="num" p14:bounceEnd="53000">
                                          <p:cBhvr additive="base">
                                            <p:cTn id="67" dur="300" fill="hold"/>
                                            <p:tgtEl>
                                              <p:spTgt spid="34"/>
                                            </p:tgtEl>
                                            <p:attrNameLst>
                                              <p:attrName>ppt_y</p:attrName>
                                            </p:attrNameLst>
                                          </p:cBhvr>
                                          <p:tavLst>
                                            <p:tav tm="0">
                                              <p:val>
                                                <p:strVal val="#ppt_y"/>
                                              </p:val>
                                            </p:tav>
                                            <p:tav tm="100000">
                                              <p:val>
                                                <p:strVal val="#ppt_y"/>
                                              </p:val>
                                            </p:tav>
                                          </p:tavLst>
                                        </p:anim>
                                      </p:childTnLst>
                                    </p:cTn>
                                  </p:par>
                                </p:childTnLst>
                              </p:cTn>
                            </p:par>
                            <p:par>
                              <p:cTn id="68" fill="hold">
                                <p:stCondLst>
                                  <p:cond delay="5470"/>
                                </p:stCondLst>
                                <p:childTnLst>
                                  <p:par>
                                    <p:cTn id="69" presetID="2" presetClass="entr" presetSubtype="2" fill="hold" grpId="0" nodeType="afterEffect" p14:presetBounceEnd="53000">
                                      <p:stCondLst>
                                        <p:cond delay="0"/>
                                      </p:stCondLst>
                                      <p:childTnLst>
                                        <p:set>
                                          <p:cBhvr>
                                            <p:cTn id="70" dur="1" fill="hold">
                                              <p:stCondLst>
                                                <p:cond delay="0"/>
                                              </p:stCondLst>
                                            </p:cTn>
                                            <p:tgtEl>
                                              <p:spTgt spid="35"/>
                                            </p:tgtEl>
                                            <p:attrNameLst>
                                              <p:attrName>style.visibility</p:attrName>
                                            </p:attrNameLst>
                                          </p:cBhvr>
                                          <p:to>
                                            <p:strVal val="visible"/>
                                          </p:to>
                                        </p:set>
                                        <p:anim calcmode="lin" valueType="num" p14:bounceEnd="53000">
                                          <p:cBhvr additive="base">
                                            <p:cTn id="71" dur="300" fill="hold"/>
                                            <p:tgtEl>
                                              <p:spTgt spid="35"/>
                                            </p:tgtEl>
                                            <p:attrNameLst>
                                              <p:attrName>ppt_x</p:attrName>
                                            </p:attrNameLst>
                                          </p:cBhvr>
                                          <p:tavLst>
                                            <p:tav tm="0">
                                              <p:val>
                                                <p:strVal val="1+#ppt_w/2"/>
                                              </p:val>
                                            </p:tav>
                                            <p:tav tm="100000">
                                              <p:val>
                                                <p:strVal val="#ppt_x"/>
                                              </p:val>
                                            </p:tav>
                                          </p:tavLst>
                                        </p:anim>
                                        <p:anim calcmode="lin" valueType="num" p14:bounceEnd="53000">
                                          <p:cBhvr additive="base">
                                            <p:cTn id="72" dur="3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2" grpId="0"/>
          <p:bldP spid="33" grpId="0"/>
          <p:bldP spid="34" grpId="0"/>
          <p:bldP spid="3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7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700" fill="hold"/>
                                            <p:tgtEl>
                                              <p:spTgt spid="2"/>
                                            </p:tgtEl>
                                            <p:attrNameLst>
                                              <p:attrName>ppt_y</p:attrName>
                                            </p:attrNameLst>
                                          </p:cBhvr>
                                          <p:tavLst>
                                            <p:tav tm="0">
                                              <p:val>
                                                <p:strVal val="#ppt_y"/>
                                              </p:val>
                                            </p:tav>
                                            <p:tav tm="100000">
                                              <p:val>
                                                <p:strVal val="#ppt_y"/>
                                              </p:val>
                                            </p:tav>
                                          </p:tavLst>
                                        </p:anim>
                                        <p:anim calcmode="lin" valueType="num">
                                          <p:cBhvr>
                                            <p:cTn id="9" dur="7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7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700" tmFilter="0,0; .5, 1; 1, 1"/>
                                            <p:tgtEl>
                                              <p:spTgt spid="2"/>
                                            </p:tgtEl>
                                          </p:cBhvr>
                                        </p:animEffect>
                                      </p:childTnLst>
                                    </p:cTn>
                                  </p:par>
                                </p:childTnLst>
                              </p:cTn>
                            </p:par>
                            <p:par>
                              <p:cTn id="12" fill="hold">
                                <p:stCondLst>
                                  <p:cond delay="1470"/>
                                </p:stCondLst>
                                <p:childTnLst>
                                  <p:par>
                                    <p:cTn id="13" presetID="2" presetClass="entr" presetSubtype="9" decel="6660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300" fill="hold"/>
                                            <p:tgtEl>
                                              <p:spTgt spid="3"/>
                                            </p:tgtEl>
                                            <p:attrNameLst>
                                              <p:attrName>ppt_x</p:attrName>
                                            </p:attrNameLst>
                                          </p:cBhvr>
                                          <p:tavLst>
                                            <p:tav tm="0">
                                              <p:val>
                                                <p:strVal val="0-#ppt_w/2"/>
                                              </p:val>
                                            </p:tav>
                                            <p:tav tm="100000">
                                              <p:val>
                                                <p:strVal val="#ppt_x"/>
                                              </p:val>
                                            </p:tav>
                                          </p:tavLst>
                                        </p:anim>
                                        <p:anim calcmode="lin" valueType="num">
                                          <p:cBhvr additive="base">
                                            <p:cTn id="16" dur="300" fill="hold"/>
                                            <p:tgtEl>
                                              <p:spTgt spid="3"/>
                                            </p:tgtEl>
                                            <p:attrNameLst>
                                              <p:attrName>ppt_y</p:attrName>
                                            </p:attrNameLst>
                                          </p:cBhvr>
                                          <p:tavLst>
                                            <p:tav tm="0">
                                              <p:val>
                                                <p:strVal val="0-#ppt_h/2"/>
                                              </p:val>
                                            </p:tav>
                                            <p:tav tm="100000">
                                              <p:val>
                                                <p:strVal val="#ppt_y"/>
                                              </p:val>
                                            </p:tav>
                                          </p:tavLst>
                                        </p:anim>
                                      </p:childTnLst>
                                    </p:cTn>
                                  </p:par>
                                </p:childTnLst>
                              </p:cTn>
                            </p:par>
                            <p:par>
                              <p:cTn id="17" fill="hold">
                                <p:stCondLst>
                                  <p:cond delay="1970"/>
                                </p:stCondLst>
                                <p:childTnLst>
                                  <p:par>
                                    <p:cTn id="18" presetID="2" presetClass="entr" presetSubtype="12" decel="66600"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300" fill="hold"/>
                                            <p:tgtEl>
                                              <p:spTgt spid="6"/>
                                            </p:tgtEl>
                                            <p:attrNameLst>
                                              <p:attrName>ppt_x</p:attrName>
                                            </p:attrNameLst>
                                          </p:cBhvr>
                                          <p:tavLst>
                                            <p:tav tm="0">
                                              <p:val>
                                                <p:strVal val="0-#ppt_w/2"/>
                                              </p:val>
                                            </p:tav>
                                            <p:tav tm="100000">
                                              <p:val>
                                                <p:strVal val="#ppt_x"/>
                                              </p:val>
                                            </p:tav>
                                          </p:tavLst>
                                        </p:anim>
                                        <p:anim calcmode="lin" valueType="num">
                                          <p:cBhvr additive="base">
                                            <p:cTn id="21" dur="300" fill="hold"/>
                                            <p:tgtEl>
                                              <p:spTgt spid="6"/>
                                            </p:tgtEl>
                                            <p:attrNameLst>
                                              <p:attrName>ppt_y</p:attrName>
                                            </p:attrNameLst>
                                          </p:cBhvr>
                                          <p:tavLst>
                                            <p:tav tm="0">
                                              <p:val>
                                                <p:strVal val="1+#ppt_h/2"/>
                                              </p:val>
                                            </p:tav>
                                            <p:tav tm="100000">
                                              <p:val>
                                                <p:strVal val="#ppt_y"/>
                                              </p:val>
                                            </p:tav>
                                          </p:tavLst>
                                        </p:anim>
                                      </p:childTnLst>
                                    </p:cTn>
                                  </p:par>
                                </p:childTnLst>
                              </p:cTn>
                            </p:par>
                            <p:par>
                              <p:cTn id="22" fill="hold">
                                <p:stCondLst>
                                  <p:cond delay="2470"/>
                                </p:stCondLst>
                                <p:childTnLst>
                                  <p:par>
                                    <p:cTn id="23" presetID="2" presetClass="entr" presetSubtype="3" decel="66600"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300" fill="hold"/>
                                            <p:tgtEl>
                                              <p:spTgt spid="9"/>
                                            </p:tgtEl>
                                            <p:attrNameLst>
                                              <p:attrName>ppt_x</p:attrName>
                                            </p:attrNameLst>
                                          </p:cBhvr>
                                          <p:tavLst>
                                            <p:tav tm="0">
                                              <p:val>
                                                <p:strVal val="1+#ppt_w/2"/>
                                              </p:val>
                                            </p:tav>
                                            <p:tav tm="100000">
                                              <p:val>
                                                <p:strVal val="#ppt_x"/>
                                              </p:val>
                                            </p:tav>
                                          </p:tavLst>
                                        </p:anim>
                                        <p:anim calcmode="lin" valueType="num">
                                          <p:cBhvr additive="base">
                                            <p:cTn id="26" dur="300" fill="hold"/>
                                            <p:tgtEl>
                                              <p:spTgt spid="9"/>
                                            </p:tgtEl>
                                            <p:attrNameLst>
                                              <p:attrName>ppt_y</p:attrName>
                                            </p:attrNameLst>
                                          </p:cBhvr>
                                          <p:tavLst>
                                            <p:tav tm="0">
                                              <p:val>
                                                <p:strVal val="0-#ppt_h/2"/>
                                              </p:val>
                                            </p:tav>
                                            <p:tav tm="100000">
                                              <p:val>
                                                <p:strVal val="#ppt_y"/>
                                              </p:val>
                                            </p:tav>
                                          </p:tavLst>
                                        </p:anim>
                                      </p:childTnLst>
                                    </p:cTn>
                                  </p:par>
                                </p:childTnLst>
                              </p:cTn>
                            </p:par>
                            <p:par>
                              <p:cTn id="27" fill="hold">
                                <p:stCondLst>
                                  <p:cond delay="2970"/>
                                </p:stCondLst>
                                <p:childTnLst>
                                  <p:par>
                                    <p:cTn id="28" presetID="2" presetClass="entr" presetSubtype="6" decel="66600" fill="hold" nodeType="after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300" fill="hold"/>
                                            <p:tgtEl>
                                              <p:spTgt spid="12"/>
                                            </p:tgtEl>
                                            <p:attrNameLst>
                                              <p:attrName>ppt_x</p:attrName>
                                            </p:attrNameLst>
                                          </p:cBhvr>
                                          <p:tavLst>
                                            <p:tav tm="0">
                                              <p:val>
                                                <p:strVal val="1+#ppt_w/2"/>
                                              </p:val>
                                            </p:tav>
                                            <p:tav tm="100000">
                                              <p:val>
                                                <p:strVal val="#ppt_x"/>
                                              </p:val>
                                            </p:tav>
                                          </p:tavLst>
                                        </p:anim>
                                        <p:anim calcmode="lin" valueType="num">
                                          <p:cBhvr additive="base">
                                            <p:cTn id="31" dur="300" fill="hold"/>
                                            <p:tgtEl>
                                              <p:spTgt spid="12"/>
                                            </p:tgtEl>
                                            <p:attrNameLst>
                                              <p:attrName>ppt_y</p:attrName>
                                            </p:attrNameLst>
                                          </p:cBhvr>
                                          <p:tavLst>
                                            <p:tav tm="0">
                                              <p:val>
                                                <p:strVal val="1+#ppt_h/2"/>
                                              </p:val>
                                            </p:tav>
                                            <p:tav tm="100000">
                                              <p:val>
                                                <p:strVal val="#ppt_y"/>
                                              </p:val>
                                            </p:tav>
                                          </p:tavLst>
                                        </p:anim>
                                      </p:childTnLst>
                                    </p:cTn>
                                  </p:par>
                                </p:childTnLst>
                              </p:cTn>
                            </p:par>
                            <p:par>
                              <p:cTn id="32" fill="hold">
                                <p:stCondLst>
                                  <p:cond delay="3470"/>
                                </p:stCondLst>
                                <p:childTnLst>
                                  <p:par>
                                    <p:cTn id="33" presetID="53" presetClass="entr" presetSubtype="16" fill="hold" nodeType="after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p:cTn id="35" dur="500" fill="hold"/>
                                            <p:tgtEl>
                                              <p:spTgt spid="15"/>
                                            </p:tgtEl>
                                            <p:attrNameLst>
                                              <p:attrName>ppt_w</p:attrName>
                                            </p:attrNameLst>
                                          </p:cBhvr>
                                          <p:tavLst>
                                            <p:tav tm="0">
                                              <p:val>
                                                <p:fltVal val="0"/>
                                              </p:val>
                                            </p:tav>
                                            <p:tav tm="100000">
                                              <p:val>
                                                <p:strVal val="#ppt_w"/>
                                              </p:val>
                                            </p:tav>
                                          </p:tavLst>
                                        </p:anim>
                                        <p:anim calcmode="lin" valueType="num">
                                          <p:cBhvr>
                                            <p:cTn id="36" dur="500" fill="hold"/>
                                            <p:tgtEl>
                                              <p:spTgt spid="15"/>
                                            </p:tgtEl>
                                            <p:attrNameLst>
                                              <p:attrName>ppt_h</p:attrName>
                                            </p:attrNameLst>
                                          </p:cBhvr>
                                          <p:tavLst>
                                            <p:tav tm="0">
                                              <p:val>
                                                <p:fltVal val="0"/>
                                              </p:val>
                                            </p:tav>
                                            <p:tav tm="100000">
                                              <p:val>
                                                <p:strVal val="#ppt_h"/>
                                              </p:val>
                                            </p:tav>
                                          </p:tavLst>
                                        </p:anim>
                                        <p:animEffect transition="in" filter="fade">
                                          <p:cBhvr>
                                            <p:cTn id="37" dur="500"/>
                                            <p:tgtEl>
                                              <p:spTgt spid="15"/>
                                            </p:tgtEl>
                                          </p:cBhvr>
                                        </p:animEffect>
                                      </p:childTnLst>
                                    </p:cTn>
                                  </p:par>
                                  <p:par>
                                    <p:cTn id="38" presetID="53" presetClass="entr" presetSubtype="16" fill="hold" nodeType="withEffect">
                                      <p:stCondLst>
                                        <p:cond delay="0"/>
                                      </p:stCondLst>
                                      <p:childTnLst>
                                        <p:set>
                                          <p:cBhvr>
                                            <p:cTn id="39" dur="1" fill="hold">
                                              <p:stCondLst>
                                                <p:cond delay="0"/>
                                              </p:stCondLst>
                                            </p:cTn>
                                            <p:tgtEl>
                                              <p:spTgt spid="19"/>
                                            </p:tgtEl>
                                            <p:attrNameLst>
                                              <p:attrName>style.visibility</p:attrName>
                                            </p:attrNameLst>
                                          </p:cBhvr>
                                          <p:to>
                                            <p:strVal val="visible"/>
                                          </p:to>
                                        </p:set>
                                        <p:anim calcmode="lin" valueType="num">
                                          <p:cBhvr>
                                            <p:cTn id="40" dur="500" fill="hold"/>
                                            <p:tgtEl>
                                              <p:spTgt spid="19"/>
                                            </p:tgtEl>
                                            <p:attrNameLst>
                                              <p:attrName>ppt_w</p:attrName>
                                            </p:attrNameLst>
                                          </p:cBhvr>
                                          <p:tavLst>
                                            <p:tav tm="0">
                                              <p:val>
                                                <p:fltVal val="0"/>
                                              </p:val>
                                            </p:tav>
                                            <p:tav tm="100000">
                                              <p:val>
                                                <p:strVal val="#ppt_w"/>
                                              </p:val>
                                            </p:tav>
                                          </p:tavLst>
                                        </p:anim>
                                        <p:anim calcmode="lin" valueType="num">
                                          <p:cBhvr>
                                            <p:cTn id="41" dur="500" fill="hold"/>
                                            <p:tgtEl>
                                              <p:spTgt spid="19"/>
                                            </p:tgtEl>
                                            <p:attrNameLst>
                                              <p:attrName>ppt_h</p:attrName>
                                            </p:attrNameLst>
                                          </p:cBhvr>
                                          <p:tavLst>
                                            <p:tav tm="0">
                                              <p:val>
                                                <p:fltVal val="0"/>
                                              </p:val>
                                            </p:tav>
                                            <p:tav tm="100000">
                                              <p:val>
                                                <p:strVal val="#ppt_h"/>
                                              </p:val>
                                            </p:tav>
                                          </p:tavLst>
                                        </p:anim>
                                        <p:animEffect transition="in" filter="fade">
                                          <p:cBhvr>
                                            <p:cTn id="42" dur="500"/>
                                            <p:tgtEl>
                                              <p:spTgt spid="19"/>
                                            </p:tgtEl>
                                          </p:cBhvr>
                                        </p:animEffect>
                                      </p:childTnLst>
                                    </p:cTn>
                                  </p:par>
                                  <p:par>
                                    <p:cTn id="43" presetID="53" presetClass="entr" presetSubtype="16" fill="hold" nodeType="withEffect">
                                      <p:stCondLst>
                                        <p:cond delay="0"/>
                                      </p:stCondLst>
                                      <p:childTnLst>
                                        <p:set>
                                          <p:cBhvr>
                                            <p:cTn id="44" dur="1" fill="hold">
                                              <p:stCondLst>
                                                <p:cond delay="0"/>
                                              </p:stCondLst>
                                            </p:cTn>
                                            <p:tgtEl>
                                              <p:spTgt spid="24"/>
                                            </p:tgtEl>
                                            <p:attrNameLst>
                                              <p:attrName>style.visibility</p:attrName>
                                            </p:attrNameLst>
                                          </p:cBhvr>
                                          <p:to>
                                            <p:strVal val="visible"/>
                                          </p:to>
                                        </p:set>
                                        <p:anim calcmode="lin" valueType="num">
                                          <p:cBhvr>
                                            <p:cTn id="45" dur="500" fill="hold"/>
                                            <p:tgtEl>
                                              <p:spTgt spid="24"/>
                                            </p:tgtEl>
                                            <p:attrNameLst>
                                              <p:attrName>ppt_w</p:attrName>
                                            </p:attrNameLst>
                                          </p:cBhvr>
                                          <p:tavLst>
                                            <p:tav tm="0">
                                              <p:val>
                                                <p:fltVal val="0"/>
                                              </p:val>
                                            </p:tav>
                                            <p:tav tm="100000">
                                              <p:val>
                                                <p:strVal val="#ppt_w"/>
                                              </p:val>
                                            </p:tav>
                                          </p:tavLst>
                                        </p:anim>
                                        <p:anim calcmode="lin" valueType="num">
                                          <p:cBhvr>
                                            <p:cTn id="46" dur="500" fill="hold"/>
                                            <p:tgtEl>
                                              <p:spTgt spid="24"/>
                                            </p:tgtEl>
                                            <p:attrNameLst>
                                              <p:attrName>ppt_h</p:attrName>
                                            </p:attrNameLst>
                                          </p:cBhvr>
                                          <p:tavLst>
                                            <p:tav tm="0">
                                              <p:val>
                                                <p:fltVal val="0"/>
                                              </p:val>
                                            </p:tav>
                                            <p:tav tm="100000">
                                              <p:val>
                                                <p:strVal val="#ppt_h"/>
                                              </p:val>
                                            </p:tav>
                                          </p:tavLst>
                                        </p:anim>
                                        <p:animEffect transition="in" filter="fade">
                                          <p:cBhvr>
                                            <p:cTn id="47" dur="500"/>
                                            <p:tgtEl>
                                              <p:spTgt spid="24"/>
                                            </p:tgtEl>
                                          </p:cBhvr>
                                        </p:animEffect>
                                      </p:childTnLst>
                                    </p:cTn>
                                  </p:par>
                                  <p:par>
                                    <p:cTn id="48" presetID="53" presetClass="entr" presetSubtype="16" fill="hold" nodeType="withEffect">
                                      <p:stCondLst>
                                        <p:cond delay="0"/>
                                      </p:stCondLst>
                                      <p:childTnLst>
                                        <p:set>
                                          <p:cBhvr>
                                            <p:cTn id="49" dur="1" fill="hold">
                                              <p:stCondLst>
                                                <p:cond delay="0"/>
                                              </p:stCondLst>
                                            </p:cTn>
                                            <p:tgtEl>
                                              <p:spTgt spid="29"/>
                                            </p:tgtEl>
                                            <p:attrNameLst>
                                              <p:attrName>style.visibility</p:attrName>
                                            </p:attrNameLst>
                                          </p:cBhvr>
                                          <p:to>
                                            <p:strVal val="visible"/>
                                          </p:to>
                                        </p:set>
                                        <p:anim calcmode="lin" valueType="num">
                                          <p:cBhvr>
                                            <p:cTn id="50" dur="500" fill="hold"/>
                                            <p:tgtEl>
                                              <p:spTgt spid="29"/>
                                            </p:tgtEl>
                                            <p:attrNameLst>
                                              <p:attrName>ppt_w</p:attrName>
                                            </p:attrNameLst>
                                          </p:cBhvr>
                                          <p:tavLst>
                                            <p:tav tm="0">
                                              <p:val>
                                                <p:fltVal val="0"/>
                                              </p:val>
                                            </p:tav>
                                            <p:tav tm="100000">
                                              <p:val>
                                                <p:strVal val="#ppt_w"/>
                                              </p:val>
                                            </p:tav>
                                          </p:tavLst>
                                        </p:anim>
                                        <p:anim calcmode="lin" valueType="num">
                                          <p:cBhvr>
                                            <p:cTn id="51" dur="500" fill="hold"/>
                                            <p:tgtEl>
                                              <p:spTgt spid="29"/>
                                            </p:tgtEl>
                                            <p:attrNameLst>
                                              <p:attrName>ppt_h</p:attrName>
                                            </p:attrNameLst>
                                          </p:cBhvr>
                                          <p:tavLst>
                                            <p:tav tm="0">
                                              <p:val>
                                                <p:fltVal val="0"/>
                                              </p:val>
                                            </p:tav>
                                            <p:tav tm="100000">
                                              <p:val>
                                                <p:strVal val="#ppt_h"/>
                                              </p:val>
                                            </p:tav>
                                          </p:tavLst>
                                        </p:anim>
                                        <p:animEffect transition="in" filter="fade">
                                          <p:cBhvr>
                                            <p:cTn id="52" dur="500"/>
                                            <p:tgtEl>
                                              <p:spTgt spid="29"/>
                                            </p:tgtEl>
                                          </p:cBhvr>
                                        </p:animEffect>
                                      </p:childTnLst>
                                    </p:cTn>
                                  </p:par>
                                </p:childTnLst>
                              </p:cTn>
                            </p:par>
                            <p:par>
                              <p:cTn id="53" fill="hold">
                                <p:stCondLst>
                                  <p:cond delay="3970"/>
                                </p:stCondLst>
                                <p:childTnLst>
                                  <p:par>
                                    <p:cTn id="54" presetID="2" presetClass="entr" presetSubtype="2" fill="hold" grpId="0" nodeType="afterEffect">
                                      <p:stCondLst>
                                        <p:cond delay="0"/>
                                      </p:stCondLst>
                                      <p:childTnLst>
                                        <p:set>
                                          <p:cBhvr>
                                            <p:cTn id="55" dur="1" fill="hold">
                                              <p:stCondLst>
                                                <p:cond delay="0"/>
                                              </p:stCondLst>
                                            </p:cTn>
                                            <p:tgtEl>
                                              <p:spTgt spid="32"/>
                                            </p:tgtEl>
                                            <p:attrNameLst>
                                              <p:attrName>style.visibility</p:attrName>
                                            </p:attrNameLst>
                                          </p:cBhvr>
                                          <p:to>
                                            <p:strVal val="visible"/>
                                          </p:to>
                                        </p:set>
                                        <p:anim calcmode="lin" valueType="num">
                                          <p:cBhvr additive="base">
                                            <p:cTn id="56" dur="300" fill="hold"/>
                                            <p:tgtEl>
                                              <p:spTgt spid="32"/>
                                            </p:tgtEl>
                                            <p:attrNameLst>
                                              <p:attrName>ppt_x</p:attrName>
                                            </p:attrNameLst>
                                          </p:cBhvr>
                                          <p:tavLst>
                                            <p:tav tm="0">
                                              <p:val>
                                                <p:strVal val="1+#ppt_w/2"/>
                                              </p:val>
                                            </p:tav>
                                            <p:tav tm="100000">
                                              <p:val>
                                                <p:strVal val="#ppt_x"/>
                                              </p:val>
                                            </p:tav>
                                          </p:tavLst>
                                        </p:anim>
                                        <p:anim calcmode="lin" valueType="num">
                                          <p:cBhvr additive="base">
                                            <p:cTn id="57" dur="300" fill="hold"/>
                                            <p:tgtEl>
                                              <p:spTgt spid="32"/>
                                            </p:tgtEl>
                                            <p:attrNameLst>
                                              <p:attrName>ppt_y</p:attrName>
                                            </p:attrNameLst>
                                          </p:cBhvr>
                                          <p:tavLst>
                                            <p:tav tm="0">
                                              <p:val>
                                                <p:strVal val="#ppt_y"/>
                                              </p:val>
                                            </p:tav>
                                            <p:tav tm="100000">
                                              <p:val>
                                                <p:strVal val="#ppt_y"/>
                                              </p:val>
                                            </p:tav>
                                          </p:tavLst>
                                        </p:anim>
                                      </p:childTnLst>
                                    </p:cTn>
                                  </p:par>
                                </p:childTnLst>
                              </p:cTn>
                            </p:par>
                            <p:par>
                              <p:cTn id="58" fill="hold">
                                <p:stCondLst>
                                  <p:cond delay="4470"/>
                                </p:stCondLst>
                                <p:childTnLst>
                                  <p:par>
                                    <p:cTn id="59" presetID="2" presetClass="entr" presetSubtype="2" fill="hold" grpId="0" nodeType="afterEffect">
                                      <p:stCondLst>
                                        <p:cond delay="0"/>
                                      </p:stCondLst>
                                      <p:childTnLst>
                                        <p:set>
                                          <p:cBhvr>
                                            <p:cTn id="60" dur="1" fill="hold">
                                              <p:stCondLst>
                                                <p:cond delay="0"/>
                                              </p:stCondLst>
                                            </p:cTn>
                                            <p:tgtEl>
                                              <p:spTgt spid="33"/>
                                            </p:tgtEl>
                                            <p:attrNameLst>
                                              <p:attrName>style.visibility</p:attrName>
                                            </p:attrNameLst>
                                          </p:cBhvr>
                                          <p:to>
                                            <p:strVal val="visible"/>
                                          </p:to>
                                        </p:set>
                                        <p:anim calcmode="lin" valueType="num">
                                          <p:cBhvr additive="base">
                                            <p:cTn id="61" dur="300" fill="hold"/>
                                            <p:tgtEl>
                                              <p:spTgt spid="33"/>
                                            </p:tgtEl>
                                            <p:attrNameLst>
                                              <p:attrName>ppt_x</p:attrName>
                                            </p:attrNameLst>
                                          </p:cBhvr>
                                          <p:tavLst>
                                            <p:tav tm="0">
                                              <p:val>
                                                <p:strVal val="1+#ppt_w/2"/>
                                              </p:val>
                                            </p:tav>
                                            <p:tav tm="100000">
                                              <p:val>
                                                <p:strVal val="#ppt_x"/>
                                              </p:val>
                                            </p:tav>
                                          </p:tavLst>
                                        </p:anim>
                                        <p:anim calcmode="lin" valueType="num">
                                          <p:cBhvr additive="base">
                                            <p:cTn id="62" dur="300" fill="hold"/>
                                            <p:tgtEl>
                                              <p:spTgt spid="33"/>
                                            </p:tgtEl>
                                            <p:attrNameLst>
                                              <p:attrName>ppt_y</p:attrName>
                                            </p:attrNameLst>
                                          </p:cBhvr>
                                          <p:tavLst>
                                            <p:tav tm="0">
                                              <p:val>
                                                <p:strVal val="#ppt_y"/>
                                              </p:val>
                                            </p:tav>
                                            <p:tav tm="100000">
                                              <p:val>
                                                <p:strVal val="#ppt_y"/>
                                              </p:val>
                                            </p:tav>
                                          </p:tavLst>
                                        </p:anim>
                                      </p:childTnLst>
                                    </p:cTn>
                                  </p:par>
                                </p:childTnLst>
                              </p:cTn>
                            </p:par>
                            <p:par>
                              <p:cTn id="63" fill="hold">
                                <p:stCondLst>
                                  <p:cond delay="4970"/>
                                </p:stCondLst>
                                <p:childTnLst>
                                  <p:par>
                                    <p:cTn id="64" presetID="2" presetClass="entr" presetSubtype="2" fill="hold" grpId="0" nodeType="afterEffect">
                                      <p:stCondLst>
                                        <p:cond delay="0"/>
                                      </p:stCondLst>
                                      <p:childTnLst>
                                        <p:set>
                                          <p:cBhvr>
                                            <p:cTn id="65" dur="1" fill="hold">
                                              <p:stCondLst>
                                                <p:cond delay="0"/>
                                              </p:stCondLst>
                                            </p:cTn>
                                            <p:tgtEl>
                                              <p:spTgt spid="34"/>
                                            </p:tgtEl>
                                            <p:attrNameLst>
                                              <p:attrName>style.visibility</p:attrName>
                                            </p:attrNameLst>
                                          </p:cBhvr>
                                          <p:to>
                                            <p:strVal val="visible"/>
                                          </p:to>
                                        </p:set>
                                        <p:anim calcmode="lin" valueType="num">
                                          <p:cBhvr additive="base">
                                            <p:cTn id="66" dur="300" fill="hold"/>
                                            <p:tgtEl>
                                              <p:spTgt spid="34"/>
                                            </p:tgtEl>
                                            <p:attrNameLst>
                                              <p:attrName>ppt_x</p:attrName>
                                            </p:attrNameLst>
                                          </p:cBhvr>
                                          <p:tavLst>
                                            <p:tav tm="0">
                                              <p:val>
                                                <p:strVal val="1+#ppt_w/2"/>
                                              </p:val>
                                            </p:tav>
                                            <p:tav tm="100000">
                                              <p:val>
                                                <p:strVal val="#ppt_x"/>
                                              </p:val>
                                            </p:tav>
                                          </p:tavLst>
                                        </p:anim>
                                        <p:anim calcmode="lin" valueType="num">
                                          <p:cBhvr additive="base">
                                            <p:cTn id="67" dur="300" fill="hold"/>
                                            <p:tgtEl>
                                              <p:spTgt spid="34"/>
                                            </p:tgtEl>
                                            <p:attrNameLst>
                                              <p:attrName>ppt_y</p:attrName>
                                            </p:attrNameLst>
                                          </p:cBhvr>
                                          <p:tavLst>
                                            <p:tav tm="0">
                                              <p:val>
                                                <p:strVal val="#ppt_y"/>
                                              </p:val>
                                            </p:tav>
                                            <p:tav tm="100000">
                                              <p:val>
                                                <p:strVal val="#ppt_y"/>
                                              </p:val>
                                            </p:tav>
                                          </p:tavLst>
                                        </p:anim>
                                      </p:childTnLst>
                                    </p:cTn>
                                  </p:par>
                                </p:childTnLst>
                              </p:cTn>
                            </p:par>
                            <p:par>
                              <p:cTn id="68" fill="hold">
                                <p:stCondLst>
                                  <p:cond delay="5470"/>
                                </p:stCondLst>
                                <p:childTnLst>
                                  <p:par>
                                    <p:cTn id="69" presetID="2" presetClass="entr" presetSubtype="2" fill="hold" grpId="0" nodeType="afterEffect">
                                      <p:stCondLst>
                                        <p:cond delay="0"/>
                                      </p:stCondLst>
                                      <p:childTnLst>
                                        <p:set>
                                          <p:cBhvr>
                                            <p:cTn id="70" dur="1" fill="hold">
                                              <p:stCondLst>
                                                <p:cond delay="0"/>
                                              </p:stCondLst>
                                            </p:cTn>
                                            <p:tgtEl>
                                              <p:spTgt spid="35"/>
                                            </p:tgtEl>
                                            <p:attrNameLst>
                                              <p:attrName>style.visibility</p:attrName>
                                            </p:attrNameLst>
                                          </p:cBhvr>
                                          <p:to>
                                            <p:strVal val="visible"/>
                                          </p:to>
                                        </p:set>
                                        <p:anim calcmode="lin" valueType="num">
                                          <p:cBhvr additive="base">
                                            <p:cTn id="71" dur="300" fill="hold"/>
                                            <p:tgtEl>
                                              <p:spTgt spid="35"/>
                                            </p:tgtEl>
                                            <p:attrNameLst>
                                              <p:attrName>ppt_x</p:attrName>
                                            </p:attrNameLst>
                                          </p:cBhvr>
                                          <p:tavLst>
                                            <p:tav tm="0">
                                              <p:val>
                                                <p:strVal val="1+#ppt_w/2"/>
                                              </p:val>
                                            </p:tav>
                                            <p:tav tm="100000">
                                              <p:val>
                                                <p:strVal val="#ppt_x"/>
                                              </p:val>
                                            </p:tav>
                                          </p:tavLst>
                                        </p:anim>
                                        <p:anim calcmode="lin" valueType="num">
                                          <p:cBhvr additive="base">
                                            <p:cTn id="72" dur="3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2" grpId="0"/>
          <p:bldP spid="33" grpId="0"/>
          <p:bldP spid="34" grpId="0"/>
          <p:bldP spid="35" grpId="0"/>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2286"/>
            <a:ext cx="9144000" cy="5138928"/>
          </a:xfrm>
          <a:prstGeom prst="rect">
            <a:avLst/>
          </a:prstGeom>
        </p:spPr>
      </p:pic>
      <p:sp>
        <p:nvSpPr>
          <p:cNvPr id="14" name="文本框 13"/>
          <p:cNvSpPr txBox="1"/>
          <p:nvPr/>
        </p:nvSpPr>
        <p:spPr>
          <a:xfrm>
            <a:off x="2653677" y="2422983"/>
            <a:ext cx="4987638" cy="584775"/>
          </a:xfrm>
          <a:prstGeom prst="rect">
            <a:avLst/>
          </a:prstGeom>
          <a:noFill/>
        </p:spPr>
        <p:txBody>
          <a:bodyPr wrap="square" rtlCol="0">
            <a:spAutoFit/>
          </a:bodyPr>
          <a:lstStyle/>
          <a:p>
            <a:r>
              <a:rPr lang="zh-CN" altLang="en-US" sz="3200" b="1" dirty="0" smtClean="0">
                <a:latin typeface="微软雅黑" panose="020B0503020204020204" pitchFamily="34" charset="-122"/>
                <a:ea typeface="微软雅黑" panose="020B0503020204020204" pitchFamily="34" charset="-122"/>
              </a:rPr>
              <a:t>感谢您的聆听，欢迎下载</a:t>
            </a:r>
            <a:endParaRPr lang="zh-CN" altLang="en-US" sz="3200" b="1" dirty="0">
              <a:latin typeface="微软雅黑" panose="020B0503020204020204" pitchFamily="34" charset="-122"/>
              <a:ea typeface="微软雅黑" panose="020B0503020204020204" pitchFamily="34" charset="-122"/>
            </a:endParaRPr>
          </a:p>
        </p:txBody>
      </p:sp>
      <p:grpSp>
        <p:nvGrpSpPr>
          <p:cNvPr id="15" name="组合 14"/>
          <p:cNvGrpSpPr/>
          <p:nvPr/>
        </p:nvGrpSpPr>
        <p:grpSpPr>
          <a:xfrm>
            <a:off x="3248358" y="3084702"/>
            <a:ext cx="3798276" cy="307777"/>
            <a:chOff x="581891" y="1709905"/>
            <a:chExt cx="3798276" cy="307777"/>
          </a:xfrm>
        </p:grpSpPr>
        <p:sp>
          <p:nvSpPr>
            <p:cNvPr id="16" name="文本框 15"/>
            <p:cNvSpPr txBox="1"/>
            <p:nvPr/>
          </p:nvSpPr>
          <p:spPr>
            <a:xfrm>
              <a:off x="1003921" y="1709905"/>
              <a:ext cx="3376246" cy="307777"/>
            </a:xfrm>
            <a:prstGeom prst="rect">
              <a:avLst/>
            </a:prstGeom>
            <a:noFill/>
          </p:spPr>
          <p:txBody>
            <a:bodyPr wrap="square" rtlCol="0">
              <a:spAutoFit/>
            </a:bodyPr>
            <a:lstStyle/>
            <a:p>
              <a:r>
                <a:rPr lang="zh-CN" altLang="en-US" sz="1400" dirty="0" smtClean="0">
                  <a:latin typeface="微软雅黑" panose="020B0503020204020204" pitchFamily="34" charset="-122"/>
                  <a:ea typeface="微软雅黑" panose="020B0503020204020204" pitchFamily="34" charset="-122"/>
                </a:rPr>
                <a:t>适合医疗医药等</a:t>
              </a:r>
              <a:r>
                <a:rPr lang="en-US" altLang="zh-CN" sz="1400" dirty="0" smtClean="0">
                  <a:latin typeface="微软雅黑" panose="020B0503020204020204" pitchFamily="34" charset="-122"/>
                  <a:ea typeface="微软雅黑" panose="020B0503020204020204" pitchFamily="34" charset="-122"/>
                </a:rPr>
                <a:t>PPT</a:t>
              </a:r>
              <a:r>
                <a:rPr lang="zh-CN" altLang="en-US" sz="1400" dirty="0" smtClean="0">
                  <a:latin typeface="微软雅黑" panose="020B0503020204020204" pitchFamily="34" charset="-122"/>
                  <a:ea typeface="微软雅黑" panose="020B0503020204020204" pitchFamily="34" charset="-122"/>
                </a:rPr>
                <a:t>幻灯演讲</a:t>
              </a:r>
              <a:endParaRPr lang="zh-CN" altLang="en-US" sz="1400" dirty="0">
                <a:latin typeface="微软雅黑" panose="020B0503020204020204" pitchFamily="34" charset="-122"/>
                <a:ea typeface="微软雅黑" panose="020B0503020204020204" pitchFamily="34" charset="-122"/>
              </a:endParaRPr>
            </a:p>
          </p:txBody>
        </p:sp>
        <p:cxnSp>
          <p:nvCxnSpPr>
            <p:cNvPr id="17" name="直接连接符 16"/>
            <p:cNvCxnSpPr/>
            <p:nvPr/>
          </p:nvCxnSpPr>
          <p:spPr>
            <a:xfrm>
              <a:off x="581891" y="1863793"/>
              <a:ext cx="345298" cy="0"/>
            </a:xfrm>
            <a:prstGeom prst="line">
              <a:avLst/>
            </a:prstGeom>
          </p:spPr>
          <p:style>
            <a:lnRef idx="1">
              <a:schemeClr val="dk1"/>
            </a:lnRef>
            <a:fillRef idx="0">
              <a:schemeClr val="dk1"/>
            </a:fillRef>
            <a:effectRef idx="0">
              <a:schemeClr val="dk1"/>
            </a:effectRef>
            <a:fontRef idx="minor">
              <a:schemeClr val="tx1"/>
            </a:fontRef>
          </p:style>
        </p:cxnSp>
        <p:cxnSp>
          <p:nvCxnSpPr>
            <p:cNvPr id="18" name="直接连接符 17"/>
            <p:cNvCxnSpPr/>
            <p:nvPr/>
          </p:nvCxnSpPr>
          <p:spPr>
            <a:xfrm>
              <a:off x="3522252" y="1863793"/>
              <a:ext cx="345298" cy="0"/>
            </a:xfrm>
            <a:prstGeom prst="line">
              <a:avLst/>
            </a:prstGeom>
          </p:spPr>
          <p:style>
            <a:lnRef idx="1">
              <a:schemeClr val="dk1"/>
            </a:lnRef>
            <a:fillRef idx="0">
              <a:schemeClr val="dk1"/>
            </a:fillRef>
            <a:effectRef idx="0">
              <a:schemeClr val="dk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1750" advTm="3000">
        <p14:vortex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barn(inVertical)">
                                      <p:cBhvr>
                                        <p:cTn id="1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3647</Words>
  <Application>WPS 演示</Application>
  <PresentationFormat>全屏显示(16:9)</PresentationFormat>
  <Paragraphs>446</Paragraphs>
  <Slides>28</Slides>
  <Notes>28</Notes>
  <HiddenSlides>0</HiddenSlides>
  <MMClips>1</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28</vt:i4>
      </vt:variant>
    </vt:vector>
  </HeadingPairs>
  <TitlesOfParts>
    <vt:vector size="50" baseType="lpstr">
      <vt:lpstr>Arial</vt:lpstr>
      <vt:lpstr>宋体</vt:lpstr>
      <vt:lpstr>Wingdings</vt:lpstr>
      <vt:lpstr>微软雅黑</vt:lpstr>
      <vt:lpstr>Arial</vt:lpstr>
      <vt:lpstr>华文楷体</vt:lpstr>
      <vt:lpstr>Calibri</vt:lpstr>
      <vt:lpstr>Segoe UI</vt:lpstr>
      <vt:lpstr>Bebas</vt:lpstr>
      <vt:lpstr>Open Sans Light</vt:lpstr>
      <vt:lpstr>Open Sans</vt:lpstr>
      <vt:lpstr>Arial Unicode MS</vt:lpstr>
      <vt:lpstr>Calibri Light</vt:lpstr>
      <vt:lpstr>Arial Rounded MT Bold</vt:lpstr>
      <vt:lpstr>Times New Roman</vt:lpstr>
      <vt:lpstr>Calibri</vt:lpstr>
      <vt:lpstr>华文细黑</vt:lpstr>
      <vt:lpstr>方正姚体</vt:lpstr>
      <vt:lpstr>Impact</vt:lpstr>
      <vt:lpstr>Helvetica</vt:lpstr>
      <vt:lpstr>Segoe Print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医疗护理医学医药报告PPT模板</dc:title>
  <dc:creator>kk</dc:creator>
  <cp:lastModifiedBy>拉普耶鲁</cp:lastModifiedBy>
  <cp:revision>6</cp:revision>
  <dcterms:created xsi:type="dcterms:W3CDTF">2016-08-03T11:42:00Z</dcterms:created>
  <dcterms:modified xsi:type="dcterms:W3CDTF">2018-04-18T05:34:14Z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2052-10.1.0.7224</vt:lpwstr>
  </property>
</Properties>
</file>